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C282-F13C-4F28-8089-51593E90DDE9}" type="datetimeFigureOut">
              <a:rPr lang="hu-HU" smtClean="0"/>
              <a:t>2022.02.23.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259F-142A-4E17-B171-EDFCDFBC0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047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C282-F13C-4F28-8089-51593E90DDE9}" type="datetimeFigureOut">
              <a:rPr lang="hu-HU" smtClean="0"/>
              <a:t>2022.02.23.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7259F-142A-4E17-B171-EDFCDFBC0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842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smtClean="0"/>
              <a:t>WinSzla PÉK</a:t>
            </a:r>
            <a:r>
              <a:rPr lang="hu-HU" sz="3600" smtClean="0"/>
              <a:t> - szoftver </a:t>
            </a:r>
            <a:r>
              <a:rPr lang="hu-HU" sz="3600" b="1" smtClean="0"/>
              <a:t>sütőipari</a:t>
            </a:r>
            <a:r>
              <a:rPr lang="hu-HU" sz="3600" smtClean="0"/>
              <a:t> cégeknek</a:t>
            </a:r>
            <a:endParaRPr lang="hu-HU" sz="3600" smtClean="0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69185"/>
      </p:ext>
    </p:extLst>
  </p:cSld>
  <p:clrMapOvr>
    <a:masterClrMapping/>
  </p:clrMapOvr>
  <p:transition advTm="4902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8682"/>
      </p:ext>
    </p:extLst>
  </p:cSld>
  <p:clrMapOvr>
    <a:masterClrMapping/>
  </p:clrMapOvr>
  <p:transition spd="slow" advTm="8927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98220"/>
      </p:ext>
    </p:extLst>
  </p:cSld>
  <p:clrMapOvr>
    <a:masterClrMapping/>
  </p:clrMapOvr>
  <p:transition spd="slow" advTm="8991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34014"/>
      </p:ext>
    </p:extLst>
  </p:cSld>
  <p:clrMapOvr>
    <a:masterClrMapping/>
  </p:clrMapOvr>
  <p:transition spd="slow" advTm="9228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5970"/>
      </p:ext>
    </p:extLst>
  </p:cSld>
  <p:clrMapOvr>
    <a:masterClrMapping/>
  </p:clrMapOvr>
  <p:transition spd="slow" advTm="8811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75969"/>
      </p:ext>
    </p:extLst>
  </p:cSld>
  <p:clrMapOvr>
    <a:masterClrMapping/>
  </p:clrMapOvr>
  <p:transition spd="slow" advTm="8864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16296"/>
      </p:ext>
    </p:extLst>
  </p:cSld>
  <p:clrMapOvr>
    <a:masterClrMapping/>
  </p:clrMapOvr>
  <p:transition spd="slow" advTm="13004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86940"/>
      </p:ext>
    </p:extLst>
  </p:cSld>
  <p:clrMapOvr>
    <a:masterClrMapping/>
  </p:clrMapOvr>
  <p:transition spd="slow" advTm="9226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31962"/>
      </p:ext>
    </p:extLst>
  </p:cSld>
  <p:clrMapOvr>
    <a:masterClrMapping/>
  </p:clrMapOvr>
  <p:transition spd="slow" advTm="12694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14261"/>
      </p:ext>
    </p:extLst>
  </p:cSld>
  <p:clrMapOvr>
    <a:masterClrMapping/>
  </p:clrMapOvr>
  <p:transition spd="slow" advTm="13096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01910"/>
      </p:ext>
    </p:extLst>
  </p:cSld>
  <p:clrMapOvr>
    <a:masterClrMapping/>
  </p:clrMapOvr>
  <p:transition spd="slow" advTm="1307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38864"/>
      </p:ext>
    </p:extLst>
  </p:cSld>
  <p:clrMapOvr>
    <a:masterClrMapping/>
  </p:clrMapOvr>
  <p:transition spd="slow" advTm="9012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smtClean="0"/>
              <a:t>WinSzla PÉK</a:t>
            </a:r>
            <a:r>
              <a:rPr lang="hu-HU" sz="3600" smtClean="0"/>
              <a:t> - szoftver </a:t>
            </a:r>
            <a:r>
              <a:rPr lang="hu-HU" sz="3600" b="1" smtClean="0"/>
              <a:t>sütőipari</a:t>
            </a:r>
            <a:r>
              <a:rPr lang="hu-HU" sz="3600" smtClean="0"/>
              <a:t> cégeknek</a:t>
            </a:r>
            <a:endParaRPr lang="hu-HU" sz="3600" smtClean="0"/>
          </a:p>
        </p:txBody>
      </p:sp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7737"/>
      </p:ext>
    </p:extLst>
  </p:cSld>
  <p:clrMapOvr>
    <a:masterClrMapping/>
  </p:clrMapOvr>
  <p:transition spd="slow" advTm="5821">
    <p:push dir="u"/>
  </p:transition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Diavetítés a képernyőre (4:3 oldalarány)</PresentationFormat>
  <Paragraphs>2</Paragraphs>
  <Slides>13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Office-téma</vt:lpstr>
      <vt:lpstr>WinSzla PÉK - szoftver sütőipari cégeknek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WinSzla PÉK - szoftver sütőipari cégeknek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WinSzla PÉK - szoftver sütőipari cégeknek</dc:title>
  <dc:creator>WIN7</dc:creator>
  <cp:lastModifiedBy>WIN7</cp:lastModifiedBy>
  <cp:revision>1</cp:revision>
  <dcterms:created xsi:type="dcterms:W3CDTF">2022-02-23T15:56:58Z</dcterms:created>
  <dcterms:modified xsi:type="dcterms:W3CDTF">2022-02-23T15:56:58Z</dcterms:modified>
</cp:coreProperties>
</file>