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7" r:id="rId2"/>
    <p:sldId id="258" r:id="rId3"/>
  </p:sldIdLst>
  <p:sldSz cx="6858000" cy="9144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2736" y="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-3354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00AD53-9CD7-4557-BA49-FEBA2215A610}" type="datetimeFigureOut">
              <a:rPr lang="hu-HU" smtClean="0"/>
              <a:t>2020. 03. 15.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5F6A2A-2697-4843-B2DA-48E91B24E1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51561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6CF87B-B178-4325-9B00-02C31AAB2C58}" type="datetimeFigureOut">
              <a:rPr lang="hu-HU" smtClean="0"/>
              <a:t>2020. 03. 15.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1A3CC-816F-47C5-956E-0C0DC0A92F8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95926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1A3CC-816F-47C5-956E-0C0DC0A92F82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1454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1A3CC-816F-47C5-956E-0C0DC0A92F82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1454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DBA71-9DFD-472A-9F2A-26317087663D}" type="datetimeFigureOut">
              <a:rPr lang="hu-HU" smtClean="0"/>
              <a:t>2020. 03. 15.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991DB-674B-4B64-A6EC-C965AF2FC6D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40746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DBA71-9DFD-472A-9F2A-26317087663D}" type="datetimeFigureOut">
              <a:rPr lang="hu-HU" smtClean="0"/>
              <a:t>2020. 03. 15.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991DB-674B-4B64-A6EC-C965AF2FC6D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8474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DBA71-9DFD-472A-9F2A-26317087663D}" type="datetimeFigureOut">
              <a:rPr lang="hu-HU" smtClean="0"/>
              <a:t>2020. 03. 15.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991DB-674B-4B64-A6EC-C965AF2FC6D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194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DBA71-9DFD-472A-9F2A-26317087663D}" type="datetimeFigureOut">
              <a:rPr lang="hu-HU" smtClean="0"/>
              <a:t>2020. 03. 15.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991DB-674B-4B64-A6EC-C965AF2FC6D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9462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DBA71-9DFD-472A-9F2A-26317087663D}" type="datetimeFigureOut">
              <a:rPr lang="hu-HU" smtClean="0"/>
              <a:t>2020. 03. 15.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991DB-674B-4B64-A6EC-C965AF2FC6D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55378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DBA71-9DFD-472A-9F2A-26317087663D}" type="datetimeFigureOut">
              <a:rPr lang="hu-HU" smtClean="0"/>
              <a:t>2020. 03. 15.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991DB-674B-4B64-A6EC-C965AF2FC6D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8797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DBA71-9DFD-472A-9F2A-26317087663D}" type="datetimeFigureOut">
              <a:rPr lang="hu-HU" smtClean="0"/>
              <a:t>2020. 03. 15.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991DB-674B-4B64-A6EC-C965AF2FC6D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576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DBA71-9DFD-472A-9F2A-26317087663D}" type="datetimeFigureOut">
              <a:rPr lang="hu-HU" smtClean="0"/>
              <a:t>2020. 03. 15.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991DB-674B-4B64-A6EC-C965AF2FC6D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08672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DBA71-9DFD-472A-9F2A-26317087663D}" type="datetimeFigureOut">
              <a:rPr lang="hu-HU" smtClean="0"/>
              <a:t>2020. 03. 15.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991DB-674B-4B64-A6EC-C965AF2FC6D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410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DBA71-9DFD-472A-9F2A-26317087663D}" type="datetimeFigureOut">
              <a:rPr lang="hu-HU" smtClean="0"/>
              <a:t>2020. 03. 15.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991DB-674B-4B64-A6EC-C965AF2FC6D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45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DBA71-9DFD-472A-9F2A-26317087663D}" type="datetimeFigureOut">
              <a:rPr lang="hu-HU" smtClean="0"/>
              <a:t>2020. 03. 15.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991DB-674B-4B64-A6EC-C965AF2FC6D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1952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DBA71-9DFD-472A-9F2A-26317087663D}" type="datetimeFigureOut">
              <a:rPr lang="hu-HU" smtClean="0"/>
              <a:t>2020. 03. 15.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991DB-674B-4B64-A6EC-C965AF2FC6D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44888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Lefelé nyíl 86"/>
          <p:cNvSpPr/>
          <p:nvPr/>
        </p:nvSpPr>
        <p:spPr>
          <a:xfrm>
            <a:off x="692696" y="5148064"/>
            <a:ext cx="78758" cy="176644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6" name="Lefelé nyíl 85"/>
          <p:cNvSpPr/>
          <p:nvPr/>
        </p:nvSpPr>
        <p:spPr>
          <a:xfrm>
            <a:off x="5877272" y="5148064"/>
            <a:ext cx="78758" cy="176644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04664" y="78152"/>
            <a:ext cx="6172200" cy="749432"/>
          </a:xfrm>
        </p:spPr>
        <p:txBody>
          <a:bodyPr>
            <a:normAutofit fontScale="90000"/>
          </a:bodyPr>
          <a:lstStyle/>
          <a:p>
            <a:r>
              <a:rPr lang="hu-HU" dirty="0"/>
              <a:t>Tipizált LIMS </a:t>
            </a:r>
            <a:r>
              <a:rPr lang="hu-HU" dirty="0" err="1"/>
              <a:t>Workflow</a:t>
            </a:r>
            <a:endParaRPr lang="hu-HU" dirty="0"/>
          </a:p>
        </p:txBody>
      </p:sp>
      <p:sp>
        <p:nvSpPr>
          <p:cNvPr id="4" name="Folyamatábra: Feldolgozás 3"/>
          <p:cNvSpPr/>
          <p:nvPr/>
        </p:nvSpPr>
        <p:spPr>
          <a:xfrm>
            <a:off x="1604392" y="899592"/>
            <a:ext cx="1260140" cy="53668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Mintaütemezés</a:t>
            </a:r>
          </a:p>
          <a:p>
            <a:pPr algn="ctr"/>
            <a:r>
              <a:rPr lang="hu-HU" sz="1200" dirty="0"/>
              <a:t> a mintavételi tervezőben</a:t>
            </a:r>
          </a:p>
        </p:txBody>
      </p:sp>
      <p:sp>
        <p:nvSpPr>
          <p:cNvPr id="5" name="Folyamatábra: Feldolgozás 4"/>
          <p:cNvSpPr/>
          <p:nvPr/>
        </p:nvSpPr>
        <p:spPr>
          <a:xfrm>
            <a:off x="1608107" y="1677544"/>
            <a:ext cx="126014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Beérkeztetés</a:t>
            </a:r>
          </a:p>
        </p:txBody>
      </p:sp>
      <p:sp>
        <p:nvSpPr>
          <p:cNvPr id="6" name="Folyamatábra: Feldolgozás 5"/>
          <p:cNvSpPr/>
          <p:nvPr/>
        </p:nvSpPr>
        <p:spPr>
          <a:xfrm>
            <a:off x="3764632" y="1677544"/>
            <a:ext cx="126014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Mintaátvétel (behozott minta)</a:t>
            </a:r>
          </a:p>
        </p:txBody>
      </p:sp>
      <p:sp>
        <p:nvSpPr>
          <p:cNvPr id="7" name="Folyamatábra: Feldolgozás 6"/>
          <p:cNvSpPr/>
          <p:nvPr/>
        </p:nvSpPr>
        <p:spPr>
          <a:xfrm>
            <a:off x="2684512" y="2555776"/>
            <a:ext cx="126014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Minta átvétel ellenőrzése</a:t>
            </a:r>
          </a:p>
        </p:txBody>
      </p:sp>
      <p:sp>
        <p:nvSpPr>
          <p:cNvPr id="11" name="Folyamatábra: Dokumentum 10"/>
          <p:cNvSpPr/>
          <p:nvPr/>
        </p:nvSpPr>
        <p:spPr>
          <a:xfrm>
            <a:off x="4419110" y="2559200"/>
            <a:ext cx="1260140" cy="500632"/>
          </a:xfrm>
          <a:prstGeom prst="flowChartDocumen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hu-HU" sz="1200" dirty="0"/>
              <a:t>Szűrő:</a:t>
            </a:r>
          </a:p>
          <a:p>
            <a:pPr algn="ctr"/>
            <a:r>
              <a:rPr lang="hu-HU" sz="1200" dirty="0"/>
              <a:t>Átvétel ellenőrzés</a:t>
            </a:r>
          </a:p>
        </p:txBody>
      </p:sp>
      <p:sp>
        <p:nvSpPr>
          <p:cNvPr id="13" name="Folyamatábra: Feldolgozás 12"/>
          <p:cNvSpPr/>
          <p:nvPr/>
        </p:nvSpPr>
        <p:spPr>
          <a:xfrm>
            <a:off x="2702514" y="3765318"/>
            <a:ext cx="126014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Mérések rögzítése</a:t>
            </a:r>
          </a:p>
        </p:txBody>
      </p:sp>
      <p:sp>
        <p:nvSpPr>
          <p:cNvPr id="14" name="Folyamatábra: Feldolgozás 13"/>
          <p:cNvSpPr/>
          <p:nvPr/>
        </p:nvSpPr>
        <p:spPr>
          <a:xfrm>
            <a:off x="1412776" y="4716016"/>
            <a:ext cx="108000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Csoportos minta adatlap</a:t>
            </a:r>
          </a:p>
        </p:txBody>
      </p:sp>
      <p:sp>
        <p:nvSpPr>
          <p:cNvPr id="15" name="Folyamatábra: Feldolgozás 14"/>
          <p:cNvSpPr/>
          <p:nvPr/>
        </p:nvSpPr>
        <p:spPr>
          <a:xfrm>
            <a:off x="5409220" y="4716016"/>
            <a:ext cx="108000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Műszerimport</a:t>
            </a:r>
          </a:p>
        </p:txBody>
      </p:sp>
      <p:sp>
        <p:nvSpPr>
          <p:cNvPr id="16" name="Folyamatábra: Feldolgozás 15"/>
          <p:cNvSpPr/>
          <p:nvPr/>
        </p:nvSpPr>
        <p:spPr>
          <a:xfrm>
            <a:off x="2774522" y="5652120"/>
            <a:ext cx="126014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Beírt értékek ellenőrzése</a:t>
            </a:r>
          </a:p>
        </p:txBody>
      </p:sp>
      <p:sp>
        <p:nvSpPr>
          <p:cNvPr id="27" name="Folyamatábra: Dokumentum 26"/>
          <p:cNvSpPr/>
          <p:nvPr/>
        </p:nvSpPr>
        <p:spPr>
          <a:xfrm>
            <a:off x="4556720" y="5652120"/>
            <a:ext cx="1260140" cy="720080"/>
          </a:xfrm>
          <a:prstGeom prst="flowChartDocumen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hu-HU" sz="1200" dirty="0"/>
              <a:t>Szűrő: </a:t>
            </a:r>
          </a:p>
          <a:p>
            <a:pPr algn="ctr"/>
            <a:r>
              <a:rPr lang="hu-HU" sz="1200" dirty="0"/>
              <a:t>befejezett vizsgálat, </a:t>
            </a:r>
          </a:p>
          <a:p>
            <a:pPr algn="ctr"/>
            <a:r>
              <a:rPr lang="hu-HU" sz="1200" dirty="0"/>
              <a:t>ellenőrizendő</a:t>
            </a:r>
          </a:p>
        </p:txBody>
      </p:sp>
      <p:sp>
        <p:nvSpPr>
          <p:cNvPr id="28" name="Szamárfül 27"/>
          <p:cNvSpPr/>
          <p:nvPr/>
        </p:nvSpPr>
        <p:spPr>
          <a:xfrm>
            <a:off x="6021288" y="2549091"/>
            <a:ext cx="747083" cy="863638"/>
          </a:xfrm>
          <a:prstGeom prst="foldedCorne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1200" dirty="0">
                <a:solidFill>
                  <a:schemeClr val="dk1"/>
                </a:solidFill>
              </a:rPr>
              <a:t>Üres </a:t>
            </a:r>
          </a:p>
          <a:p>
            <a:pPr algn="ctr"/>
            <a:r>
              <a:rPr lang="hu-HU" sz="1200" dirty="0">
                <a:solidFill>
                  <a:schemeClr val="dk1"/>
                </a:solidFill>
              </a:rPr>
              <a:t>Jegyző-könyv</a:t>
            </a:r>
          </a:p>
        </p:txBody>
      </p:sp>
      <p:sp>
        <p:nvSpPr>
          <p:cNvPr id="29" name="Folyamatábra: Feldolgozás 28"/>
          <p:cNvSpPr/>
          <p:nvPr/>
        </p:nvSpPr>
        <p:spPr>
          <a:xfrm>
            <a:off x="2792524" y="6358064"/>
            <a:ext cx="126014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Lezárás</a:t>
            </a:r>
          </a:p>
        </p:txBody>
      </p:sp>
      <p:sp>
        <p:nvSpPr>
          <p:cNvPr id="30" name="Folyamatábra: Feldolgozás 29"/>
          <p:cNvSpPr/>
          <p:nvPr/>
        </p:nvSpPr>
        <p:spPr>
          <a:xfrm>
            <a:off x="3872644" y="7294168"/>
            <a:ext cx="126014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Nyomtatás</a:t>
            </a:r>
          </a:p>
        </p:txBody>
      </p:sp>
      <p:sp>
        <p:nvSpPr>
          <p:cNvPr id="31" name="Folyamatábra: Feldolgozás 30"/>
          <p:cNvSpPr/>
          <p:nvPr/>
        </p:nvSpPr>
        <p:spPr>
          <a:xfrm>
            <a:off x="1712404" y="7294168"/>
            <a:ext cx="126014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Számlázás</a:t>
            </a:r>
          </a:p>
        </p:txBody>
      </p:sp>
      <p:sp>
        <p:nvSpPr>
          <p:cNvPr id="34" name="Folyamatábra: Dokumentum 33"/>
          <p:cNvSpPr/>
          <p:nvPr/>
        </p:nvSpPr>
        <p:spPr>
          <a:xfrm>
            <a:off x="80628" y="7294168"/>
            <a:ext cx="1260140" cy="500632"/>
          </a:xfrm>
          <a:prstGeom prst="flowChartDocumen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hu-HU" sz="1200" dirty="0"/>
              <a:t>Szűrő:</a:t>
            </a:r>
          </a:p>
          <a:p>
            <a:pPr algn="ctr"/>
            <a:r>
              <a:rPr lang="hu-HU" sz="1200" dirty="0"/>
              <a:t>Számlázandó</a:t>
            </a:r>
          </a:p>
        </p:txBody>
      </p:sp>
      <p:sp>
        <p:nvSpPr>
          <p:cNvPr id="35" name="Folyamatábra: Dokumentum 34"/>
          <p:cNvSpPr/>
          <p:nvPr/>
        </p:nvSpPr>
        <p:spPr>
          <a:xfrm>
            <a:off x="5553236" y="7294168"/>
            <a:ext cx="1260140" cy="500632"/>
          </a:xfrm>
          <a:prstGeom prst="flowChartDocumen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hu-HU" sz="1200" dirty="0"/>
              <a:t>Szűrő:</a:t>
            </a:r>
          </a:p>
          <a:p>
            <a:pPr algn="ctr"/>
            <a:r>
              <a:rPr lang="hu-HU" sz="1200" dirty="0"/>
              <a:t>Nyomtatandó</a:t>
            </a:r>
          </a:p>
        </p:txBody>
      </p:sp>
      <p:sp>
        <p:nvSpPr>
          <p:cNvPr id="37" name="Sávnyíl 36"/>
          <p:cNvSpPr/>
          <p:nvPr/>
        </p:nvSpPr>
        <p:spPr>
          <a:xfrm>
            <a:off x="4196680" y="5652120"/>
            <a:ext cx="234026" cy="360040"/>
          </a:xfrm>
          <a:prstGeom prst="chevr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38" name="Sávnyíl 37"/>
          <p:cNvSpPr/>
          <p:nvPr/>
        </p:nvSpPr>
        <p:spPr>
          <a:xfrm>
            <a:off x="5247202" y="7308304"/>
            <a:ext cx="234026" cy="360040"/>
          </a:xfrm>
          <a:prstGeom prst="chevr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39" name="Sávnyíl 38"/>
          <p:cNvSpPr/>
          <p:nvPr/>
        </p:nvSpPr>
        <p:spPr>
          <a:xfrm>
            <a:off x="4077072" y="2555776"/>
            <a:ext cx="234026" cy="360040"/>
          </a:xfrm>
          <a:prstGeom prst="chevr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47" name="Lefelé nyíl 46"/>
          <p:cNvSpPr/>
          <p:nvPr/>
        </p:nvSpPr>
        <p:spPr>
          <a:xfrm>
            <a:off x="3332584" y="6156176"/>
            <a:ext cx="157517" cy="1368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8" name="Lefelé nyíl 47"/>
          <p:cNvSpPr/>
          <p:nvPr/>
        </p:nvSpPr>
        <p:spPr>
          <a:xfrm>
            <a:off x="3247075" y="2188986"/>
            <a:ext cx="157517" cy="2876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9" name="Lefelé nyíl 48"/>
          <p:cNvSpPr/>
          <p:nvPr/>
        </p:nvSpPr>
        <p:spPr>
          <a:xfrm>
            <a:off x="2170670" y="1475656"/>
            <a:ext cx="157517" cy="1368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1" name="Lefelé nyíl 50"/>
          <p:cNvSpPr/>
          <p:nvPr/>
        </p:nvSpPr>
        <p:spPr>
          <a:xfrm>
            <a:off x="4340696" y="2051720"/>
            <a:ext cx="78758" cy="176644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2" name="Lefelé nyíl 51"/>
          <p:cNvSpPr/>
          <p:nvPr/>
        </p:nvSpPr>
        <p:spPr>
          <a:xfrm>
            <a:off x="2210049" y="2051720"/>
            <a:ext cx="78758" cy="176644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3" name="Lefelé nyíl 52"/>
          <p:cNvSpPr/>
          <p:nvPr/>
        </p:nvSpPr>
        <p:spPr>
          <a:xfrm rot="16200000">
            <a:off x="2724795" y="1674242"/>
            <a:ext cx="78758" cy="1108245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4" name="Lefelé nyíl 53"/>
          <p:cNvSpPr/>
          <p:nvPr/>
        </p:nvSpPr>
        <p:spPr>
          <a:xfrm rot="5400000">
            <a:off x="3836641" y="1684930"/>
            <a:ext cx="78758" cy="1086869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5" name="Lefelé nyíl 54"/>
          <p:cNvSpPr/>
          <p:nvPr/>
        </p:nvSpPr>
        <p:spPr>
          <a:xfrm rot="16200000">
            <a:off x="5789761" y="2735796"/>
            <a:ext cx="157517" cy="1368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6" name="Lefelé nyíl 55"/>
          <p:cNvSpPr/>
          <p:nvPr/>
        </p:nvSpPr>
        <p:spPr>
          <a:xfrm>
            <a:off x="3260576" y="3067003"/>
            <a:ext cx="157517" cy="6409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8" name="Lefelé nyíl 57"/>
          <p:cNvSpPr/>
          <p:nvPr/>
        </p:nvSpPr>
        <p:spPr>
          <a:xfrm rot="16200000">
            <a:off x="2008671" y="3075945"/>
            <a:ext cx="72007" cy="2632071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9" name="Lefelé nyíl 58"/>
          <p:cNvSpPr/>
          <p:nvPr/>
        </p:nvSpPr>
        <p:spPr>
          <a:xfrm rot="5400000">
            <a:off x="4622759" y="3108215"/>
            <a:ext cx="72007" cy="2567531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0" name="Lefelé nyíl 59"/>
          <p:cNvSpPr/>
          <p:nvPr/>
        </p:nvSpPr>
        <p:spPr>
          <a:xfrm>
            <a:off x="4581128" y="4356396"/>
            <a:ext cx="157517" cy="2876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1" name="Lefelé nyíl 60"/>
          <p:cNvSpPr/>
          <p:nvPr/>
        </p:nvSpPr>
        <p:spPr>
          <a:xfrm>
            <a:off x="1903331" y="4356396"/>
            <a:ext cx="157517" cy="2876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3" name="Lefelé nyíl 62"/>
          <p:cNvSpPr/>
          <p:nvPr/>
        </p:nvSpPr>
        <p:spPr>
          <a:xfrm>
            <a:off x="4646386" y="5148064"/>
            <a:ext cx="78758" cy="176644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4" name="Lefelé nyíl 63"/>
          <p:cNvSpPr/>
          <p:nvPr/>
        </p:nvSpPr>
        <p:spPr>
          <a:xfrm>
            <a:off x="1916832" y="5148064"/>
            <a:ext cx="78758" cy="176644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7" name="Folyamatábra: Feldolgozás 66"/>
          <p:cNvSpPr/>
          <p:nvPr/>
        </p:nvSpPr>
        <p:spPr>
          <a:xfrm>
            <a:off x="2540496" y="8374288"/>
            <a:ext cx="1773196" cy="374176"/>
          </a:xfrm>
          <a:prstGeom prst="flowChart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1200" b="1" dirty="0">
                <a:solidFill>
                  <a:schemeClr val="accent5">
                    <a:lumMod val="75000"/>
                  </a:schemeClr>
                </a:solidFill>
              </a:rPr>
              <a:t>Központ: </a:t>
            </a:r>
          </a:p>
          <a:p>
            <a:pPr algn="ctr"/>
            <a:r>
              <a:rPr lang="hu-HU" sz="1200" b="1" dirty="0">
                <a:solidFill>
                  <a:schemeClr val="accent5">
                    <a:lumMod val="75000"/>
                  </a:schemeClr>
                </a:solidFill>
              </a:rPr>
              <a:t>számlázás, nyomtatás</a:t>
            </a:r>
          </a:p>
        </p:txBody>
      </p:sp>
      <p:sp>
        <p:nvSpPr>
          <p:cNvPr id="46" name="Lefelé nyíl 45"/>
          <p:cNvSpPr/>
          <p:nvPr/>
        </p:nvSpPr>
        <p:spPr>
          <a:xfrm>
            <a:off x="3397842" y="6804248"/>
            <a:ext cx="78758" cy="176644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0" name="Lefelé nyíl 49"/>
          <p:cNvSpPr/>
          <p:nvPr/>
        </p:nvSpPr>
        <p:spPr>
          <a:xfrm rot="16200000">
            <a:off x="2839216" y="6394141"/>
            <a:ext cx="78758" cy="1108245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9" name="Lefelé nyíl 68"/>
          <p:cNvSpPr/>
          <p:nvPr/>
        </p:nvSpPr>
        <p:spPr>
          <a:xfrm rot="5400000">
            <a:off x="3951062" y="6404829"/>
            <a:ext cx="78758" cy="1086869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0" name="Lefelé nyíl 69"/>
          <p:cNvSpPr/>
          <p:nvPr/>
        </p:nvSpPr>
        <p:spPr>
          <a:xfrm>
            <a:off x="4412704" y="6909304"/>
            <a:ext cx="157517" cy="2876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1" name="Lefelé nyíl 70"/>
          <p:cNvSpPr/>
          <p:nvPr/>
        </p:nvSpPr>
        <p:spPr>
          <a:xfrm>
            <a:off x="2252464" y="6909304"/>
            <a:ext cx="157517" cy="2876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2" name="Lefelé nyíl 71"/>
          <p:cNvSpPr/>
          <p:nvPr/>
        </p:nvSpPr>
        <p:spPr>
          <a:xfrm>
            <a:off x="3361498" y="7956796"/>
            <a:ext cx="157517" cy="287612"/>
          </a:xfrm>
          <a:prstGeom prst="down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3" name="Lefelé nyíl 72"/>
          <p:cNvSpPr/>
          <p:nvPr/>
        </p:nvSpPr>
        <p:spPr>
          <a:xfrm>
            <a:off x="4455119" y="7819530"/>
            <a:ext cx="78758" cy="176644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4" name="Lefelé nyíl 73"/>
          <p:cNvSpPr/>
          <p:nvPr/>
        </p:nvSpPr>
        <p:spPr>
          <a:xfrm>
            <a:off x="2324472" y="7819530"/>
            <a:ext cx="78758" cy="176644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5" name="Lefelé nyíl 74"/>
          <p:cNvSpPr/>
          <p:nvPr/>
        </p:nvSpPr>
        <p:spPr>
          <a:xfrm rot="16200000">
            <a:off x="2839218" y="7442052"/>
            <a:ext cx="78758" cy="1108245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6" name="Lefelé nyíl 75"/>
          <p:cNvSpPr/>
          <p:nvPr/>
        </p:nvSpPr>
        <p:spPr>
          <a:xfrm rot="5400000">
            <a:off x="3951064" y="7452740"/>
            <a:ext cx="78758" cy="1086869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7" name="Sávnyíl 76"/>
          <p:cNvSpPr/>
          <p:nvPr/>
        </p:nvSpPr>
        <p:spPr>
          <a:xfrm rot="10800000">
            <a:off x="1376772" y="7308304"/>
            <a:ext cx="234026" cy="360040"/>
          </a:xfrm>
          <a:prstGeom prst="chevr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68" name="Folyamatábra: Feldolgozás 67"/>
          <p:cNvSpPr/>
          <p:nvPr/>
        </p:nvSpPr>
        <p:spPr>
          <a:xfrm>
            <a:off x="188640" y="4716016"/>
            <a:ext cx="108000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Egyedi minta adatlap</a:t>
            </a:r>
          </a:p>
        </p:txBody>
      </p:sp>
      <p:sp>
        <p:nvSpPr>
          <p:cNvPr id="78" name="Folyamatábra: Feldolgozás 77"/>
          <p:cNvSpPr/>
          <p:nvPr/>
        </p:nvSpPr>
        <p:spPr>
          <a:xfrm>
            <a:off x="2781048" y="4716016"/>
            <a:ext cx="108000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Mérési feladatok</a:t>
            </a:r>
          </a:p>
        </p:txBody>
      </p:sp>
      <p:sp>
        <p:nvSpPr>
          <p:cNvPr id="79" name="Folyamatábra: Feldolgozás 78"/>
          <p:cNvSpPr/>
          <p:nvPr/>
        </p:nvSpPr>
        <p:spPr>
          <a:xfrm>
            <a:off x="4113076" y="4716016"/>
            <a:ext cx="108000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Labornapló</a:t>
            </a:r>
          </a:p>
        </p:txBody>
      </p:sp>
      <p:sp>
        <p:nvSpPr>
          <p:cNvPr id="80" name="Lefelé nyíl 79"/>
          <p:cNvSpPr/>
          <p:nvPr/>
        </p:nvSpPr>
        <p:spPr>
          <a:xfrm>
            <a:off x="3284984" y="4211960"/>
            <a:ext cx="157517" cy="431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1" name="Lefelé nyíl 80"/>
          <p:cNvSpPr/>
          <p:nvPr/>
        </p:nvSpPr>
        <p:spPr>
          <a:xfrm>
            <a:off x="5863771" y="4355976"/>
            <a:ext cx="157517" cy="2876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2" name="Lefelé nyíl 81"/>
          <p:cNvSpPr/>
          <p:nvPr/>
        </p:nvSpPr>
        <p:spPr>
          <a:xfrm>
            <a:off x="679195" y="4355976"/>
            <a:ext cx="157517" cy="2876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3" name="Lefelé nyíl 82"/>
          <p:cNvSpPr/>
          <p:nvPr/>
        </p:nvSpPr>
        <p:spPr>
          <a:xfrm rot="16200000">
            <a:off x="2001779" y="3976247"/>
            <a:ext cx="78758" cy="2696923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4" name="Lefelé nyíl 83"/>
          <p:cNvSpPr/>
          <p:nvPr/>
        </p:nvSpPr>
        <p:spPr>
          <a:xfrm rot="5400000">
            <a:off x="4629511" y="4044319"/>
            <a:ext cx="72007" cy="2567531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2" name="Lefelé nyíl 61"/>
          <p:cNvSpPr/>
          <p:nvPr/>
        </p:nvSpPr>
        <p:spPr>
          <a:xfrm>
            <a:off x="3285358" y="5148064"/>
            <a:ext cx="157517" cy="4248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3383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Lefelé nyíl 86"/>
          <p:cNvSpPr/>
          <p:nvPr/>
        </p:nvSpPr>
        <p:spPr>
          <a:xfrm>
            <a:off x="692696" y="5148064"/>
            <a:ext cx="78758" cy="176644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6" name="Lefelé nyíl 85"/>
          <p:cNvSpPr/>
          <p:nvPr/>
        </p:nvSpPr>
        <p:spPr>
          <a:xfrm>
            <a:off x="5877272" y="5148064"/>
            <a:ext cx="78758" cy="176644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04664" y="78152"/>
            <a:ext cx="6172200" cy="749432"/>
          </a:xfrm>
        </p:spPr>
        <p:txBody>
          <a:bodyPr>
            <a:normAutofit fontScale="90000"/>
          </a:bodyPr>
          <a:lstStyle/>
          <a:p>
            <a:r>
              <a:rPr lang="hu-HU" dirty="0"/>
              <a:t>Tipizált LIMS </a:t>
            </a:r>
            <a:r>
              <a:rPr lang="hu-HU" dirty="0" err="1"/>
              <a:t>Workflow</a:t>
            </a:r>
            <a:endParaRPr lang="hu-HU" dirty="0"/>
          </a:p>
        </p:txBody>
      </p:sp>
      <p:sp>
        <p:nvSpPr>
          <p:cNvPr id="4" name="Folyamatábra: Feldolgozás 3"/>
          <p:cNvSpPr/>
          <p:nvPr/>
        </p:nvSpPr>
        <p:spPr>
          <a:xfrm>
            <a:off x="1604392" y="827584"/>
            <a:ext cx="126014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Mintaütemezés</a:t>
            </a:r>
          </a:p>
        </p:txBody>
      </p:sp>
      <p:sp>
        <p:nvSpPr>
          <p:cNvPr id="5" name="Folyamatábra: Feldolgozás 4"/>
          <p:cNvSpPr/>
          <p:nvPr/>
        </p:nvSpPr>
        <p:spPr>
          <a:xfrm>
            <a:off x="1608107" y="1605536"/>
            <a:ext cx="126014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Beérkeztetés</a:t>
            </a:r>
          </a:p>
        </p:txBody>
      </p:sp>
      <p:sp>
        <p:nvSpPr>
          <p:cNvPr id="6" name="Folyamatábra: Feldolgozás 5"/>
          <p:cNvSpPr/>
          <p:nvPr/>
        </p:nvSpPr>
        <p:spPr>
          <a:xfrm>
            <a:off x="3764632" y="1605536"/>
            <a:ext cx="126014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Mintaátvétel (behozott minta)</a:t>
            </a:r>
          </a:p>
        </p:txBody>
      </p:sp>
      <p:sp>
        <p:nvSpPr>
          <p:cNvPr id="7" name="Folyamatábra: Feldolgozás 6"/>
          <p:cNvSpPr/>
          <p:nvPr/>
        </p:nvSpPr>
        <p:spPr>
          <a:xfrm>
            <a:off x="2684512" y="2555776"/>
            <a:ext cx="126014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Minta átvétel ellenőrzése</a:t>
            </a:r>
          </a:p>
        </p:txBody>
      </p:sp>
      <p:sp>
        <p:nvSpPr>
          <p:cNvPr id="11" name="Folyamatábra: Dokumentum 10"/>
          <p:cNvSpPr/>
          <p:nvPr/>
        </p:nvSpPr>
        <p:spPr>
          <a:xfrm>
            <a:off x="4419110" y="2559200"/>
            <a:ext cx="1260140" cy="500632"/>
          </a:xfrm>
          <a:prstGeom prst="flowChartDocumen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hu-HU" sz="1200" dirty="0"/>
              <a:t>Szűrő:</a:t>
            </a:r>
          </a:p>
          <a:p>
            <a:pPr algn="ctr"/>
            <a:r>
              <a:rPr lang="hu-HU" sz="1200" dirty="0"/>
              <a:t>Átvétel ellenőrzés</a:t>
            </a:r>
          </a:p>
        </p:txBody>
      </p:sp>
      <p:sp>
        <p:nvSpPr>
          <p:cNvPr id="13" name="Folyamatábra: Feldolgozás 12"/>
          <p:cNvSpPr/>
          <p:nvPr/>
        </p:nvSpPr>
        <p:spPr>
          <a:xfrm>
            <a:off x="2702514" y="3765318"/>
            <a:ext cx="126014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Mérések rögzítése</a:t>
            </a:r>
          </a:p>
        </p:txBody>
      </p:sp>
      <p:sp>
        <p:nvSpPr>
          <p:cNvPr id="14" name="Folyamatábra: Feldolgozás 13"/>
          <p:cNvSpPr/>
          <p:nvPr/>
        </p:nvSpPr>
        <p:spPr>
          <a:xfrm>
            <a:off x="1412776" y="4716016"/>
            <a:ext cx="108000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Csoportos minta adatlap</a:t>
            </a:r>
          </a:p>
        </p:txBody>
      </p:sp>
      <p:sp>
        <p:nvSpPr>
          <p:cNvPr id="15" name="Folyamatábra: Feldolgozás 14"/>
          <p:cNvSpPr/>
          <p:nvPr/>
        </p:nvSpPr>
        <p:spPr>
          <a:xfrm>
            <a:off x="5409220" y="4716016"/>
            <a:ext cx="108000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Műszerimport</a:t>
            </a:r>
          </a:p>
        </p:txBody>
      </p:sp>
      <p:sp>
        <p:nvSpPr>
          <p:cNvPr id="16" name="Folyamatábra: Feldolgozás 15"/>
          <p:cNvSpPr/>
          <p:nvPr/>
        </p:nvSpPr>
        <p:spPr>
          <a:xfrm>
            <a:off x="2774522" y="5652120"/>
            <a:ext cx="126014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Beírt értékek ellenőrzése</a:t>
            </a:r>
          </a:p>
        </p:txBody>
      </p:sp>
      <p:sp>
        <p:nvSpPr>
          <p:cNvPr id="27" name="Folyamatábra: Dokumentum 26"/>
          <p:cNvSpPr/>
          <p:nvPr/>
        </p:nvSpPr>
        <p:spPr>
          <a:xfrm>
            <a:off x="4556720" y="5652120"/>
            <a:ext cx="1260140" cy="720080"/>
          </a:xfrm>
          <a:prstGeom prst="flowChartDocumen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hu-HU" sz="1200" dirty="0"/>
              <a:t>Szűrő: </a:t>
            </a:r>
          </a:p>
          <a:p>
            <a:pPr algn="ctr"/>
            <a:r>
              <a:rPr lang="hu-HU" sz="1200" dirty="0"/>
              <a:t>befejezett vizsgálat, </a:t>
            </a:r>
          </a:p>
          <a:p>
            <a:pPr algn="ctr"/>
            <a:r>
              <a:rPr lang="hu-HU" sz="1200" dirty="0"/>
              <a:t>ellenőrizendő</a:t>
            </a:r>
          </a:p>
        </p:txBody>
      </p:sp>
      <p:sp>
        <p:nvSpPr>
          <p:cNvPr id="28" name="Szamárfül 27"/>
          <p:cNvSpPr/>
          <p:nvPr/>
        </p:nvSpPr>
        <p:spPr>
          <a:xfrm>
            <a:off x="6021288" y="2549091"/>
            <a:ext cx="747083" cy="863638"/>
          </a:xfrm>
          <a:prstGeom prst="foldedCorne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1200" dirty="0">
                <a:solidFill>
                  <a:schemeClr val="dk1"/>
                </a:solidFill>
              </a:rPr>
              <a:t>Üres </a:t>
            </a:r>
          </a:p>
          <a:p>
            <a:pPr algn="ctr"/>
            <a:r>
              <a:rPr lang="hu-HU" sz="1200" dirty="0">
                <a:solidFill>
                  <a:schemeClr val="dk1"/>
                </a:solidFill>
              </a:rPr>
              <a:t>Jegyző-könyv</a:t>
            </a:r>
          </a:p>
        </p:txBody>
      </p:sp>
      <p:sp>
        <p:nvSpPr>
          <p:cNvPr id="29" name="Folyamatábra: Feldolgozás 28"/>
          <p:cNvSpPr/>
          <p:nvPr/>
        </p:nvSpPr>
        <p:spPr>
          <a:xfrm>
            <a:off x="2792524" y="6358064"/>
            <a:ext cx="126014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Lezárás</a:t>
            </a:r>
          </a:p>
        </p:txBody>
      </p:sp>
      <p:sp>
        <p:nvSpPr>
          <p:cNvPr id="30" name="Folyamatábra: Feldolgozás 29"/>
          <p:cNvSpPr/>
          <p:nvPr/>
        </p:nvSpPr>
        <p:spPr>
          <a:xfrm>
            <a:off x="3872644" y="7294168"/>
            <a:ext cx="126014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Nyomtatás</a:t>
            </a:r>
          </a:p>
        </p:txBody>
      </p:sp>
      <p:sp>
        <p:nvSpPr>
          <p:cNvPr id="31" name="Folyamatábra: Feldolgozás 30"/>
          <p:cNvSpPr/>
          <p:nvPr/>
        </p:nvSpPr>
        <p:spPr>
          <a:xfrm>
            <a:off x="1712404" y="7294168"/>
            <a:ext cx="126014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Számlázás</a:t>
            </a:r>
          </a:p>
        </p:txBody>
      </p:sp>
      <p:sp>
        <p:nvSpPr>
          <p:cNvPr id="34" name="Folyamatábra: Dokumentum 33"/>
          <p:cNvSpPr/>
          <p:nvPr/>
        </p:nvSpPr>
        <p:spPr>
          <a:xfrm>
            <a:off x="80628" y="7294168"/>
            <a:ext cx="1260140" cy="500632"/>
          </a:xfrm>
          <a:prstGeom prst="flowChartDocumen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hu-HU" sz="1200" dirty="0"/>
              <a:t>Szűrő:</a:t>
            </a:r>
          </a:p>
          <a:p>
            <a:pPr algn="ctr"/>
            <a:r>
              <a:rPr lang="hu-HU" sz="1200" dirty="0"/>
              <a:t>Számlázandó</a:t>
            </a:r>
          </a:p>
        </p:txBody>
      </p:sp>
      <p:sp>
        <p:nvSpPr>
          <p:cNvPr id="35" name="Folyamatábra: Dokumentum 34"/>
          <p:cNvSpPr/>
          <p:nvPr/>
        </p:nvSpPr>
        <p:spPr>
          <a:xfrm>
            <a:off x="5553236" y="7294168"/>
            <a:ext cx="1260140" cy="500632"/>
          </a:xfrm>
          <a:prstGeom prst="flowChartDocumen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hu-HU" sz="1200" dirty="0"/>
              <a:t>Szűrő:</a:t>
            </a:r>
          </a:p>
          <a:p>
            <a:pPr algn="ctr"/>
            <a:r>
              <a:rPr lang="hu-HU" sz="1200" dirty="0"/>
              <a:t>Nyomtatandó</a:t>
            </a:r>
          </a:p>
        </p:txBody>
      </p:sp>
      <p:sp>
        <p:nvSpPr>
          <p:cNvPr id="37" name="Sávnyíl 36"/>
          <p:cNvSpPr/>
          <p:nvPr/>
        </p:nvSpPr>
        <p:spPr>
          <a:xfrm>
            <a:off x="4196680" y="5652120"/>
            <a:ext cx="234026" cy="360040"/>
          </a:xfrm>
          <a:prstGeom prst="chevr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38" name="Sávnyíl 37"/>
          <p:cNvSpPr/>
          <p:nvPr/>
        </p:nvSpPr>
        <p:spPr>
          <a:xfrm>
            <a:off x="5247202" y="7308304"/>
            <a:ext cx="234026" cy="360040"/>
          </a:xfrm>
          <a:prstGeom prst="chevr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39" name="Sávnyíl 38"/>
          <p:cNvSpPr/>
          <p:nvPr/>
        </p:nvSpPr>
        <p:spPr>
          <a:xfrm>
            <a:off x="4077072" y="2555776"/>
            <a:ext cx="234026" cy="360040"/>
          </a:xfrm>
          <a:prstGeom prst="chevr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47" name="Lefelé nyíl 46"/>
          <p:cNvSpPr/>
          <p:nvPr/>
        </p:nvSpPr>
        <p:spPr>
          <a:xfrm>
            <a:off x="3332584" y="6156176"/>
            <a:ext cx="157517" cy="1368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8" name="Lefelé nyíl 47"/>
          <p:cNvSpPr/>
          <p:nvPr/>
        </p:nvSpPr>
        <p:spPr>
          <a:xfrm>
            <a:off x="3247075" y="2188986"/>
            <a:ext cx="157517" cy="2876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9" name="Lefelé nyíl 48"/>
          <p:cNvSpPr/>
          <p:nvPr/>
        </p:nvSpPr>
        <p:spPr>
          <a:xfrm>
            <a:off x="2170670" y="1331640"/>
            <a:ext cx="157517" cy="1368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1" name="Lefelé nyíl 50"/>
          <p:cNvSpPr/>
          <p:nvPr/>
        </p:nvSpPr>
        <p:spPr>
          <a:xfrm>
            <a:off x="4340696" y="2051720"/>
            <a:ext cx="78758" cy="176644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2" name="Lefelé nyíl 51"/>
          <p:cNvSpPr/>
          <p:nvPr/>
        </p:nvSpPr>
        <p:spPr>
          <a:xfrm>
            <a:off x="2210049" y="2051720"/>
            <a:ext cx="78758" cy="176644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3" name="Lefelé nyíl 52"/>
          <p:cNvSpPr/>
          <p:nvPr/>
        </p:nvSpPr>
        <p:spPr>
          <a:xfrm rot="16200000">
            <a:off x="2724795" y="1674242"/>
            <a:ext cx="78758" cy="1108245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4" name="Lefelé nyíl 53"/>
          <p:cNvSpPr/>
          <p:nvPr/>
        </p:nvSpPr>
        <p:spPr>
          <a:xfrm rot="5400000">
            <a:off x="3836641" y="1684930"/>
            <a:ext cx="78758" cy="1086869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5" name="Lefelé nyíl 54"/>
          <p:cNvSpPr/>
          <p:nvPr/>
        </p:nvSpPr>
        <p:spPr>
          <a:xfrm rot="16200000">
            <a:off x="5789761" y="2735796"/>
            <a:ext cx="157517" cy="1368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6" name="Lefelé nyíl 55"/>
          <p:cNvSpPr/>
          <p:nvPr/>
        </p:nvSpPr>
        <p:spPr>
          <a:xfrm>
            <a:off x="3260576" y="3067003"/>
            <a:ext cx="157517" cy="6409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8" name="Lefelé nyíl 57"/>
          <p:cNvSpPr/>
          <p:nvPr/>
        </p:nvSpPr>
        <p:spPr>
          <a:xfrm rot="16200000">
            <a:off x="2008671" y="3075945"/>
            <a:ext cx="72007" cy="2632071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9" name="Lefelé nyíl 58"/>
          <p:cNvSpPr/>
          <p:nvPr/>
        </p:nvSpPr>
        <p:spPr>
          <a:xfrm rot="5400000">
            <a:off x="4622759" y="3108215"/>
            <a:ext cx="72007" cy="2567531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0" name="Lefelé nyíl 59"/>
          <p:cNvSpPr/>
          <p:nvPr/>
        </p:nvSpPr>
        <p:spPr>
          <a:xfrm>
            <a:off x="4581128" y="4356396"/>
            <a:ext cx="157517" cy="2876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1" name="Lefelé nyíl 60"/>
          <p:cNvSpPr/>
          <p:nvPr/>
        </p:nvSpPr>
        <p:spPr>
          <a:xfrm>
            <a:off x="1903331" y="4356396"/>
            <a:ext cx="157517" cy="2876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3" name="Lefelé nyíl 62"/>
          <p:cNvSpPr/>
          <p:nvPr/>
        </p:nvSpPr>
        <p:spPr>
          <a:xfrm>
            <a:off x="4646386" y="5148064"/>
            <a:ext cx="78758" cy="176644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4" name="Lefelé nyíl 63"/>
          <p:cNvSpPr/>
          <p:nvPr/>
        </p:nvSpPr>
        <p:spPr>
          <a:xfrm>
            <a:off x="1916832" y="5148064"/>
            <a:ext cx="78758" cy="176644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7" name="Folyamatábra: Feldolgozás 66"/>
          <p:cNvSpPr/>
          <p:nvPr/>
        </p:nvSpPr>
        <p:spPr>
          <a:xfrm>
            <a:off x="2540496" y="8374288"/>
            <a:ext cx="1773196" cy="374176"/>
          </a:xfrm>
          <a:prstGeom prst="flowChart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1200" b="1" dirty="0">
                <a:solidFill>
                  <a:schemeClr val="accent5">
                    <a:lumMod val="75000"/>
                  </a:schemeClr>
                </a:solidFill>
              </a:rPr>
              <a:t>Központ: </a:t>
            </a:r>
          </a:p>
          <a:p>
            <a:pPr algn="ctr"/>
            <a:r>
              <a:rPr lang="hu-HU" sz="1200" b="1" dirty="0">
                <a:solidFill>
                  <a:schemeClr val="accent5">
                    <a:lumMod val="75000"/>
                  </a:schemeClr>
                </a:solidFill>
              </a:rPr>
              <a:t>számlázás, nyomtatás</a:t>
            </a:r>
          </a:p>
        </p:txBody>
      </p:sp>
      <p:sp>
        <p:nvSpPr>
          <p:cNvPr id="46" name="Lefelé nyíl 45"/>
          <p:cNvSpPr/>
          <p:nvPr/>
        </p:nvSpPr>
        <p:spPr>
          <a:xfrm>
            <a:off x="3397842" y="6804248"/>
            <a:ext cx="78758" cy="176644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0" name="Lefelé nyíl 49"/>
          <p:cNvSpPr/>
          <p:nvPr/>
        </p:nvSpPr>
        <p:spPr>
          <a:xfrm rot="16200000">
            <a:off x="2839216" y="6394141"/>
            <a:ext cx="78758" cy="1108245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9" name="Lefelé nyíl 68"/>
          <p:cNvSpPr/>
          <p:nvPr/>
        </p:nvSpPr>
        <p:spPr>
          <a:xfrm rot="5400000">
            <a:off x="3951062" y="6404829"/>
            <a:ext cx="78758" cy="1086869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0" name="Lefelé nyíl 69"/>
          <p:cNvSpPr/>
          <p:nvPr/>
        </p:nvSpPr>
        <p:spPr>
          <a:xfrm>
            <a:off x="4412704" y="6909304"/>
            <a:ext cx="157517" cy="2876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1" name="Lefelé nyíl 70"/>
          <p:cNvSpPr/>
          <p:nvPr/>
        </p:nvSpPr>
        <p:spPr>
          <a:xfrm>
            <a:off x="2252464" y="6909304"/>
            <a:ext cx="157517" cy="2876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2" name="Lefelé nyíl 71"/>
          <p:cNvSpPr/>
          <p:nvPr/>
        </p:nvSpPr>
        <p:spPr>
          <a:xfrm>
            <a:off x="3361498" y="7956796"/>
            <a:ext cx="157517" cy="287612"/>
          </a:xfrm>
          <a:prstGeom prst="down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3" name="Lefelé nyíl 72"/>
          <p:cNvSpPr/>
          <p:nvPr/>
        </p:nvSpPr>
        <p:spPr>
          <a:xfrm>
            <a:off x="4455119" y="7819530"/>
            <a:ext cx="78758" cy="176644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4" name="Lefelé nyíl 73"/>
          <p:cNvSpPr/>
          <p:nvPr/>
        </p:nvSpPr>
        <p:spPr>
          <a:xfrm>
            <a:off x="2324472" y="7819530"/>
            <a:ext cx="78758" cy="176644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5" name="Lefelé nyíl 74"/>
          <p:cNvSpPr/>
          <p:nvPr/>
        </p:nvSpPr>
        <p:spPr>
          <a:xfrm rot="16200000">
            <a:off x="2839218" y="7442052"/>
            <a:ext cx="78758" cy="1108245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6" name="Lefelé nyíl 75"/>
          <p:cNvSpPr/>
          <p:nvPr/>
        </p:nvSpPr>
        <p:spPr>
          <a:xfrm rot="5400000">
            <a:off x="3951064" y="7452740"/>
            <a:ext cx="78758" cy="1086869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7" name="Sávnyíl 76"/>
          <p:cNvSpPr/>
          <p:nvPr/>
        </p:nvSpPr>
        <p:spPr>
          <a:xfrm rot="10800000">
            <a:off x="1376772" y="7308304"/>
            <a:ext cx="234026" cy="360040"/>
          </a:xfrm>
          <a:prstGeom prst="chevr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68" name="Folyamatábra: Feldolgozás 67"/>
          <p:cNvSpPr/>
          <p:nvPr/>
        </p:nvSpPr>
        <p:spPr>
          <a:xfrm>
            <a:off x="188640" y="4716016"/>
            <a:ext cx="108000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Egyedi minta adatlap</a:t>
            </a:r>
          </a:p>
        </p:txBody>
      </p:sp>
      <p:sp>
        <p:nvSpPr>
          <p:cNvPr id="78" name="Folyamatábra: Feldolgozás 77"/>
          <p:cNvSpPr/>
          <p:nvPr/>
        </p:nvSpPr>
        <p:spPr>
          <a:xfrm>
            <a:off x="2781048" y="4716016"/>
            <a:ext cx="108000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Napi feladatok</a:t>
            </a:r>
          </a:p>
        </p:txBody>
      </p:sp>
      <p:sp>
        <p:nvSpPr>
          <p:cNvPr id="79" name="Folyamatábra: Feldolgozás 78"/>
          <p:cNvSpPr/>
          <p:nvPr/>
        </p:nvSpPr>
        <p:spPr>
          <a:xfrm>
            <a:off x="4113076" y="4716016"/>
            <a:ext cx="1080000" cy="37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Labornapló</a:t>
            </a:r>
          </a:p>
        </p:txBody>
      </p:sp>
      <p:sp>
        <p:nvSpPr>
          <p:cNvPr id="80" name="Lefelé nyíl 79"/>
          <p:cNvSpPr/>
          <p:nvPr/>
        </p:nvSpPr>
        <p:spPr>
          <a:xfrm>
            <a:off x="3284984" y="4211960"/>
            <a:ext cx="157517" cy="431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1" name="Lefelé nyíl 80"/>
          <p:cNvSpPr/>
          <p:nvPr/>
        </p:nvSpPr>
        <p:spPr>
          <a:xfrm>
            <a:off x="5863771" y="4355976"/>
            <a:ext cx="157517" cy="2876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2" name="Lefelé nyíl 81"/>
          <p:cNvSpPr/>
          <p:nvPr/>
        </p:nvSpPr>
        <p:spPr>
          <a:xfrm>
            <a:off x="679195" y="4355976"/>
            <a:ext cx="157517" cy="2876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3" name="Lefelé nyíl 82"/>
          <p:cNvSpPr/>
          <p:nvPr/>
        </p:nvSpPr>
        <p:spPr>
          <a:xfrm rot="16200000">
            <a:off x="2001779" y="3976247"/>
            <a:ext cx="78758" cy="2696923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4" name="Lefelé nyíl 83"/>
          <p:cNvSpPr/>
          <p:nvPr/>
        </p:nvSpPr>
        <p:spPr>
          <a:xfrm rot="5400000">
            <a:off x="4629511" y="4044319"/>
            <a:ext cx="72007" cy="2567531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2" name="Lefelé nyíl 61"/>
          <p:cNvSpPr/>
          <p:nvPr/>
        </p:nvSpPr>
        <p:spPr>
          <a:xfrm>
            <a:off x="3285358" y="5148064"/>
            <a:ext cx="157517" cy="4248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5" name="Szövegdoboz 64"/>
          <p:cNvSpPr txBox="1"/>
          <p:nvPr/>
        </p:nvSpPr>
        <p:spPr>
          <a:xfrm>
            <a:off x="5130147" y="1661819"/>
            <a:ext cx="13046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100" dirty="0"/>
              <a:t>Kézikönyv 88. oldal</a:t>
            </a:r>
          </a:p>
        </p:txBody>
      </p:sp>
      <p:sp>
        <p:nvSpPr>
          <p:cNvPr id="8" name="Lekerekített téglalap feliratnak 7"/>
          <p:cNvSpPr/>
          <p:nvPr/>
        </p:nvSpPr>
        <p:spPr>
          <a:xfrm>
            <a:off x="995051" y="2579053"/>
            <a:ext cx="1296144" cy="327621"/>
          </a:xfrm>
          <a:prstGeom prst="wedgeRoundRectCallout">
            <a:avLst>
              <a:gd name="adj1" fmla="val 76301"/>
              <a:gd name="adj2" fmla="val 21422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1100" dirty="0"/>
              <a:t>Melléklet 13. oldal</a:t>
            </a:r>
          </a:p>
        </p:txBody>
      </p:sp>
      <p:sp>
        <p:nvSpPr>
          <p:cNvPr id="89" name="Lekerekített téglalap feliratnak 88"/>
          <p:cNvSpPr/>
          <p:nvPr/>
        </p:nvSpPr>
        <p:spPr>
          <a:xfrm>
            <a:off x="5386829" y="3544093"/>
            <a:ext cx="1296144" cy="327621"/>
          </a:xfrm>
          <a:prstGeom prst="wedgeRoundRectCallout">
            <a:avLst>
              <a:gd name="adj1" fmla="val 23390"/>
              <a:gd name="adj2" fmla="val -84904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1100" dirty="0"/>
              <a:t>Melléklet 12. oldal</a:t>
            </a:r>
          </a:p>
        </p:txBody>
      </p:sp>
      <p:sp>
        <p:nvSpPr>
          <p:cNvPr id="91" name="Lekerekített téglalap feliratnak 90"/>
          <p:cNvSpPr/>
          <p:nvPr/>
        </p:nvSpPr>
        <p:spPr>
          <a:xfrm>
            <a:off x="109851" y="850861"/>
            <a:ext cx="1302926" cy="327621"/>
          </a:xfrm>
          <a:prstGeom prst="wedgeRoundRectCallout">
            <a:avLst>
              <a:gd name="adj1" fmla="val 59604"/>
              <a:gd name="adj2" fmla="val 11454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u-HU" sz="1100" dirty="0"/>
              <a:t>Kézikönyv 47. oldal</a:t>
            </a:r>
          </a:p>
        </p:txBody>
      </p:sp>
      <p:sp>
        <p:nvSpPr>
          <p:cNvPr id="92" name="Lekerekített téglalap feliratnak 91"/>
          <p:cNvSpPr/>
          <p:nvPr/>
        </p:nvSpPr>
        <p:spPr>
          <a:xfrm>
            <a:off x="116632" y="1652091"/>
            <a:ext cx="1302926" cy="327621"/>
          </a:xfrm>
          <a:prstGeom prst="wedgeRoundRectCallout">
            <a:avLst>
              <a:gd name="adj1" fmla="val 59604"/>
              <a:gd name="adj2" fmla="val 11454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u-HU" sz="1100" dirty="0"/>
              <a:t>Kézikönyv 47. oldal</a:t>
            </a:r>
          </a:p>
        </p:txBody>
      </p:sp>
    </p:spTree>
    <p:extLst>
      <p:ext uri="{BB962C8B-B14F-4D97-AF65-F5344CB8AC3E}">
        <p14:creationId xmlns:p14="http://schemas.microsoft.com/office/powerpoint/2010/main" val="2359456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134</Words>
  <Application>Microsoft Office PowerPoint</Application>
  <PresentationFormat>On-screen Show (4:3)</PresentationFormat>
  <Paragraphs>64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Office-téma</vt:lpstr>
      <vt:lpstr>Tipizált LIMS Workflow</vt:lpstr>
      <vt:lpstr>Tipizált LIMS Workflow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Support</dc:creator>
  <cp:lastModifiedBy>Miklós Ihász-Torres</cp:lastModifiedBy>
  <cp:revision>21</cp:revision>
  <dcterms:created xsi:type="dcterms:W3CDTF">2016-03-03T13:54:58Z</dcterms:created>
  <dcterms:modified xsi:type="dcterms:W3CDTF">2020-03-15T15:42:55Z</dcterms:modified>
</cp:coreProperties>
</file>