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8" r:id="rId4"/>
  </p:sldMasterIdLst>
  <p:notesMasterIdLst>
    <p:notesMasterId r:id="rId6"/>
  </p:notesMasterIdLst>
  <p:handoutMasterIdLst>
    <p:handoutMasterId r:id="rId7"/>
  </p:handoutMasterIdLst>
  <p:sldIdLst>
    <p:sldId id="299" r:id="rId5"/>
  </p:sldIdLst>
  <p:sldSz cx="7772400" cy="10771188"/>
  <p:notesSz cx="6858000" cy="9296400"/>
  <p:embeddedFontLst>
    <p:embeddedFont>
      <p:font typeface="Calibri" panose="020F0502020204030204" pitchFamily="34" charset="0"/>
      <p:regular r:id="rId8"/>
      <p:bold r:id="rId9"/>
      <p:italic r:id="rId10"/>
      <p:boldItalic r:id="rId11"/>
    </p:embeddedFont>
    <p:embeddedFont>
      <p:font typeface="Segoe UI" panose="020B0502040204020203" pitchFamily="34" charset="0"/>
      <p:regular r:id="rId12"/>
      <p:bold r:id="rId13"/>
      <p:italic r:id="rId14"/>
      <p:boldItalic r:id="rId15"/>
    </p:embeddedFont>
    <p:embeddedFont>
      <p:font typeface="Segoe UI Semibold" panose="020B0702040204020203" pitchFamily="34" charset="0"/>
      <p:regular r:id="rId16"/>
      <p:bold r:id="rId17"/>
      <p:italic r:id="rId18"/>
      <p:boldItalic r:id="rId19"/>
    </p:embeddedFont>
  </p:embeddedFontLst>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94A123-7987-4F19-8071-061A44AAAC5E}">
          <p14:sldIdLst>
            <p14:sldId id="299"/>
          </p14:sldIdLst>
        </p14:section>
      </p14:sectionLst>
    </p:ext>
    <p:ext uri="{EFAFB233-063F-42B5-8137-9DF3F51BA10A}">
      <p15:sldGuideLst xmlns:p15="http://schemas.microsoft.com/office/powerpoint/2012/main">
        <p15:guide id="10" pos="168" userDrawn="1">
          <p15:clr>
            <a:srgbClr val="A4A3A4"/>
          </p15:clr>
        </p15:guide>
        <p15:guide id="12" orient="horz" pos="205" userDrawn="1">
          <p15:clr>
            <a:srgbClr val="A4A3A4"/>
          </p15:clr>
        </p15:guide>
        <p15:guide id="14" pos="4728" userDrawn="1">
          <p15:clr>
            <a:srgbClr val="A4A3A4"/>
          </p15:clr>
        </p15:guide>
        <p15:guide id="20" orient="horz" pos="640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ss Andersen" initials="" lastIdx="1" clrIdx="0"/>
  <p:cmAuthor id="1" name="Michelle Davis" initials="MD" lastIdx="21" clrIdx="1"/>
  <p:cmAuthor id="2" name="Hanna Boyle" initials="HB" lastIdx="2" clrIdx="2"/>
  <p:cmAuthor id="3" name="Carissa Wright (Touch Worldwide)" initials="CW" lastIdx="2" clrIdx="3"/>
  <p:cmAuthor id="4" name="Brook Bower" initials="BB" lastIdx="15" clrIdx="4"/>
  <p:cmAuthor id="5" name="Gail Manuguid (LCA)" initials="GM(" lastIdx="4" clrIdx="5"/>
  <p:cmAuthor id="6" name="Joe Gura" initials="JG" lastIdx="10" clrIdx="6">
    <p:extLst>
      <p:ext uri="{19B8F6BF-5375-455C-9EA6-DF929625EA0E}">
        <p15:presenceInfo xmlns:p15="http://schemas.microsoft.com/office/powerpoint/2012/main" userId="S-1-5-21-2127521184-1604012920-1887927527-20345457" providerId="AD"/>
      </p:ext>
    </p:extLst>
  </p:cmAuthor>
  <p:cmAuthor id="7" name="Kathryn Courtney" initials="KC" lastIdx="30" clrIdx="7">
    <p:extLst>
      <p:ext uri="{19B8F6BF-5375-455C-9EA6-DF929625EA0E}">
        <p15:presenceInfo xmlns:p15="http://schemas.microsoft.com/office/powerpoint/2012/main" userId="Kathryn Courtney" providerId="None"/>
      </p:ext>
    </p:extLst>
  </p:cmAuthor>
  <p:cmAuthor id="8" name="Danielle Dargavel" initials="DD" lastIdx="15" clrIdx="8">
    <p:extLst>
      <p:ext uri="{19B8F6BF-5375-455C-9EA6-DF929625EA0E}">
        <p15:presenceInfo xmlns:p15="http://schemas.microsoft.com/office/powerpoint/2012/main" userId="Danielle Dargavel" providerId="None"/>
      </p:ext>
    </p:extLst>
  </p:cmAuthor>
  <p:cmAuthor id="9" name="Kathryn Courtney (Audienz LLC)" initials="KC(L" lastIdx="17" clrIdx="9">
    <p:extLst>
      <p:ext uri="{19B8F6BF-5375-455C-9EA6-DF929625EA0E}">
        <p15:presenceInfo xmlns:p15="http://schemas.microsoft.com/office/powerpoint/2012/main" userId="Kathryn Courtney (Audienz LLC)" providerId="None"/>
      </p:ext>
    </p:extLst>
  </p:cmAuthor>
  <p:cmAuthor id="10" name="Greg" initials="BT" lastIdx="0" clrIdx="10"/>
  <p:cmAuthor id="11" name="Travis Nesse" initials="TN" lastIdx="28" clrIdx="11">
    <p:extLst>
      <p:ext uri="{19B8F6BF-5375-455C-9EA6-DF929625EA0E}">
        <p15:presenceInfo xmlns:p15="http://schemas.microsoft.com/office/powerpoint/2012/main" userId="Travis Nesse" providerId="None"/>
      </p:ext>
    </p:extLst>
  </p:cmAuthor>
  <p:cmAuthor id="12" name="Danielle" initials="D" lastIdx="5" clrIdx="12">
    <p:extLst>
      <p:ext uri="{19B8F6BF-5375-455C-9EA6-DF929625EA0E}">
        <p15:presenceInfo xmlns:p15="http://schemas.microsoft.com/office/powerpoint/2012/main" userId="Danielle" providerId="None"/>
      </p:ext>
    </p:extLst>
  </p:cmAuthor>
  <p:cmAuthor id="13" name="James Nesse" initials="JN" lastIdx="19" clrIdx="13">
    <p:extLst>
      <p:ext uri="{19B8F6BF-5375-455C-9EA6-DF929625EA0E}">
        <p15:presenceInfo xmlns:p15="http://schemas.microsoft.com/office/powerpoint/2012/main" userId="209d8c40762552e6" providerId="Windows Live"/>
      </p:ext>
    </p:extLst>
  </p:cmAuthor>
  <p:cmAuthor id="14" name="Mary Lisa Newman" initials="MLN" lastIdx="38" clrIdx="14">
    <p:extLst>
      <p:ext uri="{19B8F6BF-5375-455C-9EA6-DF929625EA0E}">
        <p15:presenceInfo xmlns:p15="http://schemas.microsoft.com/office/powerpoint/2012/main" userId="Mary Lisa Newman" providerId="None"/>
      </p:ext>
    </p:extLst>
  </p:cmAuthor>
  <p:cmAuthor id="15" name="Adrienne Krefft" initials="AK" lastIdx="11" clrIdx="15">
    <p:extLst>
      <p:ext uri="{19B8F6BF-5375-455C-9EA6-DF929625EA0E}">
        <p15:presenceInfo xmlns:p15="http://schemas.microsoft.com/office/powerpoint/2012/main" userId="S::adkrefft@microsoft.com::5324d489-71df-426f-9522-b8707af7c6b7" providerId="AD"/>
      </p:ext>
    </p:extLst>
  </p:cmAuthor>
  <p:cmAuthor id="16" name="Andrew Childs" initials="AC" lastIdx="12" clrIdx="16">
    <p:extLst>
      <p:ext uri="{19B8F6BF-5375-455C-9EA6-DF929625EA0E}">
        <p15:presenceInfo xmlns:p15="http://schemas.microsoft.com/office/powerpoint/2012/main" userId="Andrew Childs" providerId="None"/>
      </p:ext>
    </p:extLst>
  </p:cmAuthor>
  <p:cmAuthor id="17" name="Melissa Hovis" initials="MH" lastIdx="6" clrIdx="17">
    <p:extLst>
      <p:ext uri="{19B8F6BF-5375-455C-9EA6-DF929625EA0E}">
        <p15:presenceInfo xmlns:p15="http://schemas.microsoft.com/office/powerpoint/2012/main" userId="S-1-12-1-3347228509-1226612902-1976318136-3020564244" providerId="AD"/>
      </p:ext>
    </p:extLst>
  </p:cmAuthor>
  <p:cmAuthor id="18" name="Astha Malik" initials="AM" lastIdx="5" clrIdx="18">
    <p:extLst>
      <p:ext uri="{19B8F6BF-5375-455C-9EA6-DF929625EA0E}">
        <p15:presenceInfo xmlns:p15="http://schemas.microsoft.com/office/powerpoint/2012/main" userId="S::asmalik@microsoft.com::f2c76ab3-2e1e-49d0-a2ea-fa8f3eb399fd" providerId="AD"/>
      </p:ext>
    </p:extLst>
  </p:cmAuthor>
  <p:cmAuthor id="19" name="Quincy Kosena" initials="QK" lastIdx="1" clrIdx="19">
    <p:extLst>
      <p:ext uri="{19B8F6BF-5375-455C-9EA6-DF929625EA0E}">
        <p15:presenceInfo xmlns:p15="http://schemas.microsoft.com/office/powerpoint/2012/main" userId="S::quincy@audienz.com::34552e9c-390f-40b5-8a42-f626db2682ad" providerId="AD"/>
      </p:ext>
    </p:extLst>
  </p:cmAuthor>
  <p:cmAuthor id="20" name="Mary Lisa Newman" initials="MLN [2]" lastIdx="5" clrIdx="20">
    <p:extLst>
      <p:ext uri="{19B8F6BF-5375-455C-9EA6-DF929625EA0E}">
        <p15:presenceInfo xmlns:p15="http://schemas.microsoft.com/office/powerpoint/2012/main" userId="S::marylisa@audienz.com::9c8cba21-67a1-4aa9-98ba-c4ca1eda0aa0" providerId="AD"/>
      </p:ext>
    </p:extLst>
  </p:cmAuthor>
  <p:cmAuthor id="21" name="Jim Balch" initials="JB" lastIdx="1" clrIdx="21">
    <p:extLst>
      <p:ext uri="{19B8F6BF-5375-455C-9EA6-DF929625EA0E}">
        <p15:presenceInfo xmlns:p15="http://schemas.microsoft.com/office/powerpoint/2012/main" userId="S::jim@audienz.com::29be9760-d01f-4778-8d90-850da1818ff6" providerId="AD"/>
      </p:ext>
    </p:extLst>
  </p:cmAuthor>
  <p:cmAuthor id="22" name="Connor Schmidt" initials="CS" lastIdx="1" clrIdx="22">
    <p:extLst>
      <p:ext uri="{19B8F6BF-5375-455C-9EA6-DF929625EA0E}">
        <p15:presenceInfo xmlns:p15="http://schemas.microsoft.com/office/powerpoint/2012/main" userId="S::Connor@audienz.com::09332ba3-bace-4762-933e-6733a8e219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72C6"/>
    <a:srgbClr val="007EE2"/>
    <a:srgbClr val="464646"/>
    <a:srgbClr val="848484"/>
    <a:srgbClr val="005695"/>
    <a:srgbClr val="E6E6E6"/>
    <a:srgbClr val="003D70"/>
    <a:srgbClr val="0078D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AD404-9873-41A8-B8E1-0FCBFEC73041}" v="12" dt="2020-06-24T20:51:37.583"/>
    <p1510:client id="{DB92F263-CF78-4E7A-8B1A-4B50284E84AD}" v="12" dt="2020-06-24T17:49:02.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77" d="100"/>
          <a:sy n="77" d="100"/>
        </p:scale>
        <p:origin x="3512" y="192"/>
      </p:cViewPr>
      <p:guideLst>
        <p:guide pos="168"/>
        <p:guide orient="horz" pos="205"/>
        <p:guide pos="4728"/>
        <p:guide orient="horz" pos="64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viewProps" Target="viewProp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vis Nesse" userId="7f5cd6f3-7534-4332-8f38-a3b44d62a5a5" providerId="ADAL" clId="{DB92F263-CF78-4E7A-8B1A-4B50284E84AD}"/>
    <pc:docChg chg="undo custSel modSld">
      <pc:chgData name="Travis Nesse" userId="7f5cd6f3-7534-4332-8f38-a3b44d62a5a5" providerId="ADAL" clId="{DB92F263-CF78-4E7A-8B1A-4B50284E84AD}" dt="2020-06-24T17:49:15.866" v="37" actId="1038"/>
      <pc:docMkLst>
        <pc:docMk/>
      </pc:docMkLst>
      <pc:sldChg chg="addSp delSp modSp addCm delCm modCm">
        <pc:chgData name="Travis Nesse" userId="7f5cd6f3-7534-4332-8f38-a3b44d62a5a5" providerId="ADAL" clId="{DB92F263-CF78-4E7A-8B1A-4B50284E84AD}" dt="2020-06-24T17:49:15.866" v="37" actId="1038"/>
        <pc:sldMkLst>
          <pc:docMk/>
          <pc:sldMk cId="34192605" sldId="299"/>
        </pc:sldMkLst>
        <pc:spChg chg="mod">
          <ac:chgData name="Travis Nesse" userId="7f5cd6f3-7534-4332-8f38-a3b44d62a5a5" providerId="ADAL" clId="{DB92F263-CF78-4E7A-8B1A-4B50284E84AD}" dt="2020-06-24T17:43:18.678" v="0" actId="13926"/>
          <ac:spMkLst>
            <pc:docMk/>
            <pc:sldMk cId="34192605" sldId="299"/>
            <ac:spMk id="2" creationId="{B367BA63-F952-457B-BBA9-7A578757BE06}"/>
          </ac:spMkLst>
        </pc:spChg>
        <pc:spChg chg="mod">
          <ac:chgData name="Travis Nesse" userId="7f5cd6f3-7534-4332-8f38-a3b44d62a5a5" providerId="ADAL" clId="{DB92F263-CF78-4E7A-8B1A-4B50284E84AD}" dt="2020-06-24T17:43:18.678" v="0" actId="13926"/>
          <ac:spMkLst>
            <pc:docMk/>
            <pc:sldMk cId="34192605" sldId="299"/>
            <ac:spMk id="4" creationId="{4F517FFC-4DE7-4827-94D5-2A47A06312BC}"/>
          </ac:spMkLst>
        </pc:spChg>
        <pc:spChg chg="mod">
          <ac:chgData name="Travis Nesse" userId="7f5cd6f3-7534-4332-8f38-a3b44d62a5a5" providerId="ADAL" clId="{DB92F263-CF78-4E7A-8B1A-4B50284E84AD}" dt="2020-06-24T17:43:18.678" v="0" actId="13926"/>
          <ac:spMkLst>
            <pc:docMk/>
            <pc:sldMk cId="34192605" sldId="299"/>
            <ac:spMk id="17" creationId="{89597142-3C41-4799-B87E-66476DF56105}"/>
          </ac:spMkLst>
        </pc:spChg>
        <pc:spChg chg="mod">
          <ac:chgData name="Travis Nesse" userId="7f5cd6f3-7534-4332-8f38-a3b44d62a5a5" providerId="ADAL" clId="{DB92F263-CF78-4E7A-8B1A-4B50284E84AD}" dt="2020-06-24T17:43:18.678" v="0" actId="13926"/>
          <ac:spMkLst>
            <pc:docMk/>
            <pc:sldMk cId="34192605" sldId="299"/>
            <ac:spMk id="19" creationId="{BA16CFD9-DA70-4452-8078-D03A39393EC8}"/>
          </ac:spMkLst>
        </pc:spChg>
        <pc:spChg chg="mod">
          <ac:chgData name="Travis Nesse" userId="7f5cd6f3-7534-4332-8f38-a3b44d62a5a5" providerId="ADAL" clId="{DB92F263-CF78-4E7A-8B1A-4B50284E84AD}" dt="2020-06-24T17:43:18.678" v="0" actId="13926"/>
          <ac:spMkLst>
            <pc:docMk/>
            <pc:sldMk cId="34192605" sldId="299"/>
            <ac:spMk id="20" creationId="{D0738A52-D352-4D7D-AB1B-A5BCFCE1E0B9}"/>
          </ac:spMkLst>
        </pc:spChg>
        <pc:spChg chg="mod">
          <ac:chgData name="Travis Nesse" userId="7f5cd6f3-7534-4332-8f38-a3b44d62a5a5" providerId="ADAL" clId="{DB92F263-CF78-4E7A-8B1A-4B50284E84AD}" dt="2020-06-24T17:43:18.678" v="0" actId="13926"/>
          <ac:spMkLst>
            <pc:docMk/>
            <pc:sldMk cId="34192605" sldId="299"/>
            <ac:spMk id="21" creationId="{B6B71945-AA37-491C-AA48-93D159F59CE1}"/>
          </ac:spMkLst>
        </pc:spChg>
        <pc:spChg chg="mod">
          <ac:chgData name="Travis Nesse" userId="7f5cd6f3-7534-4332-8f38-a3b44d62a5a5" providerId="ADAL" clId="{DB92F263-CF78-4E7A-8B1A-4B50284E84AD}" dt="2020-06-24T17:43:18.678" v="0" actId="13926"/>
          <ac:spMkLst>
            <pc:docMk/>
            <pc:sldMk cId="34192605" sldId="299"/>
            <ac:spMk id="22" creationId="{943E1775-683F-46AA-93D9-C038D864ED50}"/>
          </ac:spMkLst>
        </pc:spChg>
        <pc:spChg chg="mod">
          <ac:chgData name="Travis Nesse" userId="7f5cd6f3-7534-4332-8f38-a3b44d62a5a5" providerId="ADAL" clId="{DB92F263-CF78-4E7A-8B1A-4B50284E84AD}" dt="2020-06-24T17:43:18.678" v="0" actId="13926"/>
          <ac:spMkLst>
            <pc:docMk/>
            <pc:sldMk cId="34192605" sldId="299"/>
            <ac:spMk id="23" creationId="{D17B3DEC-F6D1-4456-B546-E43CEA6D4311}"/>
          </ac:spMkLst>
        </pc:spChg>
        <pc:spChg chg="mod">
          <ac:chgData name="Travis Nesse" userId="7f5cd6f3-7534-4332-8f38-a3b44d62a5a5" providerId="ADAL" clId="{DB92F263-CF78-4E7A-8B1A-4B50284E84AD}" dt="2020-06-24T17:43:18.678" v="0" actId="13926"/>
          <ac:spMkLst>
            <pc:docMk/>
            <pc:sldMk cId="34192605" sldId="299"/>
            <ac:spMk id="24" creationId="{BB2174BB-C25E-4196-9A9E-14E030418059}"/>
          </ac:spMkLst>
        </pc:spChg>
        <pc:spChg chg="mod">
          <ac:chgData name="Travis Nesse" userId="7f5cd6f3-7534-4332-8f38-a3b44d62a5a5" providerId="ADAL" clId="{DB92F263-CF78-4E7A-8B1A-4B50284E84AD}" dt="2020-06-24T17:43:18.678" v="0" actId="13926"/>
          <ac:spMkLst>
            <pc:docMk/>
            <pc:sldMk cId="34192605" sldId="299"/>
            <ac:spMk id="26" creationId="{5ADBEFAD-FD9D-4281-B212-B16EF7744457}"/>
          </ac:spMkLst>
        </pc:spChg>
        <pc:spChg chg="mod">
          <ac:chgData name="Travis Nesse" userId="7f5cd6f3-7534-4332-8f38-a3b44d62a5a5" providerId="ADAL" clId="{DB92F263-CF78-4E7A-8B1A-4B50284E84AD}" dt="2020-06-24T17:43:18.678" v="0" actId="13926"/>
          <ac:spMkLst>
            <pc:docMk/>
            <pc:sldMk cId="34192605" sldId="299"/>
            <ac:spMk id="27" creationId="{840CF7E5-B488-42CA-89EA-42A7864CA8F9}"/>
          </ac:spMkLst>
        </pc:spChg>
        <pc:spChg chg="mod">
          <ac:chgData name="Travis Nesse" userId="7f5cd6f3-7534-4332-8f38-a3b44d62a5a5" providerId="ADAL" clId="{DB92F263-CF78-4E7A-8B1A-4B50284E84AD}" dt="2020-06-24T17:43:18.678" v="0" actId="13926"/>
          <ac:spMkLst>
            <pc:docMk/>
            <pc:sldMk cId="34192605" sldId="299"/>
            <ac:spMk id="28" creationId="{024E0151-8B7C-46F2-89B8-56ADE9F29583}"/>
          </ac:spMkLst>
        </pc:spChg>
        <pc:spChg chg="mod topLvl">
          <ac:chgData name="Travis Nesse" userId="7f5cd6f3-7534-4332-8f38-a3b44d62a5a5" providerId="ADAL" clId="{DB92F263-CF78-4E7A-8B1A-4B50284E84AD}" dt="2020-06-24T17:48:56.111" v="31" actId="165"/>
          <ac:spMkLst>
            <pc:docMk/>
            <pc:sldMk cId="34192605" sldId="299"/>
            <ac:spMk id="30" creationId="{0B2FCC26-CB0C-449D-B525-4CF165BB6D75}"/>
          </ac:spMkLst>
        </pc:spChg>
        <pc:spChg chg="mod">
          <ac:chgData name="Travis Nesse" userId="7f5cd6f3-7534-4332-8f38-a3b44d62a5a5" providerId="ADAL" clId="{DB92F263-CF78-4E7A-8B1A-4B50284E84AD}" dt="2020-06-24T17:43:18.678" v="0" actId="13926"/>
          <ac:spMkLst>
            <pc:docMk/>
            <pc:sldMk cId="34192605" sldId="299"/>
            <ac:spMk id="32" creationId="{5A2078D4-A181-4DE2-A896-D7296D570921}"/>
          </ac:spMkLst>
        </pc:spChg>
        <pc:spChg chg="mod">
          <ac:chgData name="Travis Nesse" userId="7f5cd6f3-7534-4332-8f38-a3b44d62a5a5" providerId="ADAL" clId="{DB92F263-CF78-4E7A-8B1A-4B50284E84AD}" dt="2020-06-24T17:43:18.678" v="0" actId="13926"/>
          <ac:spMkLst>
            <pc:docMk/>
            <pc:sldMk cId="34192605" sldId="299"/>
            <ac:spMk id="33" creationId="{3B4282A6-F84F-466B-B887-BBE785C15CD8}"/>
          </ac:spMkLst>
        </pc:spChg>
        <pc:spChg chg="mod">
          <ac:chgData name="Travis Nesse" userId="7f5cd6f3-7534-4332-8f38-a3b44d62a5a5" providerId="ADAL" clId="{DB92F263-CF78-4E7A-8B1A-4B50284E84AD}" dt="2020-06-24T17:43:18.678" v="0" actId="13926"/>
          <ac:spMkLst>
            <pc:docMk/>
            <pc:sldMk cId="34192605" sldId="299"/>
            <ac:spMk id="34" creationId="{C603DC74-03B2-4228-9287-B5E46F15B0D7}"/>
          </ac:spMkLst>
        </pc:spChg>
        <pc:spChg chg="mod">
          <ac:chgData name="Travis Nesse" userId="7f5cd6f3-7534-4332-8f38-a3b44d62a5a5" providerId="ADAL" clId="{DB92F263-CF78-4E7A-8B1A-4B50284E84AD}" dt="2020-06-24T17:43:18.678" v="0" actId="13926"/>
          <ac:spMkLst>
            <pc:docMk/>
            <pc:sldMk cId="34192605" sldId="299"/>
            <ac:spMk id="35" creationId="{75E91DA3-52E5-4680-BE90-A83431EB1707}"/>
          </ac:spMkLst>
        </pc:spChg>
        <pc:spChg chg="mod topLvl">
          <ac:chgData name="Travis Nesse" userId="7f5cd6f3-7534-4332-8f38-a3b44d62a5a5" providerId="ADAL" clId="{DB92F263-CF78-4E7A-8B1A-4B50284E84AD}" dt="2020-06-24T17:46:47.322" v="18" actId="165"/>
          <ac:spMkLst>
            <pc:docMk/>
            <pc:sldMk cId="34192605" sldId="299"/>
            <ac:spMk id="37" creationId="{B8526945-7CA6-4477-9FCC-8FB119CA31E1}"/>
          </ac:spMkLst>
        </pc:spChg>
        <pc:spChg chg="mod">
          <ac:chgData name="Travis Nesse" userId="7f5cd6f3-7534-4332-8f38-a3b44d62a5a5" providerId="ADAL" clId="{DB92F263-CF78-4E7A-8B1A-4B50284E84AD}" dt="2020-06-24T17:43:18.678" v="0" actId="13926"/>
          <ac:spMkLst>
            <pc:docMk/>
            <pc:sldMk cId="34192605" sldId="299"/>
            <ac:spMk id="39" creationId="{7DD4138A-3DAF-46B3-A93F-A463902E2C15}"/>
          </ac:spMkLst>
        </pc:spChg>
        <pc:spChg chg="mod">
          <ac:chgData name="Travis Nesse" userId="7f5cd6f3-7534-4332-8f38-a3b44d62a5a5" providerId="ADAL" clId="{DB92F263-CF78-4E7A-8B1A-4B50284E84AD}" dt="2020-06-24T17:43:18.678" v="0" actId="13926"/>
          <ac:spMkLst>
            <pc:docMk/>
            <pc:sldMk cId="34192605" sldId="299"/>
            <ac:spMk id="40" creationId="{98E6BF2A-AA54-4685-BAF9-54A2123C5D11}"/>
          </ac:spMkLst>
        </pc:spChg>
        <pc:spChg chg="add del mod topLvl">
          <ac:chgData name="Travis Nesse" userId="7f5cd6f3-7534-4332-8f38-a3b44d62a5a5" providerId="ADAL" clId="{DB92F263-CF78-4E7A-8B1A-4B50284E84AD}" dt="2020-06-24T17:45:36.453" v="13" actId="165"/>
          <ac:spMkLst>
            <pc:docMk/>
            <pc:sldMk cId="34192605" sldId="299"/>
            <ac:spMk id="42" creationId="{8F36FED0-5BB5-4F0C-BCB8-5380BB177700}"/>
          </ac:spMkLst>
        </pc:spChg>
        <pc:spChg chg="mod">
          <ac:chgData name="Travis Nesse" userId="7f5cd6f3-7534-4332-8f38-a3b44d62a5a5" providerId="ADAL" clId="{DB92F263-CF78-4E7A-8B1A-4B50284E84AD}" dt="2020-06-24T17:43:18.678" v="0" actId="13926"/>
          <ac:spMkLst>
            <pc:docMk/>
            <pc:sldMk cId="34192605" sldId="299"/>
            <ac:spMk id="44" creationId="{F1427274-B75B-4EC4-B88C-3BDF828E89D9}"/>
          </ac:spMkLst>
        </pc:spChg>
        <pc:spChg chg="mod">
          <ac:chgData name="Travis Nesse" userId="7f5cd6f3-7534-4332-8f38-a3b44d62a5a5" providerId="ADAL" clId="{DB92F263-CF78-4E7A-8B1A-4B50284E84AD}" dt="2020-06-24T17:43:18.678" v="0" actId="13926"/>
          <ac:spMkLst>
            <pc:docMk/>
            <pc:sldMk cId="34192605" sldId="299"/>
            <ac:spMk id="45" creationId="{CF409696-5E2E-4B20-9F9E-33C09790D4A9}"/>
          </ac:spMkLst>
        </pc:spChg>
        <pc:spChg chg="mod">
          <ac:chgData name="Travis Nesse" userId="7f5cd6f3-7534-4332-8f38-a3b44d62a5a5" providerId="ADAL" clId="{DB92F263-CF78-4E7A-8B1A-4B50284E84AD}" dt="2020-06-24T17:43:18.678" v="0" actId="13926"/>
          <ac:spMkLst>
            <pc:docMk/>
            <pc:sldMk cId="34192605" sldId="299"/>
            <ac:spMk id="46" creationId="{EC3898D7-3C6C-4B5C-8F53-44448B20AF5F}"/>
          </ac:spMkLst>
        </pc:spChg>
        <pc:spChg chg="mod">
          <ac:chgData name="Travis Nesse" userId="7f5cd6f3-7534-4332-8f38-a3b44d62a5a5" providerId="ADAL" clId="{DB92F263-CF78-4E7A-8B1A-4B50284E84AD}" dt="2020-06-24T17:43:18.678" v="0" actId="13926"/>
          <ac:spMkLst>
            <pc:docMk/>
            <pc:sldMk cId="34192605" sldId="299"/>
            <ac:spMk id="47" creationId="{AD4017C3-2AFE-448D-8574-31B449F078FA}"/>
          </ac:spMkLst>
        </pc:spChg>
        <pc:spChg chg="mod">
          <ac:chgData name="Travis Nesse" userId="7f5cd6f3-7534-4332-8f38-a3b44d62a5a5" providerId="ADAL" clId="{DB92F263-CF78-4E7A-8B1A-4B50284E84AD}" dt="2020-06-24T17:43:18.678" v="0" actId="13926"/>
          <ac:spMkLst>
            <pc:docMk/>
            <pc:sldMk cId="34192605" sldId="299"/>
            <ac:spMk id="48" creationId="{05CD16D1-6FB6-40F5-9A79-3FBE69AA0C23}"/>
          </ac:spMkLst>
        </pc:spChg>
        <pc:spChg chg="mod">
          <ac:chgData name="Travis Nesse" userId="7f5cd6f3-7534-4332-8f38-a3b44d62a5a5" providerId="ADAL" clId="{DB92F263-CF78-4E7A-8B1A-4B50284E84AD}" dt="2020-06-24T17:43:18.678" v="0" actId="13926"/>
          <ac:spMkLst>
            <pc:docMk/>
            <pc:sldMk cId="34192605" sldId="299"/>
            <ac:spMk id="49" creationId="{51C54344-34C9-40D8-8E72-367FEC259474}"/>
          </ac:spMkLst>
        </pc:spChg>
        <pc:spChg chg="mod">
          <ac:chgData name="Travis Nesse" userId="7f5cd6f3-7534-4332-8f38-a3b44d62a5a5" providerId="ADAL" clId="{DB92F263-CF78-4E7A-8B1A-4B50284E84AD}" dt="2020-06-24T17:43:18.678" v="0" actId="13926"/>
          <ac:spMkLst>
            <pc:docMk/>
            <pc:sldMk cId="34192605" sldId="299"/>
            <ac:spMk id="50" creationId="{8862F8A7-1E4B-4E7B-8ECE-FE98D41F7F1E}"/>
          </ac:spMkLst>
        </pc:spChg>
        <pc:spChg chg="mod">
          <ac:chgData name="Travis Nesse" userId="7f5cd6f3-7534-4332-8f38-a3b44d62a5a5" providerId="ADAL" clId="{DB92F263-CF78-4E7A-8B1A-4B50284E84AD}" dt="2020-06-24T17:43:18.678" v="0" actId="13926"/>
          <ac:spMkLst>
            <pc:docMk/>
            <pc:sldMk cId="34192605" sldId="299"/>
            <ac:spMk id="51" creationId="{E0643183-4928-4365-8609-03D9D75C1CAA}"/>
          </ac:spMkLst>
        </pc:spChg>
        <pc:spChg chg="mod">
          <ac:chgData name="Travis Nesse" userId="7f5cd6f3-7534-4332-8f38-a3b44d62a5a5" providerId="ADAL" clId="{DB92F263-CF78-4E7A-8B1A-4B50284E84AD}" dt="2020-06-24T17:43:18.678" v="0" actId="13926"/>
          <ac:spMkLst>
            <pc:docMk/>
            <pc:sldMk cId="34192605" sldId="299"/>
            <ac:spMk id="52" creationId="{02ED8A0E-6F68-4A5C-829B-A6D81C878404}"/>
          </ac:spMkLst>
        </pc:spChg>
        <pc:spChg chg="mod topLvl">
          <ac:chgData name="Travis Nesse" userId="7f5cd6f3-7534-4332-8f38-a3b44d62a5a5" providerId="ADAL" clId="{DB92F263-CF78-4E7A-8B1A-4B50284E84AD}" dt="2020-06-24T17:47:32.520" v="23" actId="165"/>
          <ac:spMkLst>
            <pc:docMk/>
            <pc:sldMk cId="34192605" sldId="299"/>
            <ac:spMk id="54" creationId="{365DAB99-BE41-408D-84A3-2B7AC0AB0F71}"/>
          </ac:spMkLst>
        </pc:spChg>
        <pc:spChg chg="mod">
          <ac:chgData name="Travis Nesse" userId="7f5cd6f3-7534-4332-8f38-a3b44d62a5a5" providerId="ADAL" clId="{DB92F263-CF78-4E7A-8B1A-4B50284E84AD}" dt="2020-06-24T17:43:18.678" v="0" actId="13926"/>
          <ac:spMkLst>
            <pc:docMk/>
            <pc:sldMk cId="34192605" sldId="299"/>
            <ac:spMk id="56" creationId="{A380EDCA-79DC-450B-B712-3E757D591C22}"/>
          </ac:spMkLst>
        </pc:spChg>
        <pc:spChg chg="mod">
          <ac:chgData name="Travis Nesse" userId="7f5cd6f3-7534-4332-8f38-a3b44d62a5a5" providerId="ADAL" clId="{DB92F263-CF78-4E7A-8B1A-4B50284E84AD}" dt="2020-06-24T17:43:18.678" v="0" actId="13926"/>
          <ac:spMkLst>
            <pc:docMk/>
            <pc:sldMk cId="34192605" sldId="299"/>
            <ac:spMk id="57" creationId="{2FF04856-F5AC-4A25-8D88-9DC1A909C9F5}"/>
          </ac:spMkLst>
        </pc:spChg>
        <pc:spChg chg="mod">
          <ac:chgData name="Travis Nesse" userId="7f5cd6f3-7534-4332-8f38-a3b44d62a5a5" providerId="ADAL" clId="{DB92F263-CF78-4E7A-8B1A-4B50284E84AD}" dt="2020-06-24T17:43:18.678" v="0" actId="13926"/>
          <ac:spMkLst>
            <pc:docMk/>
            <pc:sldMk cId="34192605" sldId="299"/>
            <ac:spMk id="58" creationId="{E1BD8355-D999-4A8E-8C62-E1EDEA453E26}"/>
          </ac:spMkLst>
        </pc:spChg>
        <pc:spChg chg="mod">
          <ac:chgData name="Travis Nesse" userId="7f5cd6f3-7534-4332-8f38-a3b44d62a5a5" providerId="ADAL" clId="{DB92F263-CF78-4E7A-8B1A-4B50284E84AD}" dt="2020-06-24T17:43:18.678" v="0" actId="13926"/>
          <ac:spMkLst>
            <pc:docMk/>
            <pc:sldMk cId="34192605" sldId="299"/>
            <ac:spMk id="59" creationId="{73538A1A-9C21-4F89-A515-CCA53F68C686}"/>
          </ac:spMkLst>
        </pc:spChg>
        <pc:grpChg chg="del">
          <ac:chgData name="Travis Nesse" userId="7f5cd6f3-7534-4332-8f38-a3b44d62a5a5" providerId="ADAL" clId="{DB92F263-CF78-4E7A-8B1A-4B50284E84AD}" dt="2020-06-24T17:48:56.111" v="31" actId="165"/>
          <ac:grpSpMkLst>
            <pc:docMk/>
            <pc:sldMk cId="34192605" sldId="299"/>
            <ac:grpSpMk id="29" creationId="{B80AC452-2826-4E8C-A33E-F8B28BB4933E}"/>
          </ac:grpSpMkLst>
        </pc:grpChg>
        <pc:grpChg chg="del mod topLvl">
          <ac:chgData name="Travis Nesse" userId="7f5cd6f3-7534-4332-8f38-a3b44d62a5a5" providerId="ADAL" clId="{DB92F263-CF78-4E7A-8B1A-4B50284E84AD}" dt="2020-06-24T17:49:01.375" v="32" actId="478"/>
          <ac:grpSpMkLst>
            <pc:docMk/>
            <pc:sldMk cId="34192605" sldId="299"/>
            <ac:grpSpMk id="31" creationId="{7CE24BFB-124C-4048-A652-FA5223E1972C}"/>
          </ac:grpSpMkLst>
        </pc:grpChg>
        <pc:grpChg chg="del">
          <ac:chgData name="Travis Nesse" userId="7f5cd6f3-7534-4332-8f38-a3b44d62a5a5" providerId="ADAL" clId="{DB92F263-CF78-4E7A-8B1A-4B50284E84AD}" dt="2020-06-24T17:46:47.322" v="18" actId="165"/>
          <ac:grpSpMkLst>
            <pc:docMk/>
            <pc:sldMk cId="34192605" sldId="299"/>
            <ac:grpSpMk id="36" creationId="{068A4ABB-F813-421F-8298-CDA91C2ABA18}"/>
          </ac:grpSpMkLst>
        </pc:grpChg>
        <pc:grpChg chg="del mod topLvl">
          <ac:chgData name="Travis Nesse" userId="7f5cd6f3-7534-4332-8f38-a3b44d62a5a5" providerId="ADAL" clId="{DB92F263-CF78-4E7A-8B1A-4B50284E84AD}" dt="2020-06-24T17:46:51.560" v="19" actId="478"/>
          <ac:grpSpMkLst>
            <pc:docMk/>
            <pc:sldMk cId="34192605" sldId="299"/>
            <ac:grpSpMk id="38" creationId="{580115D5-3014-49FE-8DA5-59CC0FFB8526}"/>
          </ac:grpSpMkLst>
        </pc:grpChg>
        <pc:grpChg chg="add del">
          <ac:chgData name="Travis Nesse" userId="7f5cd6f3-7534-4332-8f38-a3b44d62a5a5" providerId="ADAL" clId="{DB92F263-CF78-4E7A-8B1A-4B50284E84AD}" dt="2020-06-24T17:45:36.453" v="13" actId="165"/>
          <ac:grpSpMkLst>
            <pc:docMk/>
            <pc:sldMk cId="34192605" sldId="299"/>
            <ac:grpSpMk id="41" creationId="{1828599D-8763-48FD-BA39-679804B8B37A}"/>
          </ac:grpSpMkLst>
        </pc:grpChg>
        <pc:grpChg chg="del mod topLvl">
          <ac:chgData name="Travis Nesse" userId="7f5cd6f3-7534-4332-8f38-a3b44d62a5a5" providerId="ADAL" clId="{DB92F263-CF78-4E7A-8B1A-4B50284E84AD}" dt="2020-06-24T17:45:40.978" v="14" actId="478"/>
          <ac:grpSpMkLst>
            <pc:docMk/>
            <pc:sldMk cId="34192605" sldId="299"/>
            <ac:grpSpMk id="43" creationId="{73285294-B390-400F-9144-765F28849041}"/>
          </ac:grpSpMkLst>
        </pc:grpChg>
        <pc:grpChg chg="del">
          <ac:chgData name="Travis Nesse" userId="7f5cd6f3-7534-4332-8f38-a3b44d62a5a5" providerId="ADAL" clId="{DB92F263-CF78-4E7A-8B1A-4B50284E84AD}" dt="2020-06-24T17:47:32.520" v="23" actId="165"/>
          <ac:grpSpMkLst>
            <pc:docMk/>
            <pc:sldMk cId="34192605" sldId="299"/>
            <ac:grpSpMk id="53" creationId="{5FE47068-4014-44C8-B439-4CC4D484329B}"/>
          </ac:grpSpMkLst>
        </pc:grpChg>
        <pc:grpChg chg="del mod topLvl">
          <ac:chgData name="Travis Nesse" userId="7f5cd6f3-7534-4332-8f38-a3b44d62a5a5" providerId="ADAL" clId="{DB92F263-CF78-4E7A-8B1A-4B50284E84AD}" dt="2020-06-24T17:47:35.031" v="24" actId="478"/>
          <ac:grpSpMkLst>
            <pc:docMk/>
            <pc:sldMk cId="34192605" sldId="299"/>
            <ac:grpSpMk id="55" creationId="{37E3636A-3B04-4F70-8E47-7237EBC2813A}"/>
          </ac:grpSpMkLst>
        </pc:grpChg>
        <pc:picChg chg="add del mod">
          <ac:chgData name="Travis Nesse" userId="7f5cd6f3-7534-4332-8f38-a3b44d62a5a5" providerId="ADAL" clId="{DB92F263-CF78-4E7A-8B1A-4B50284E84AD}" dt="2020-06-24T17:45:28.178" v="9"/>
          <ac:picMkLst>
            <pc:docMk/>
            <pc:sldMk cId="34192605" sldId="299"/>
            <ac:picMk id="61" creationId="{6A2EB280-EE6D-4E21-B391-4ED69A567521}"/>
          </ac:picMkLst>
        </pc:picChg>
        <pc:picChg chg="add mod">
          <ac:chgData name="Travis Nesse" userId="7f5cd6f3-7534-4332-8f38-a3b44d62a5a5" providerId="ADAL" clId="{DB92F263-CF78-4E7A-8B1A-4B50284E84AD}" dt="2020-06-24T17:48:39.102" v="30" actId="1036"/>
          <ac:picMkLst>
            <pc:docMk/>
            <pc:sldMk cId="34192605" sldId="299"/>
            <ac:picMk id="62" creationId="{0DB2ECAE-906D-4CC7-8235-A86A41FA4ADE}"/>
          </ac:picMkLst>
        </pc:picChg>
        <pc:picChg chg="add mod">
          <ac:chgData name="Travis Nesse" userId="7f5cd6f3-7534-4332-8f38-a3b44d62a5a5" providerId="ADAL" clId="{DB92F263-CF78-4E7A-8B1A-4B50284E84AD}" dt="2020-06-24T17:49:15.866" v="37" actId="1038"/>
          <ac:picMkLst>
            <pc:docMk/>
            <pc:sldMk cId="34192605" sldId="299"/>
            <ac:picMk id="63" creationId="{84DD21DA-6199-4779-8B70-54C8CC2EB689}"/>
          </ac:picMkLst>
        </pc:picChg>
        <pc:picChg chg="add mod">
          <ac:chgData name="Travis Nesse" userId="7f5cd6f3-7534-4332-8f38-a3b44d62a5a5" providerId="ADAL" clId="{DB92F263-CF78-4E7A-8B1A-4B50284E84AD}" dt="2020-06-24T17:48:37.444" v="28" actId="1076"/>
          <ac:picMkLst>
            <pc:docMk/>
            <pc:sldMk cId="34192605" sldId="299"/>
            <ac:picMk id="64" creationId="{F563C52E-059A-4F9B-8872-05729FC657BE}"/>
          </ac:picMkLst>
        </pc:picChg>
        <pc:picChg chg="add mod">
          <ac:chgData name="Travis Nesse" userId="7f5cd6f3-7534-4332-8f38-a3b44d62a5a5" providerId="ADAL" clId="{DB92F263-CF78-4E7A-8B1A-4B50284E84AD}" dt="2020-06-24T17:49:12.673" v="36" actId="1076"/>
          <ac:picMkLst>
            <pc:docMk/>
            <pc:sldMk cId="34192605" sldId="299"/>
            <ac:picMk id="65" creationId="{07903364-E8C2-47A3-BE78-6FC36EB41396}"/>
          </ac:picMkLst>
        </pc:picChg>
      </pc:sldChg>
    </pc:docChg>
  </pc:docChgLst>
  <pc:docChgLst>
    <pc:chgData name="Connor Schmidt" userId="09332ba3-bace-4762-933e-6733a8e21971" providerId="ADAL" clId="{695AD404-9873-41A8-B8E1-0FCBFEC73041}"/>
    <pc:docChg chg="undo custSel modSld">
      <pc:chgData name="Connor Schmidt" userId="09332ba3-bace-4762-933e-6733a8e21971" providerId="ADAL" clId="{695AD404-9873-41A8-B8E1-0FCBFEC73041}" dt="2020-06-24T22:37:22.318" v="236" actId="1592"/>
      <pc:docMkLst>
        <pc:docMk/>
      </pc:docMkLst>
      <pc:sldChg chg="addSp delSp modSp addCm delCm">
        <pc:chgData name="Connor Schmidt" userId="09332ba3-bace-4762-933e-6733a8e21971" providerId="ADAL" clId="{695AD404-9873-41A8-B8E1-0FCBFEC73041}" dt="2020-06-24T22:37:22.318" v="236" actId="1592"/>
        <pc:sldMkLst>
          <pc:docMk/>
          <pc:sldMk cId="34192605" sldId="299"/>
        </pc:sldMkLst>
        <pc:spChg chg="mod">
          <ac:chgData name="Connor Schmidt" userId="09332ba3-bace-4762-933e-6733a8e21971" providerId="ADAL" clId="{695AD404-9873-41A8-B8E1-0FCBFEC73041}" dt="2020-06-24T22:35:19.066" v="108" actId="20577"/>
          <ac:spMkLst>
            <pc:docMk/>
            <pc:sldMk cId="34192605" sldId="299"/>
            <ac:spMk id="21" creationId="{B6B71945-AA37-491C-AA48-93D159F59CE1}"/>
          </ac:spMkLst>
        </pc:spChg>
        <pc:spChg chg="mod">
          <ac:chgData name="Connor Schmidt" userId="09332ba3-bace-4762-933e-6733a8e21971" providerId="ADAL" clId="{695AD404-9873-41A8-B8E1-0FCBFEC73041}" dt="2020-06-24T22:37:14.396" v="235" actId="20577"/>
          <ac:spMkLst>
            <pc:docMk/>
            <pc:sldMk cId="34192605" sldId="299"/>
            <ac:spMk id="22" creationId="{943E1775-683F-46AA-93D9-C038D864ED50}"/>
          </ac:spMkLst>
        </pc:spChg>
        <pc:spChg chg="mod">
          <ac:chgData name="Connor Schmidt" userId="09332ba3-bace-4762-933e-6733a8e21971" providerId="ADAL" clId="{695AD404-9873-41A8-B8E1-0FCBFEC73041}" dt="2020-06-24T22:35:54.160" v="133" actId="14100"/>
          <ac:spMkLst>
            <pc:docMk/>
            <pc:sldMk cId="34192605" sldId="299"/>
            <ac:spMk id="23" creationId="{D17B3DEC-F6D1-4456-B546-E43CEA6D4311}"/>
          </ac:spMkLst>
        </pc:spChg>
        <pc:spChg chg="mod">
          <ac:chgData name="Connor Schmidt" userId="09332ba3-bace-4762-933e-6733a8e21971" providerId="ADAL" clId="{695AD404-9873-41A8-B8E1-0FCBFEC73041}" dt="2020-06-24T22:35:34.713" v="124" actId="20577"/>
          <ac:spMkLst>
            <pc:docMk/>
            <pc:sldMk cId="34192605" sldId="299"/>
            <ac:spMk id="24" creationId="{BB2174BB-C25E-4196-9A9E-14E030418059}"/>
          </ac:spMkLst>
        </pc:spChg>
        <pc:spChg chg="mod topLvl">
          <ac:chgData name="Connor Schmidt" userId="09332ba3-bace-4762-933e-6733a8e21971" providerId="ADAL" clId="{695AD404-9873-41A8-B8E1-0FCBFEC73041}" dt="2020-06-24T20:51:37.583" v="101" actId="164"/>
          <ac:spMkLst>
            <pc:docMk/>
            <pc:sldMk cId="34192605" sldId="299"/>
            <ac:spMk id="26" creationId="{5ADBEFAD-FD9D-4281-B212-B16EF7744457}"/>
          </ac:spMkLst>
        </pc:spChg>
        <pc:spChg chg="mod topLvl">
          <ac:chgData name="Connor Schmidt" userId="09332ba3-bace-4762-933e-6733a8e21971" providerId="ADAL" clId="{695AD404-9873-41A8-B8E1-0FCBFEC73041}" dt="2020-06-24T20:51:37.583" v="101" actId="164"/>
          <ac:spMkLst>
            <pc:docMk/>
            <pc:sldMk cId="34192605" sldId="299"/>
            <ac:spMk id="27" creationId="{840CF7E5-B488-42CA-89EA-42A7864CA8F9}"/>
          </ac:spMkLst>
        </pc:spChg>
        <pc:spChg chg="mod topLvl">
          <ac:chgData name="Connor Schmidt" userId="09332ba3-bace-4762-933e-6733a8e21971" providerId="ADAL" clId="{695AD404-9873-41A8-B8E1-0FCBFEC73041}" dt="2020-06-24T20:51:37.583" v="101" actId="164"/>
          <ac:spMkLst>
            <pc:docMk/>
            <pc:sldMk cId="34192605" sldId="299"/>
            <ac:spMk id="28" creationId="{024E0151-8B7C-46F2-89B8-56ADE9F29583}"/>
          </ac:spMkLst>
        </pc:spChg>
        <pc:spChg chg="mod">
          <ac:chgData name="Connor Schmidt" userId="09332ba3-bace-4762-933e-6733a8e21971" providerId="ADAL" clId="{695AD404-9873-41A8-B8E1-0FCBFEC73041}" dt="2020-06-24T20:50:21.565" v="89" actId="12789"/>
          <ac:spMkLst>
            <pc:docMk/>
            <pc:sldMk cId="34192605" sldId="299"/>
            <ac:spMk id="30" creationId="{0B2FCC26-CB0C-449D-B525-4CF165BB6D75}"/>
          </ac:spMkLst>
        </pc:spChg>
        <pc:grpChg chg="add mod">
          <ac:chgData name="Connor Schmidt" userId="09332ba3-bace-4762-933e-6733a8e21971" providerId="ADAL" clId="{695AD404-9873-41A8-B8E1-0FCBFEC73041}" dt="2020-06-24T20:51:37.583" v="101" actId="164"/>
          <ac:grpSpMkLst>
            <pc:docMk/>
            <pc:sldMk cId="34192605" sldId="299"/>
            <ac:grpSpMk id="3" creationId="{087F7930-BB7E-4F2B-BF2D-C0E304434764}"/>
          </ac:grpSpMkLst>
        </pc:grpChg>
        <pc:grpChg chg="del mod">
          <ac:chgData name="Connor Schmidt" userId="09332ba3-bace-4762-933e-6733a8e21971" providerId="ADAL" clId="{695AD404-9873-41A8-B8E1-0FCBFEC73041}" dt="2020-06-24T20:51:05.652" v="97" actId="165"/>
          <ac:grpSpMkLst>
            <pc:docMk/>
            <pc:sldMk cId="34192605" sldId="299"/>
            <ac:grpSpMk id="25" creationId="{3CFD89BF-AEB5-455D-A593-83D9A2322D8D}"/>
          </ac:grpSpMkLst>
        </pc:grpChg>
        <pc:picChg chg="mod">
          <ac:chgData name="Connor Schmidt" userId="09332ba3-bace-4762-933e-6733a8e21971" providerId="ADAL" clId="{695AD404-9873-41A8-B8E1-0FCBFEC73041}" dt="2020-06-24T20:50:21.565" v="89" actId="12789"/>
          <ac:picMkLst>
            <pc:docMk/>
            <pc:sldMk cId="34192605" sldId="299"/>
            <ac:picMk id="65" creationId="{07903364-E8C2-47A3-BE78-6FC36EB41396}"/>
          </ac:picMkLst>
        </pc:picChg>
      </pc:sldChg>
    </pc:docChg>
  </pc:docChgLst>
  <pc:docChgLst>
    <pc:chgData name="Quincy Kosena" userId="34552e9c-390f-40b5-8a42-f626db2682ad" providerId="ADAL" clId="{B0320924-D4F2-6548-A4CC-E85CB463B1CA}"/>
    <pc:docChg chg="modSld">
      <pc:chgData name="Quincy Kosena" userId="34552e9c-390f-40b5-8a42-f626db2682ad" providerId="ADAL" clId="{B0320924-D4F2-6548-A4CC-E85CB463B1CA}" dt="2020-06-25T00:38:21.664" v="2" actId="20577"/>
      <pc:docMkLst>
        <pc:docMk/>
      </pc:docMkLst>
      <pc:sldChg chg="modSp">
        <pc:chgData name="Quincy Kosena" userId="34552e9c-390f-40b5-8a42-f626db2682ad" providerId="ADAL" clId="{B0320924-D4F2-6548-A4CC-E85CB463B1CA}" dt="2020-06-25T00:38:21.664" v="2" actId="20577"/>
        <pc:sldMkLst>
          <pc:docMk/>
          <pc:sldMk cId="34192605" sldId="299"/>
        </pc:sldMkLst>
        <pc:spChg chg="mod">
          <ac:chgData name="Quincy Kosena" userId="34552e9c-390f-40b5-8a42-f626db2682ad" providerId="ADAL" clId="{B0320924-D4F2-6548-A4CC-E85CB463B1CA}" dt="2020-06-25T00:38:21.664" v="2" actId="20577"/>
          <ac:spMkLst>
            <pc:docMk/>
            <pc:sldMk cId="34192605" sldId="299"/>
            <ac:spMk id="22" creationId="{943E1775-683F-46AA-93D9-C038D864ED5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F9355F37-7DDC-6140-9FF6-A980F3E2147B}" type="datetimeFigureOut">
              <a:rPr lang="en-US" smtClean="0"/>
              <a:pPr/>
              <a:t>6/24/20</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752923B-E6FB-6444-954F-272993D27630}" type="slidenum">
              <a:rPr lang="en-US" smtClean="0"/>
              <a:pPr/>
              <a:t>‹#›</a:t>
            </a:fld>
            <a:endParaRPr lang="en-US"/>
          </a:p>
        </p:txBody>
      </p:sp>
    </p:spTree>
    <p:extLst>
      <p:ext uri="{BB962C8B-B14F-4D97-AF65-F5344CB8AC3E}">
        <p14:creationId xmlns:p14="http://schemas.microsoft.com/office/powerpoint/2010/main" val="774772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570E81C1-76EA-4EF4-ACA2-61548F7B8B75}" type="datetimeFigureOut">
              <a:rPr lang="en-US" smtClean="0"/>
              <a:pPr/>
              <a:t>6/24/20</a:t>
            </a:fld>
            <a:endParaRPr lang="en-US"/>
          </a:p>
        </p:txBody>
      </p:sp>
      <p:sp>
        <p:nvSpPr>
          <p:cNvPr id="4" name="Slide Image Placeholder 3"/>
          <p:cNvSpPr>
            <a:spLocks noGrp="1" noRot="1" noChangeAspect="1"/>
          </p:cNvSpPr>
          <p:nvPr>
            <p:ph type="sldImg" idx="2"/>
          </p:nvPr>
        </p:nvSpPr>
        <p:spPr>
          <a:xfrm>
            <a:off x="2297113" y="1162050"/>
            <a:ext cx="22637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DFC602C3-C79E-43EB-A789-D085B69768A4}" type="slidenum">
              <a:rPr lang="en-US" smtClean="0"/>
              <a:pPr/>
              <a:t>‹#›</a:t>
            </a:fld>
            <a:endParaRPr lang="en-US"/>
          </a:p>
        </p:txBody>
      </p:sp>
    </p:spTree>
    <p:extLst>
      <p:ext uri="{BB962C8B-B14F-4D97-AF65-F5344CB8AC3E}">
        <p14:creationId xmlns:p14="http://schemas.microsoft.com/office/powerpoint/2010/main" val="168258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7113" y="1162050"/>
            <a:ext cx="22637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FC602C3-C79E-43EB-A789-D085B69768A4}"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23851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lumMod val="95000"/>
          </a:schemeClr>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944F67E2-D95C-47F9-B99A-F8FF95C2B4A4}"/>
              </a:ext>
            </a:extLst>
          </p:cNvPr>
          <p:cNvSpPr txBox="1"/>
          <p:nvPr userDrawn="1"/>
        </p:nvSpPr>
        <p:spPr>
          <a:xfrm>
            <a:off x="345764" y="885235"/>
            <a:ext cx="7056750" cy="348044"/>
          </a:xfrm>
          <a:prstGeom prst="rect">
            <a:avLst/>
          </a:prstGeom>
          <a:noFill/>
        </p:spPr>
        <p:txBody>
          <a:bodyPr wrap="square" lIns="0" tIns="0" rIns="0" bIns="0" rtlCol="0">
            <a:noAutofit/>
          </a:bodyPr>
          <a:lstStyle>
            <a:defPPr>
              <a:defRPr lang="en-US"/>
            </a:defPPr>
            <a:lvl1pPr>
              <a:lnSpc>
                <a:spcPct val="90000"/>
              </a:lnSpc>
              <a:defRPr sz="3200">
                <a:solidFill>
                  <a:schemeClr val="accent1"/>
                </a:solidFill>
                <a:latin typeface="+mj-lt"/>
              </a:defRPr>
            </a:lvl1pPr>
          </a:lstStyle>
          <a:p>
            <a:pPr marL="0" marR="0" lvl="0" indent="0" algn="l" defTabSz="914417"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23" name="TextBox 22">
            <a:extLst>
              <a:ext uri="{FF2B5EF4-FFF2-40B4-BE49-F238E27FC236}">
                <a16:creationId xmlns:a16="http://schemas.microsoft.com/office/drawing/2014/main" id="{CFF2DE8A-D84D-4D1E-9207-9B1BE60775A4}"/>
              </a:ext>
            </a:extLst>
          </p:cNvPr>
          <p:cNvSpPr txBox="1"/>
          <p:nvPr userDrawn="1"/>
        </p:nvSpPr>
        <p:spPr>
          <a:xfrm>
            <a:off x="345764" y="1756509"/>
            <a:ext cx="7056750" cy="217528"/>
          </a:xfrm>
          <a:prstGeom prst="rect">
            <a:avLst/>
          </a:prstGeom>
          <a:noFill/>
        </p:spPr>
        <p:txBody>
          <a:bodyPr wrap="square" lIns="0" tIns="0" rIns="0" bIns="0" rtlCol="0">
            <a:noAutofit/>
          </a:bodyPr>
          <a:lstStyle>
            <a:defPPr>
              <a:defRPr lang="en-US"/>
            </a:defPPr>
            <a:lvl1pPr>
              <a:defRPr sz="1800"/>
            </a:lvl1pPr>
          </a:lstStyle>
          <a:p>
            <a:pPr marL="0" marR="0" lvl="0" indent="0" algn="l" defTabSz="9144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29" name="Text Placeholder 28">
            <a:extLst>
              <a:ext uri="{FF2B5EF4-FFF2-40B4-BE49-F238E27FC236}">
                <a16:creationId xmlns:a16="http://schemas.microsoft.com/office/drawing/2014/main" id="{79CD94F7-C845-4F21-9964-80C6ACFD0BF6}"/>
              </a:ext>
            </a:extLst>
          </p:cNvPr>
          <p:cNvSpPr>
            <a:spLocks noGrp="1"/>
          </p:cNvSpPr>
          <p:nvPr>
            <p:ph type="body" sz="quarter" idx="10"/>
          </p:nvPr>
        </p:nvSpPr>
        <p:spPr>
          <a:xfrm>
            <a:off x="373065" y="885238"/>
            <a:ext cx="7029451" cy="543444"/>
          </a:xfrm>
          <a:noFill/>
        </p:spPr>
        <p:txBody>
          <a:bodyPr wrap="square" lIns="0" tIns="0" rIns="0" bIns="0" rtlCol="0">
            <a:noAutofit/>
          </a:bodyPr>
          <a:lstStyle>
            <a:lvl1pPr marL="0" indent="0" algn="l">
              <a:buNone/>
              <a:defRPr lang="en-US" sz="3200" smtClean="0">
                <a:solidFill>
                  <a:schemeClr val="accent1"/>
                </a:solidFill>
                <a:latin typeface="+mj-lt"/>
                <a:cs typeface="+mn-cs"/>
              </a:defRPr>
            </a:lvl1pPr>
            <a:lvl2pPr marL="0" indent="0" algn="l">
              <a:buNone/>
              <a:defRPr lang="en-US" sz="1765" smtClean="0"/>
            </a:lvl2pPr>
            <a:lvl3pPr marL="376436" indent="0" algn="l">
              <a:buNone/>
              <a:defRPr lang="en-US" sz="1765" smtClean="0"/>
            </a:lvl3pPr>
            <a:lvl4pPr marL="884842" indent="0" algn="l">
              <a:buNone/>
              <a:defRPr lang="en-US" sz="1765" smtClean="0"/>
            </a:lvl4pPr>
            <a:lvl5pPr marL="1376170" indent="0" algn="l">
              <a:buNone/>
              <a:defRPr lang="en-US" sz="1765"/>
            </a:lvl5pPr>
          </a:lstStyle>
          <a:p>
            <a:pPr marL="0" lvl="0" defTabSz="914350">
              <a:lnSpc>
                <a:spcPct val="90000"/>
              </a:lnSpc>
            </a:pPr>
            <a:r>
              <a:rPr lang="en-US" dirty="0"/>
              <a:t>Click to edit Master text styles</a:t>
            </a:r>
          </a:p>
        </p:txBody>
      </p:sp>
      <p:sp>
        <p:nvSpPr>
          <p:cNvPr id="31" name="Text Placeholder 30">
            <a:extLst>
              <a:ext uri="{FF2B5EF4-FFF2-40B4-BE49-F238E27FC236}">
                <a16:creationId xmlns:a16="http://schemas.microsoft.com/office/drawing/2014/main" id="{31B6AB4A-1ADF-4F6E-BE9A-4AFB5FF7D914}"/>
              </a:ext>
            </a:extLst>
          </p:cNvPr>
          <p:cNvSpPr>
            <a:spLocks noGrp="1"/>
          </p:cNvSpPr>
          <p:nvPr>
            <p:ph type="body" sz="quarter" idx="11"/>
          </p:nvPr>
        </p:nvSpPr>
        <p:spPr>
          <a:xfrm>
            <a:off x="373065" y="1756510"/>
            <a:ext cx="7029451" cy="276999"/>
          </a:xfrm>
          <a:noFill/>
        </p:spPr>
        <p:txBody>
          <a:bodyPr wrap="square" lIns="0" tIns="0" rIns="0" bIns="0" rtlCol="0">
            <a:spAutoFit/>
          </a:bodyPr>
          <a:lstStyle>
            <a:lvl1pPr marL="0" indent="0">
              <a:buNone/>
              <a:defRPr lang="en-US" sz="1800" smtClean="0">
                <a:cs typeface="+mn-cs"/>
              </a:defRPr>
            </a:lvl1pPr>
            <a:lvl2pPr marL="0" indent="0">
              <a:buNone/>
              <a:defRPr lang="en-US" sz="1765" smtClean="0"/>
            </a:lvl2pPr>
            <a:lvl3pPr marL="376436" indent="0">
              <a:buNone/>
              <a:defRPr lang="en-US" sz="1765" smtClean="0"/>
            </a:lvl3pPr>
            <a:lvl4pPr marL="884842" indent="0">
              <a:buNone/>
              <a:defRPr lang="en-US" sz="1765" smtClean="0"/>
            </a:lvl4pPr>
            <a:lvl5pPr marL="1376170" indent="0">
              <a:buNone/>
              <a:defRPr lang="en-US" sz="1765"/>
            </a:lvl5pPr>
          </a:lstStyle>
          <a:p>
            <a:pPr marL="0" lvl="0" defTabSz="914350"/>
            <a:r>
              <a:rPr lang="en-US" dirty="0"/>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CCCF5908-E479-4DBC-A252-E215BCF52A77}"/>
              </a:ext>
            </a:extLst>
          </p:cNvPr>
          <p:cNvPicPr>
            <a:picLocks noChangeAspect="1"/>
          </p:cNvPicPr>
          <p:nvPr userDrawn="1"/>
        </p:nvPicPr>
        <p:blipFill>
          <a:blip r:embed="rId2"/>
          <a:stretch>
            <a:fillRect/>
          </a:stretch>
        </p:blipFill>
        <p:spPr>
          <a:xfrm>
            <a:off x="5542524" y="50140"/>
            <a:ext cx="2191776" cy="1034191"/>
          </a:xfrm>
          <a:prstGeom prst="rect">
            <a:avLst/>
          </a:prstGeom>
        </p:spPr>
      </p:pic>
    </p:spTree>
    <p:extLst>
      <p:ext uri="{BB962C8B-B14F-4D97-AF65-F5344CB8AC3E}">
        <p14:creationId xmlns:p14="http://schemas.microsoft.com/office/powerpoint/2010/main" val="4253731375"/>
      </p:ext>
    </p:extLst>
  </p:cSld>
  <p:clrMapOvr>
    <a:masterClrMapping/>
  </p:clrMapOvr>
  <p:transition>
    <p:fade/>
  </p:transition>
  <p:extLst>
    <p:ext uri="{DCECCB84-F9BA-43D5-87BE-67443E8EF086}">
      <p15:sldGuideLst xmlns:p15="http://schemas.microsoft.com/office/powerpoint/2012/main">
        <p15:guide id="6" pos="496" userDrawn="1">
          <p15:clr>
            <a:srgbClr val="A4A3A4"/>
          </p15:clr>
        </p15:guide>
        <p15:guide id="7" pos="613" userDrawn="1">
          <p15:clr>
            <a:srgbClr val="A4A3A4"/>
          </p15:clr>
        </p15:guide>
        <p15:guide id="8" pos="875" userDrawn="1">
          <p15:clr>
            <a:srgbClr val="A4A3A4"/>
          </p15:clr>
        </p15:guide>
        <p15:guide id="9" pos="992" userDrawn="1">
          <p15:clr>
            <a:srgbClr val="A4A3A4"/>
          </p15:clr>
        </p15:guide>
        <p15:guide id="10" pos="1253" userDrawn="1">
          <p15:clr>
            <a:srgbClr val="A4A3A4"/>
          </p15:clr>
        </p15:guide>
        <p15:guide id="11" pos="1370" userDrawn="1">
          <p15:clr>
            <a:srgbClr val="A4A3A4"/>
          </p15:clr>
        </p15:guide>
        <p15:guide id="12" pos="1633" userDrawn="1">
          <p15:clr>
            <a:srgbClr val="A4A3A4"/>
          </p15:clr>
        </p15:guide>
        <p15:guide id="13" pos="1750" userDrawn="1">
          <p15:clr>
            <a:srgbClr val="A4A3A4"/>
          </p15:clr>
        </p15:guide>
        <p15:guide id="14" pos="2012" userDrawn="1">
          <p15:clr>
            <a:srgbClr val="A4A3A4"/>
          </p15:clr>
        </p15:guide>
        <p15:guide id="15" pos="2128" userDrawn="1">
          <p15:clr>
            <a:srgbClr val="A4A3A4"/>
          </p15:clr>
        </p15:guide>
        <p15:guide id="16" pos="2390" userDrawn="1">
          <p15:clr>
            <a:srgbClr val="A4A3A4"/>
          </p15:clr>
        </p15:guide>
        <p15:guide id="17" pos="2507" userDrawn="1">
          <p15:clr>
            <a:srgbClr val="A4A3A4"/>
          </p15:clr>
        </p15:guide>
        <p15:guide id="18" pos="2769" userDrawn="1">
          <p15:clr>
            <a:srgbClr val="A4A3A4"/>
          </p15:clr>
        </p15:guide>
        <p15:guide id="19" pos="2885" userDrawn="1">
          <p15:clr>
            <a:srgbClr val="A4A3A4"/>
          </p15:clr>
        </p15:guide>
        <p15:guide id="20" pos="3147" userDrawn="1">
          <p15:clr>
            <a:srgbClr val="A4A3A4"/>
          </p15:clr>
        </p15:guide>
        <p15:guide id="21" pos="3264" userDrawn="1">
          <p15:clr>
            <a:srgbClr val="A4A3A4"/>
          </p15:clr>
        </p15:guide>
        <p15:guide id="22" pos="3525" userDrawn="1">
          <p15:clr>
            <a:srgbClr val="A4A3A4"/>
          </p15:clr>
        </p15:guide>
        <p15:guide id="23" pos="3643" userDrawn="1">
          <p15:clr>
            <a:srgbClr val="A4A3A4"/>
          </p15:clr>
        </p15:guide>
        <p15:guide id="24" pos="3903" userDrawn="1">
          <p15:clr>
            <a:srgbClr val="A4A3A4"/>
          </p15:clr>
        </p15:guide>
        <p15:guide id="25" pos="4021" userDrawn="1">
          <p15:clr>
            <a:srgbClr val="A4A3A4"/>
          </p15:clr>
        </p15:guide>
        <p15:guide id="26" pos="4282" userDrawn="1">
          <p15:clr>
            <a:srgbClr val="A4A3A4"/>
          </p15:clr>
        </p15:guide>
        <p15:guide id="27" pos="4398" userDrawn="1">
          <p15:clr>
            <a:srgbClr val="A4A3A4"/>
          </p15:clr>
        </p15:guide>
        <p15:guide id="28" orient="horz" pos="1433" userDrawn="1">
          <p15:clr>
            <a:srgbClr val="5ACBF0"/>
          </p15:clr>
        </p15:guide>
        <p15:guide id="29" orient="horz" pos="1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lumMod val="95000"/>
          </a:schemeClr>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96AA149E-96FE-43A7-8174-5E461FC9B410}"/>
              </a:ext>
            </a:extLst>
          </p:cNvPr>
          <p:cNvSpPr txBox="1"/>
          <p:nvPr userDrawn="1"/>
        </p:nvSpPr>
        <p:spPr>
          <a:xfrm>
            <a:off x="345764" y="885235"/>
            <a:ext cx="7056750" cy="348044"/>
          </a:xfrm>
          <a:prstGeom prst="rect">
            <a:avLst/>
          </a:prstGeom>
          <a:noFill/>
        </p:spPr>
        <p:txBody>
          <a:bodyPr wrap="square" lIns="0" tIns="0" rIns="0" bIns="0" rtlCol="0">
            <a:noAutofit/>
          </a:bodyPr>
          <a:lstStyle>
            <a:defPPr>
              <a:defRPr lang="en-US"/>
            </a:defPPr>
            <a:lvl1pPr>
              <a:lnSpc>
                <a:spcPct val="90000"/>
              </a:lnSpc>
              <a:defRPr sz="3200">
                <a:solidFill>
                  <a:schemeClr val="accent1"/>
                </a:solidFill>
                <a:latin typeface="+mj-lt"/>
              </a:defRPr>
            </a:lvl1pPr>
          </a:lstStyle>
          <a:p>
            <a:pPr marL="0" marR="0" lvl="0" indent="0" algn="l" defTabSz="914417"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22" name="TextBox 21">
            <a:extLst>
              <a:ext uri="{FF2B5EF4-FFF2-40B4-BE49-F238E27FC236}">
                <a16:creationId xmlns:a16="http://schemas.microsoft.com/office/drawing/2014/main" id="{5B29FDB2-E723-484D-8E40-4AFDCA8A6023}"/>
              </a:ext>
            </a:extLst>
          </p:cNvPr>
          <p:cNvSpPr txBox="1"/>
          <p:nvPr userDrawn="1"/>
        </p:nvSpPr>
        <p:spPr>
          <a:xfrm>
            <a:off x="345764" y="1756509"/>
            <a:ext cx="7056750" cy="217528"/>
          </a:xfrm>
          <a:prstGeom prst="rect">
            <a:avLst/>
          </a:prstGeom>
          <a:noFill/>
        </p:spPr>
        <p:txBody>
          <a:bodyPr wrap="square" lIns="0" tIns="0" rIns="0" bIns="0" rtlCol="0">
            <a:noAutofit/>
          </a:bodyPr>
          <a:lstStyle>
            <a:defPPr>
              <a:defRPr lang="en-US"/>
            </a:defPPr>
            <a:lvl1pPr>
              <a:defRPr sz="1800"/>
            </a:lvl1pPr>
          </a:lstStyle>
          <a:p>
            <a:pPr marL="0" marR="0" lvl="0" indent="0" algn="l" defTabSz="9144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23" name="Text Placeholder 28">
            <a:extLst>
              <a:ext uri="{FF2B5EF4-FFF2-40B4-BE49-F238E27FC236}">
                <a16:creationId xmlns:a16="http://schemas.microsoft.com/office/drawing/2014/main" id="{F9052538-E0F7-4EEE-B032-EDDF094E8ACE}"/>
              </a:ext>
            </a:extLst>
          </p:cNvPr>
          <p:cNvSpPr>
            <a:spLocks noGrp="1"/>
          </p:cNvSpPr>
          <p:nvPr>
            <p:ph type="body" sz="quarter" idx="10"/>
          </p:nvPr>
        </p:nvSpPr>
        <p:spPr>
          <a:xfrm>
            <a:off x="373065" y="885238"/>
            <a:ext cx="7029451" cy="543444"/>
          </a:xfrm>
          <a:noFill/>
        </p:spPr>
        <p:txBody>
          <a:bodyPr wrap="square" lIns="0" tIns="0" rIns="0" bIns="0" rtlCol="0">
            <a:noAutofit/>
          </a:bodyPr>
          <a:lstStyle>
            <a:lvl1pPr marL="0" indent="0" algn="l">
              <a:buNone/>
              <a:defRPr lang="en-US" sz="3200" smtClean="0">
                <a:solidFill>
                  <a:schemeClr val="accent1"/>
                </a:solidFill>
                <a:latin typeface="+mj-lt"/>
                <a:cs typeface="+mn-cs"/>
              </a:defRPr>
            </a:lvl1pPr>
            <a:lvl2pPr marL="0" indent="0" algn="l">
              <a:buNone/>
              <a:defRPr lang="en-US" sz="1765" smtClean="0"/>
            </a:lvl2pPr>
            <a:lvl3pPr marL="376436" indent="0" algn="l">
              <a:buNone/>
              <a:defRPr lang="en-US" sz="1765" smtClean="0"/>
            </a:lvl3pPr>
            <a:lvl4pPr marL="884842" indent="0" algn="l">
              <a:buNone/>
              <a:defRPr lang="en-US" sz="1765" smtClean="0"/>
            </a:lvl4pPr>
            <a:lvl5pPr marL="1376170" indent="0" algn="l">
              <a:buNone/>
              <a:defRPr lang="en-US" sz="1765"/>
            </a:lvl5pPr>
          </a:lstStyle>
          <a:p>
            <a:pPr marL="0" lvl="0" defTabSz="914350">
              <a:lnSpc>
                <a:spcPct val="90000"/>
              </a:lnSpc>
            </a:pPr>
            <a:r>
              <a:rPr lang="en-US" dirty="0"/>
              <a:t>Click to edit Master text styles</a:t>
            </a:r>
          </a:p>
        </p:txBody>
      </p:sp>
      <p:sp>
        <p:nvSpPr>
          <p:cNvPr id="24" name="Text Placeholder 30">
            <a:extLst>
              <a:ext uri="{FF2B5EF4-FFF2-40B4-BE49-F238E27FC236}">
                <a16:creationId xmlns:a16="http://schemas.microsoft.com/office/drawing/2014/main" id="{7481ABB0-6FAE-4F60-89FE-83B3D3DBF8D7}"/>
              </a:ext>
            </a:extLst>
          </p:cNvPr>
          <p:cNvSpPr>
            <a:spLocks noGrp="1"/>
          </p:cNvSpPr>
          <p:nvPr>
            <p:ph type="body" sz="quarter" idx="11"/>
          </p:nvPr>
        </p:nvSpPr>
        <p:spPr>
          <a:xfrm>
            <a:off x="373065" y="1756510"/>
            <a:ext cx="7029451" cy="276999"/>
          </a:xfrm>
          <a:noFill/>
        </p:spPr>
        <p:txBody>
          <a:bodyPr wrap="square" lIns="0" tIns="0" rIns="0" bIns="0" rtlCol="0">
            <a:spAutoFit/>
          </a:bodyPr>
          <a:lstStyle>
            <a:lvl1pPr marL="0" indent="0">
              <a:buNone/>
              <a:defRPr lang="en-US" sz="1800" smtClean="0">
                <a:cs typeface="+mn-cs"/>
              </a:defRPr>
            </a:lvl1pPr>
            <a:lvl2pPr marL="0" indent="0">
              <a:buNone/>
              <a:defRPr lang="en-US" sz="1765" smtClean="0"/>
            </a:lvl2pPr>
            <a:lvl3pPr marL="376436" indent="0">
              <a:buNone/>
              <a:defRPr lang="en-US" sz="1765" smtClean="0"/>
            </a:lvl3pPr>
            <a:lvl4pPr marL="884842" indent="0">
              <a:buNone/>
              <a:defRPr lang="en-US" sz="1765" smtClean="0"/>
            </a:lvl4pPr>
            <a:lvl5pPr marL="1376170" indent="0">
              <a:buNone/>
              <a:defRPr lang="en-US" sz="1765"/>
            </a:lvl5pPr>
          </a:lstStyle>
          <a:p>
            <a:pPr marL="0" lvl="0" defTabSz="914350"/>
            <a:r>
              <a:rPr lang="en-US" dirty="0"/>
              <a:t>Click to edit Master text styles</a:t>
            </a:r>
          </a:p>
        </p:txBody>
      </p:sp>
    </p:spTree>
    <p:extLst>
      <p:ext uri="{BB962C8B-B14F-4D97-AF65-F5344CB8AC3E}">
        <p14:creationId xmlns:p14="http://schemas.microsoft.com/office/powerpoint/2010/main" val="1408893378"/>
      </p:ext>
    </p:extLst>
  </p:cSld>
  <p:clrMapOvr>
    <a:masterClrMapping/>
  </p:clrMapOvr>
  <p:transition>
    <p:fade/>
  </p:transition>
  <p:extLst>
    <p:ext uri="{DCECCB84-F9BA-43D5-87BE-67443E8EF086}">
      <p15:sldGuideLst xmlns:p15="http://schemas.microsoft.com/office/powerpoint/2012/main">
        <p15:guide id="6" pos="496" userDrawn="1">
          <p15:clr>
            <a:srgbClr val="A4A3A4"/>
          </p15:clr>
        </p15:guide>
        <p15:guide id="7" pos="613" userDrawn="1">
          <p15:clr>
            <a:srgbClr val="A4A3A4"/>
          </p15:clr>
        </p15:guide>
        <p15:guide id="8" pos="875" userDrawn="1">
          <p15:clr>
            <a:srgbClr val="A4A3A4"/>
          </p15:clr>
        </p15:guide>
        <p15:guide id="9" pos="992" userDrawn="1">
          <p15:clr>
            <a:srgbClr val="A4A3A4"/>
          </p15:clr>
        </p15:guide>
        <p15:guide id="10" pos="1253" userDrawn="1">
          <p15:clr>
            <a:srgbClr val="A4A3A4"/>
          </p15:clr>
        </p15:guide>
        <p15:guide id="11" pos="1370" userDrawn="1">
          <p15:clr>
            <a:srgbClr val="A4A3A4"/>
          </p15:clr>
        </p15:guide>
        <p15:guide id="12" pos="1633" userDrawn="1">
          <p15:clr>
            <a:srgbClr val="A4A3A4"/>
          </p15:clr>
        </p15:guide>
        <p15:guide id="13" pos="1750" userDrawn="1">
          <p15:clr>
            <a:srgbClr val="A4A3A4"/>
          </p15:clr>
        </p15:guide>
        <p15:guide id="14" pos="2012" userDrawn="1">
          <p15:clr>
            <a:srgbClr val="A4A3A4"/>
          </p15:clr>
        </p15:guide>
        <p15:guide id="15" pos="2128" userDrawn="1">
          <p15:clr>
            <a:srgbClr val="A4A3A4"/>
          </p15:clr>
        </p15:guide>
        <p15:guide id="16" pos="2390" userDrawn="1">
          <p15:clr>
            <a:srgbClr val="A4A3A4"/>
          </p15:clr>
        </p15:guide>
        <p15:guide id="17" pos="2507" userDrawn="1">
          <p15:clr>
            <a:srgbClr val="A4A3A4"/>
          </p15:clr>
        </p15:guide>
        <p15:guide id="18" pos="2769" userDrawn="1">
          <p15:clr>
            <a:srgbClr val="A4A3A4"/>
          </p15:clr>
        </p15:guide>
        <p15:guide id="19" pos="2885" userDrawn="1">
          <p15:clr>
            <a:srgbClr val="A4A3A4"/>
          </p15:clr>
        </p15:guide>
        <p15:guide id="20" pos="3147" userDrawn="1">
          <p15:clr>
            <a:srgbClr val="A4A3A4"/>
          </p15:clr>
        </p15:guide>
        <p15:guide id="21" pos="3264" userDrawn="1">
          <p15:clr>
            <a:srgbClr val="A4A3A4"/>
          </p15:clr>
        </p15:guide>
        <p15:guide id="22" pos="3525" userDrawn="1">
          <p15:clr>
            <a:srgbClr val="A4A3A4"/>
          </p15:clr>
        </p15:guide>
        <p15:guide id="23" pos="3643" userDrawn="1">
          <p15:clr>
            <a:srgbClr val="A4A3A4"/>
          </p15:clr>
        </p15:guide>
        <p15:guide id="24" pos="3903" userDrawn="1">
          <p15:clr>
            <a:srgbClr val="A4A3A4"/>
          </p15:clr>
        </p15:guide>
        <p15:guide id="25" pos="4021" userDrawn="1">
          <p15:clr>
            <a:srgbClr val="A4A3A4"/>
          </p15:clr>
        </p15:guide>
        <p15:guide id="26" pos="4282" userDrawn="1">
          <p15:clr>
            <a:srgbClr val="A4A3A4"/>
          </p15:clr>
        </p15:guide>
        <p15:guide id="27" pos="4398" userDrawn="1">
          <p15:clr>
            <a:srgbClr val="A4A3A4"/>
          </p15:clr>
        </p15:guide>
        <p15:guide id="28" orient="horz" pos="1526" userDrawn="1">
          <p15:clr>
            <a:srgbClr val="5ACBF0"/>
          </p15:clr>
        </p15:guide>
        <p15:guide id="29" orient="horz" pos="2958" userDrawn="1">
          <p15:clr>
            <a:srgbClr val="5ACBF0"/>
          </p15:clr>
        </p15:guide>
        <p15:guide id="30" orient="horz" pos="961" userDrawn="1">
          <p15:clr>
            <a:srgbClr val="5ACBF0"/>
          </p15:clr>
        </p15:guide>
        <p15:guide id="31" orient="horz" pos="1131" userDrawn="1">
          <p15:clr>
            <a:srgbClr val="5ACBF0"/>
          </p15:clr>
        </p15:guide>
        <p15:guide id="32" orient="horz" pos="1357" userDrawn="1">
          <p15:clr>
            <a:srgbClr val="5ACBF0"/>
          </p15:clr>
        </p15:guide>
        <p15:guide id="33" orient="horz" pos="1715" userDrawn="1">
          <p15:clr>
            <a:srgbClr val="5ACBF0"/>
          </p15:clr>
        </p15:guide>
        <p15:guide id="34" orient="horz" pos="3129" userDrawn="1">
          <p15:clr>
            <a:srgbClr val="5ACBF0"/>
          </p15:clr>
        </p15:guide>
        <p15:guide id="35" orient="horz" pos="3298" userDrawn="1">
          <p15:clr>
            <a:srgbClr val="5ACBF0"/>
          </p15:clr>
        </p15:guide>
        <p15:guide id="36" orient="horz" pos="4543" userDrawn="1">
          <p15:clr>
            <a:srgbClr val="5ACBF0"/>
          </p15:clr>
        </p15:guide>
        <p15:guide id="37" orient="horz" pos="4712" userDrawn="1">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75021" y="718088"/>
            <a:ext cx="7024307" cy="2299091"/>
          </a:xfrm>
          <a:prstGeom prst="rect">
            <a:avLst/>
          </a:prstGeom>
        </p:spPr>
        <p:txBody>
          <a:bodyPr vert="horz" wrap="square" lIns="0" tIns="0" rIns="0" bIns="0" rtlCol="0" anchor="t">
            <a:spAutoFit/>
          </a:bodyPr>
          <a:lstStyle/>
          <a:p>
            <a:r>
              <a:rPr lang="en-US" dirty="0"/>
              <a:t>Click to edit Master title style</a:t>
            </a:r>
          </a:p>
        </p:txBody>
      </p:sp>
      <p:sp>
        <p:nvSpPr>
          <p:cNvPr id="4" name="Text Placeholder 3"/>
          <p:cNvSpPr>
            <a:spLocks noGrp="1"/>
          </p:cNvSpPr>
          <p:nvPr userDrawn="1">
            <p:ph type="body" idx="1"/>
          </p:nvPr>
        </p:nvSpPr>
        <p:spPr>
          <a:xfrm>
            <a:off x="372443" y="3216997"/>
            <a:ext cx="7024307" cy="393158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2"/>
            <a:ext cx="7772400" cy="10771188"/>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9" y="4"/>
            <a:ext cx="373075" cy="919141"/>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91855" tIns="393483" rIns="491855" bIns="393483" numCol="1" spcCol="0" rtlCol="0" fromWordArt="0" anchor="t" anchorCtr="0" forceAA="0" compatLnSpc="1">
            <a:prstTxWarp prst="textNoShape">
              <a:avLst/>
            </a:prstTxWarp>
            <a:noAutofit/>
          </a:bodyPr>
          <a:lstStyle/>
          <a:p>
            <a:pPr marL="0" marR="0" lvl="0" indent="0" algn="ctr" defTabSz="2507634" rtl="0" eaLnBrk="1" fontAlgn="base" latinLnBrk="0" hangingPunct="1">
              <a:lnSpc>
                <a:spcPct val="90000"/>
              </a:lnSpc>
              <a:spcBef>
                <a:spcPct val="0"/>
              </a:spcBef>
              <a:spcAft>
                <a:spcPct val="0"/>
              </a:spcAft>
              <a:buClrTx/>
              <a:buSzTx/>
              <a:buFontTx/>
              <a:buNone/>
              <a:tabLst/>
              <a:defRPr/>
            </a:pPr>
            <a:endParaRPr kumimoji="0" lang="en-US" sz="6456"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4" y="1"/>
            <a:ext cx="186538" cy="459571"/>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91855" tIns="393483" rIns="491855" bIns="393483" numCol="1" spcCol="0" rtlCol="0" fromWordArt="0" anchor="t" anchorCtr="0" forceAA="0" compatLnSpc="1">
            <a:prstTxWarp prst="textNoShape">
              <a:avLst/>
            </a:prstTxWarp>
            <a:noAutofit/>
          </a:bodyPr>
          <a:lstStyle/>
          <a:p>
            <a:pPr marL="0" marR="0" lvl="0" indent="0" algn="ctr" defTabSz="2507634" rtl="0" eaLnBrk="1" fontAlgn="base" latinLnBrk="0" hangingPunct="1">
              <a:lnSpc>
                <a:spcPct val="90000"/>
              </a:lnSpc>
              <a:spcBef>
                <a:spcPct val="0"/>
              </a:spcBef>
              <a:spcAft>
                <a:spcPct val="0"/>
              </a:spcAft>
              <a:buClrTx/>
              <a:buSzTx/>
              <a:buFontTx/>
              <a:buNone/>
              <a:tabLst/>
              <a:defRPr/>
            </a:pPr>
            <a:endParaRPr kumimoji="0" lang="en-US" sz="6456"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a:stretch/>
        </p:blipFill>
        <p:spPr>
          <a:xfrm rot="5400000">
            <a:off x="5803124" y="2151936"/>
            <a:ext cx="5695562" cy="1391690"/>
          </a:xfrm>
          <a:prstGeom prst="rect">
            <a:avLst/>
          </a:prstGeom>
        </p:spPr>
      </p:pic>
    </p:spTree>
    <p:extLst>
      <p:ext uri="{BB962C8B-B14F-4D97-AF65-F5344CB8AC3E}">
        <p14:creationId xmlns:p14="http://schemas.microsoft.com/office/powerpoint/2010/main" val="1581076249"/>
      </p:ext>
    </p:extLst>
  </p:cSld>
  <p:clrMap bg1="lt1" tx1="dk1" bg2="lt2" tx2="dk2" accent1="accent1" accent2="accent2" accent3="accent3" accent4="accent4" accent5="accent5" accent6="accent6" hlink="hlink" folHlink="folHlink"/>
  <p:sldLayoutIdLst>
    <p:sldLayoutId id="2147483659" r:id="rId1"/>
    <p:sldLayoutId id="2147483660" r:id="rId2"/>
  </p:sldLayoutIdLst>
  <p:transition>
    <p:fade/>
  </p:transition>
  <p:hf sldNum="0" hdr="0" ftr="0" dt="0"/>
  <p:txStyles>
    <p:titleStyle>
      <a:lvl1pPr algn="l" defTabSz="2508361" rtl="0" eaLnBrk="1" latinLnBrk="0" hangingPunct="1">
        <a:lnSpc>
          <a:spcPct val="100000"/>
        </a:lnSpc>
        <a:spcBef>
          <a:spcPct val="0"/>
        </a:spcBef>
        <a:buNone/>
        <a:defRPr lang="en-US" sz="7470" b="0" kern="1200" cap="none" spc="-135" baseline="0" dirty="0" smtClean="0">
          <a:ln w="3175">
            <a:noFill/>
          </a:ln>
          <a:solidFill>
            <a:schemeClr val="tx1"/>
          </a:solidFill>
          <a:effectLst/>
          <a:latin typeface="+mj-lt"/>
          <a:ea typeface="+mn-ea"/>
          <a:cs typeface="Segoe UI" pitchFamily="34" charset="0"/>
        </a:defRPr>
      </a:lvl1pPr>
    </p:titleStyle>
    <p:bodyStyle>
      <a:lvl1pPr marL="614760" marR="0" indent="-614760" algn="l" defTabSz="2508361"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5603" kern="1200" spc="0" baseline="0">
          <a:solidFill>
            <a:schemeClr val="tx1"/>
          </a:solidFill>
          <a:latin typeface="+mn-lt"/>
          <a:ea typeface="+mn-ea"/>
          <a:cs typeface="Segoe UI" panose="020B0502040204020203" pitchFamily="34" charset="0"/>
        </a:defRPr>
      </a:lvl1pPr>
      <a:lvl2pPr marL="1229518" marR="0" indent="-614760" algn="l" defTabSz="2508361"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736" kern="1200" spc="0" baseline="0">
          <a:solidFill>
            <a:schemeClr val="tx1"/>
          </a:solidFill>
          <a:latin typeface="+mn-lt"/>
          <a:ea typeface="+mn-ea"/>
          <a:cs typeface="+mn-cs"/>
        </a:defRPr>
      </a:lvl2pPr>
      <a:lvl3pPr marL="1767430" marR="0" indent="-537915" algn="l" defTabSz="2508361"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988" kern="1200" spc="0" baseline="0">
          <a:solidFill>
            <a:schemeClr val="tx1"/>
          </a:solidFill>
          <a:latin typeface="+mn-lt"/>
          <a:ea typeface="+mn-ea"/>
          <a:cs typeface="+mn-cs"/>
        </a:defRPr>
      </a:lvl3pPr>
      <a:lvl4pPr marL="2266924" marR="0" indent="-486683" algn="l" defTabSz="2508361"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614" kern="1200" spc="0" baseline="0">
          <a:solidFill>
            <a:schemeClr val="tx1"/>
          </a:solidFill>
          <a:latin typeface="+mn-lt"/>
          <a:ea typeface="+mn-ea"/>
          <a:cs typeface="+mn-cs"/>
        </a:defRPr>
      </a:lvl4pPr>
      <a:lvl5pPr marL="2753608" marR="0" indent="-452530" algn="l" defTabSz="2508361"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614" kern="1200" spc="0" baseline="0">
          <a:solidFill>
            <a:schemeClr val="tx1"/>
          </a:solidFill>
          <a:latin typeface="+mn-lt"/>
          <a:ea typeface="+mn-ea"/>
          <a:cs typeface="+mn-cs"/>
        </a:defRPr>
      </a:lvl5pPr>
      <a:lvl6pPr marL="6897990" indent="-627092" algn="l" defTabSz="2508361" rtl="0" eaLnBrk="1" latinLnBrk="0" hangingPunct="1">
        <a:spcBef>
          <a:spcPct val="20000"/>
        </a:spcBef>
        <a:buFont typeface="Arial" pitchFamily="34" charset="0"/>
        <a:buChar char="•"/>
        <a:defRPr sz="5380" kern="1200">
          <a:solidFill>
            <a:schemeClr val="tx1"/>
          </a:solidFill>
          <a:latin typeface="+mn-lt"/>
          <a:ea typeface="+mn-ea"/>
          <a:cs typeface="+mn-cs"/>
        </a:defRPr>
      </a:lvl6pPr>
      <a:lvl7pPr marL="8152173" indent="-627092" algn="l" defTabSz="2508361" rtl="0" eaLnBrk="1" latinLnBrk="0" hangingPunct="1">
        <a:spcBef>
          <a:spcPct val="20000"/>
        </a:spcBef>
        <a:buFont typeface="Arial" pitchFamily="34" charset="0"/>
        <a:buChar char="•"/>
        <a:defRPr sz="5380" kern="1200">
          <a:solidFill>
            <a:schemeClr val="tx1"/>
          </a:solidFill>
          <a:latin typeface="+mn-lt"/>
          <a:ea typeface="+mn-ea"/>
          <a:cs typeface="+mn-cs"/>
        </a:defRPr>
      </a:lvl7pPr>
      <a:lvl8pPr marL="9406353" indent="-627092" algn="l" defTabSz="2508361" rtl="0" eaLnBrk="1" latinLnBrk="0" hangingPunct="1">
        <a:spcBef>
          <a:spcPct val="20000"/>
        </a:spcBef>
        <a:buFont typeface="Arial" pitchFamily="34" charset="0"/>
        <a:buChar char="•"/>
        <a:defRPr sz="5380" kern="1200">
          <a:solidFill>
            <a:schemeClr val="tx1"/>
          </a:solidFill>
          <a:latin typeface="+mn-lt"/>
          <a:ea typeface="+mn-ea"/>
          <a:cs typeface="+mn-cs"/>
        </a:defRPr>
      </a:lvl8pPr>
      <a:lvl9pPr marL="10660535" indent="-627092" algn="l" defTabSz="2508361" rtl="0" eaLnBrk="1" latinLnBrk="0" hangingPunct="1">
        <a:spcBef>
          <a:spcPct val="20000"/>
        </a:spcBef>
        <a:buFont typeface="Arial" pitchFamily="34" charset="0"/>
        <a:buChar char="•"/>
        <a:defRPr sz="5380" kern="1200">
          <a:solidFill>
            <a:schemeClr val="tx1"/>
          </a:solidFill>
          <a:latin typeface="+mn-lt"/>
          <a:ea typeface="+mn-ea"/>
          <a:cs typeface="+mn-cs"/>
        </a:defRPr>
      </a:lvl9pPr>
    </p:bodyStyle>
    <p:otherStyle>
      <a:defPPr>
        <a:defRPr lang="en-US"/>
      </a:defPPr>
      <a:lvl1pPr marL="0" algn="l" defTabSz="2508361" rtl="0" eaLnBrk="1" latinLnBrk="0" hangingPunct="1">
        <a:defRPr sz="4842" kern="1200">
          <a:solidFill>
            <a:schemeClr val="tx1"/>
          </a:solidFill>
          <a:latin typeface="+mn-lt"/>
          <a:ea typeface="+mn-ea"/>
          <a:cs typeface="+mn-cs"/>
        </a:defRPr>
      </a:lvl1pPr>
      <a:lvl2pPr marL="1254182" algn="l" defTabSz="2508361" rtl="0" eaLnBrk="1" latinLnBrk="0" hangingPunct="1">
        <a:defRPr sz="4842" kern="1200">
          <a:solidFill>
            <a:schemeClr val="tx1"/>
          </a:solidFill>
          <a:latin typeface="+mn-lt"/>
          <a:ea typeface="+mn-ea"/>
          <a:cs typeface="+mn-cs"/>
        </a:defRPr>
      </a:lvl2pPr>
      <a:lvl3pPr marL="2508361" algn="l" defTabSz="2508361" rtl="0" eaLnBrk="1" latinLnBrk="0" hangingPunct="1">
        <a:defRPr sz="4842" kern="1200">
          <a:solidFill>
            <a:schemeClr val="tx1"/>
          </a:solidFill>
          <a:latin typeface="+mn-lt"/>
          <a:ea typeface="+mn-ea"/>
          <a:cs typeface="+mn-cs"/>
        </a:defRPr>
      </a:lvl3pPr>
      <a:lvl4pPr marL="3762541" algn="l" defTabSz="2508361" rtl="0" eaLnBrk="1" latinLnBrk="0" hangingPunct="1">
        <a:defRPr sz="4842" kern="1200">
          <a:solidFill>
            <a:schemeClr val="tx1"/>
          </a:solidFill>
          <a:latin typeface="+mn-lt"/>
          <a:ea typeface="+mn-ea"/>
          <a:cs typeface="+mn-cs"/>
        </a:defRPr>
      </a:lvl4pPr>
      <a:lvl5pPr marL="5016721" algn="l" defTabSz="2508361" rtl="0" eaLnBrk="1" latinLnBrk="0" hangingPunct="1">
        <a:defRPr sz="4842" kern="1200">
          <a:solidFill>
            <a:schemeClr val="tx1"/>
          </a:solidFill>
          <a:latin typeface="+mn-lt"/>
          <a:ea typeface="+mn-ea"/>
          <a:cs typeface="+mn-cs"/>
        </a:defRPr>
      </a:lvl5pPr>
      <a:lvl6pPr marL="6270904" algn="l" defTabSz="2508361" rtl="0" eaLnBrk="1" latinLnBrk="0" hangingPunct="1">
        <a:defRPr sz="4842" kern="1200">
          <a:solidFill>
            <a:schemeClr val="tx1"/>
          </a:solidFill>
          <a:latin typeface="+mn-lt"/>
          <a:ea typeface="+mn-ea"/>
          <a:cs typeface="+mn-cs"/>
        </a:defRPr>
      </a:lvl6pPr>
      <a:lvl7pPr marL="7525082" algn="l" defTabSz="2508361" rtl="0" eaLnBrk="1" latinLnBrk="0" hangingPunct="1">
        <a:defRPr sz="4842" kern="1200">
          <a:solidFill>
            <a:schemeClr val="tx1"/>
          </a:solidFill>
          <a:latin typeface="+mn-lt"/>
          <a:ea typeface="+mn-ea"/>
          <a:cs typeface="+mn-cs"/>
        </a:defRPr>
      </a:lvl7pPr>
      <a:lvl8pPr marL="8779265" algn="l" defTabSz="2508361" rtl="0" eaLnBrk="1" latinLnBrk="0" hangingPunct="1">
        <a:defRPr sz="4842" kern="1200">
          <a:solidFill>
            <a:schemeClr val="tx1"/>
          </a:solidFill>
          <a:latin typeface="+mn-lt"/>
          <a:ea typeface="+mn-ea"/>
          <a:cs typeface="+mn-cs"/>
        </a:defRPr>
      </a:lvl8pPr>
      <a:lvl9pPr marL="10033445" algn="l" defTabSz="2508361" rtl="0" eaLnBrk="1" latinLnBrk="0" hangingPunct="1">
        <a:defRPr sz="4842"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235" userDrawn="1">
          <p15:clr>
            <a:srgbClr val="C35EA4"/>
          </p15:clr>
        </p15:guide>
        <p15:guide id="17" pos="4663" userDrawn="1">
          <p15:clr>
            <a:srgbClr val="C35EA4"/>
          </p15:clr>
        </p15:guide>
        <p15:guide id="25" orient="horz" pos="579" userDrawn="1">
          <p15:clr>
            <a:srgbClr val="C35EA4"/>
          </p15:clr>
        </p15:guide>
        <p15:guide id="26" orient="horz" pos="1281" userDrawn="1">
          <p15:clr>
            <a:srgbClr val="C35EA4"/>
          </p15:clr>
        </p15:guide>
        <p15:guide id="27" orient="horz" pos="183" userDrawn="1">
          <p15:clr>
            <a:srgbClr val="A4A3A4"/>
          </p15:clr>
        </p15:guide>
        <p15:guide id="28" pos="118" userDrawn="1">
          <p15:clr>
            <a:srgbClr val="A4A3A4"/>
          </p15:clr>
        </p15:guide>
        <p15:guide id="29" orient="horz" pos="6588" userDrawn="1">
          <p15:clr>
            <a:srgbClr val="A4A3A4"/>
          </p15:clr>
        </p15:guide>
        <p15:guide id="30" pos="4778"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docs.microsoft.com/en-us/azure/app-service/environment/intro" TargetMode="External"/><Relationship Id="rId13" Type="http://schemas.openxmlformats.org/officeDocument/2006/relationships/image" Target="../media/image8.emf"/><Relationship Id="rId3" Type="http://schemas.openxmlformats.org/officeDocument/2006/relationships/slideLayout" Target="../slideLayouts/slideLayout2.xml"/><Relationship Id="rId7" Type="http://schemas.openxmlformats.org/officeDocument/2006/relationships/image" Target="../media/image4.png"/><Relationship Id="rId12" Type="http://schemas.openxmlformats.org/officeDocument/2006/relationships/image" Target="../media/image7.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11" Type="http://schemas.openxmlformats.org/officeDocument/2006/relationships/image" Target="../media/image6.emf"/><Relationship Id="rId5" Type="http://schemas.openxmlformats.org/officeDocument/2006/relationships/oleObject" Target="../embeddings/oleObject1.bin"/><Relationship Id="rId10" Type="http://schemas.openxmlformats.org/officeDocument/2006/relationships/image" Target="../media/image5.emf"/><Relationship Id="rId4" Type="http://schemas.openxmlformats.org/officeDocument/2006/relationships/notesSlide" Target="../notesSlides/notesSlide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1A249D2-9EE3-4037-99F5-C405D51E021D}"/>
              </a:ext>
            </a:extLst>
          </p:cNvPr>
          <p:cNvGraphicFramePr>
            <a:graphicFrameLocks noChangeAspect="1"/>
          </p:cNvGraphicFramePr>
          <p:nvPr>
            <p:custDataLst>
              <p:tags r:id="rId2"/>
            </p:custDataLst>
          </p:nvPr>
        </p:nvGraphicFramePr>
        <p:xfrm>
          <a:off x="-65240" y="271492"/>
          <a:ext cx="1615" cy="1615"/>
        </p:xfrm>
        <a:graphic>
          <a:graphicData uri="http://schemas.openxmlformats.org/presentationml/2006/ole">
            <mc:AlternateContent xmlns:mc="http://schemas.openxmlformats.org/markup-compatibility/2006">
              <mc:Choice xmlns:v="urn:schemas-microsoft-com:vml" Requires="v">
                <p:oleObj spid="_x0000_s1025" name="think-cell Slide" r:id="rId5" imgW="425" imgH="424" progId="TCLayout.ActiveDocument.1">
                  <p:embed/>
                </p:oleObj>
              </mc:Choice>
              <mc:Fallback>
                <p:oleObj name="think-cell Slide" r:id="rId5" imgW="425" imgH="424" progId="TCLayout.ActiveDocument.1">
                  <p:embed/>
                  <p:pic>
                    <p:nvPicPr>
                      <p:cNvPr id="6" name="Object 5" hidden="1">
                        <a:extLst>
                          <a:ext uri="{FF2B5EF4-FFF2-40B4-BE49-F238E27FC236}">
                            <a16:creationId xmlns:a16="http://schemas.microsoft.com/office/drawing/2014/main" id="{31A249D2-9EE3-4037-99F5-C405D51E021D}"/>
                          </a:ext>
                        </a:extLst>
                      </p:cNvPr>
                      <p:cNvPicPr/>
                      <p:nvPr/>
                    </p:nvPicPr>
                    <p:blipFill>
                      <a:blip r:embed="rId6"/>
                      <a:stretch>
                        <a:fillRect/>
                      </a:stretch>
                    </p:blipFill>
                    <p:spPr>
                      <a:xfrm>
                        <a:off x="-65240" y="271492"/>
                        <a:ext cx="1615" cy="1615"/>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B367BA63-F952-457B-BBA9-7A578757BE06}"/>
              </a:ext>
            </a:extLst>
          </p:cNvPr>
          <p:cNvSpPr>
            <a:spLocks noGrp="1"/>
          </p:cNvSpPr>
          <p:nvPr>
            <p:ph type="body" sz="quarter" idx="10"/>
          </p:nvPr>
        </p:nvSpPr>
        <p:spPr>
          <a:xfrm>
            <a:off x="373067" y="1110712"/>
            <a:ext cx="7029451" cy="516212"/>
          </a:xfrm>
        </p:spPr>
        <p:txBody>
          <a:bodyPr/>
          <a:lstStyle/>
          <a:p>
            <a:r>
              <a:rPr lang="en-US" dirty="0"/>
              <a:t>Azure App Service</a:t>
            </a:r>
          </a:p>
        </p:txBody>
      </p:sp>
      <p:sp>
        <p:nvSpPr>
          <p:cNvPr id="4" name="Text Placeholder 3">
            <a:extLst>
              <a:ext uri="{FF2B5EF4-FFF2-40B4-BE49-F238E27FC236}">
                <a16:creationId xmlns:a16="http://schemas.microsoft.com/office/drawing/2014/main" id="{4F517FFC-4DE7-4827-94D5-2A47A06312BC}"/>
              </a:ext>
            </a:extLst>
          </p:cNvPr>
          <p:cNvSpPr>
            <a:spLocks noGrp="1"/>
          </p:cNvSpPr>
          <p:nvPr>
            <p:ph type="body" sz="quarter" idx="11"/>
          </p:nvPr>
        </p:nvSpPr>
        <p:spPr>
          <a:xfrm>
            <a:off x="373067" y="1882000"/>
            <a:ext cx="7029451" cy="554011"/>
          </a:xfrm>
        </p:spPr>
        <p:txBody>
          <a:bodyPr/>
          <a:lstStyle/>
          <a:p>
            <a:r>
              <a:rPr lang="en-US" dirty="0"/>
              <a:t>A fully managed platform for building, deploying</a:t>
            </a:r>
            <a:br>
              <a:rPr lang="en-US" dirty="0"/>
            </a:br>
            <a:r>
              <a:rPr lang="en-US" dirty="0"/>
              <a:t>and scaling your web apps</a:t>
            </a:r>
          </a:p>
        </p:txBody>
      </p:sp>
      <p:sp>
        <p:nvSpPr>
          <p:cNvPr id="17" name="Rectangle 16">
            <a:extLst>
              <a:ext uri="{FF2B5EF4-FFF2-40B4-BE49-F238E27FC236}">
                <a16:creationId xmlns:a16="http://schemas.microsoft.com/office/drawing/2014/main" id="{89597142-3C41-4799-B87E-66476DF56105}"/>
              </a:ext>
            </a:extLst>
          </p:cNvPr>
          <p:cNvSpPr/>
          <p:nvPr/>
        </p:nvSpPr>
        <p:spPr bwMode="auto">
          <a:xfrm>
            <a:off x="0" y="2882577"/>
            <a:ext cx="7772400" cy="3814256"/>
          </a:xfrm>
          <a:prstGeom prst="rect">
            <a:avLst/>
          </a:prstGeom>
          <a:solidFill>
            <a:schemeClr val="bg1"/>
          </a:solidFill>
          <a:ln>
            <a:noFill/>
            <a:headEnd type="none" w="med" len="med"/>
            <a:tailEnd type="none" w="med" len="med"/>
          </a:ln>
          <a:effectLst>
            <a:outerShdw blurRad="152400" sx="102000" sy="102000" algn="ctr" rotWithShape="0">
              <a:prstClr val="black">
                <a:alpha val="8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54" fontAlgn="base">
              <a:spcBef>
                <a:spcPct val="0"/>
              </a:spcBef>
              <a:spcAft>
                <a:spcPct val="0"/>
              </a:spcAft>
            </a:pPr>
            <a:endParaRPr lang="en-US" sz="2000" dirty="0" err="1">
              <a:solidFill>
                <a:srgbClr val="FFFFFF"/>
              </a:solidFill>
              <a:ea typeface="Segoe UI" pitchFamily="34" charset="0"/>
              <a:cs typeface="Segoe UI" pitchFamily="34" charset="0"/>
            </a:endParaRPr>
          </a:p>
        </p:txBody>
      </p:sp>
      <p:pic>
        <p:nvPicPr>
          <p:cNvPr id="18" name="Picture 17" descr="A picture containing toy&#10;&#10;Description automatically generated">
            <a:extLst>
              <a:ext uri="{FF2B5EF4-FFF2-40B4-BE49-F238E27FC236}">
                <a16:creationId xmlns:a16="http://schemas.microsoft.com/office/drawing/2014/main" id="{87D21EB0-6F61-49D5-891D-BE5A8C9A8175}"/>
              </a:ext>
            </a:extLst>
          </p:cNvPr>
          <p:cNvPicPr>
            <a:picLocks noChangeAspect="1"/>
          </p:cNvPicPr>
          <p:nvPr/>
        </p:nvPicPr>
        <p:blipFill rotWithShape="1">
          <a:blip r:embed="rId7"/>
          <a:srcRect l="42190" r="4673"/>
          <a:stretch/>
        </p:blipFill>
        <p:spPr>
          <a:xfrm>
            <a:off x="4120541" y="-355247"/>
            <a:ext cx="3651860" cy="6870449"/>
          </a:xfrm>
          <a:prstGeom prst="rect">
            <a:avLst/>
          </a:prstGeom>
        </p:spPr>
      </p:pic>
      <p:sp>
        <p:nvSpPr>
          <p:cNvPr id="19" name="Rectangle 18">
            <a:extLst>
              <a:ext uri="{FF2B5EF4-FFF2-40B4-BE49-F238E27FC236}">
                <a16:creationId xmlns:a16="http://schemas.microsoft.com/office/drawing/2014/main" id="{BA16CFD9-DA70-4452-8078-D03A39393EC8}"/>
              </a:ext>
            </a:extLst>
          </p:cNvPr>
          <p:cNvSpPr/>
          <p:nvPr/>
        </p:nvSpPr>
        <p:spPr>
          <a:xfrm>
            <a:off x="373063" y="3317319"/>
            <a:ext cx="4206875" cy="830997"/>
          </a:xfrm>
          <a:prstGeom prst="rect">
            <a:avLst/>
          </a:prstGeom>
        </p:spPr>
        <p:txBody>
          <a:bodyPr wrap="square" lIns="0" tIns="0" rIns="0" bIns="0">
            <a:spAutoFit/>
          </a:bodyPr>
          <a:lstStyle/>
          <a:p>
            <a:r>
              <a:rPr lang="en-US" dirty="0">
                <a:solidFill>
                  <a:schemeClr val="accent1"/>
                </a:solidFill>
                <a:latin typeface="+mj-lt"/>
              </a:rPr>
              <a:t>Enabling productivity and innovation for over 2 million apps and sites</a:t>
            </a:r>
            <a:br>
              <a:rPr lang="en-US" dirty="0">
                <a:solidFill>
                  <a:schemeClr val="accent1"/>
                </a:solidFill>
                <a:latin typeface="+mj-lt"/>
              </a:rPr>
            </a:br>
            <a:r>
              <a:rPr lang="en-US" dirty="0">
                <a:solidFill>
                  <a:schemeClr val="accent1"/>
                </a:solidFill>
                <a:latin typeface="+mj-lt"/>
              </a:rPr>
              <a:t>on Azure</a:t>
            </a:r>
          </a:p>
        </p:txBody>
      </p:sp>
      <p:sp>
        <p:nvSpPr>
          <p:cNvPr id="20" name="Rectangle 19">
            <a:extLst>
              <a:ext uri="{FF2B5EF4-FFF2-40B4-BE49-F238E27FC236}">
                <a16:creationId xmlns:a16="http://schemas.microsoft.com/office/drawing/2014/main" id="{D0738A52-D352-4D7D-AB1B-A5BCFCE1E0B9}"/>
              </a:ext>
            </a:extLst>
          </p:cNvPr>
          <p:cNvSpPr/>
          <p:nvPr/>
        </p:nvSpPr>
        <p:spPr>
          <a:xfrm>
            <a:off x="373063" y="4425733"/>
            <a:ext cx="3875083" cy="1846659"/>
          </a:xfrm>
          <a:prstGeom prst="rect">
            <a:avLst/>
          </a:prstGeom>
        </p:spPr>
        <p:txBody>
          <a:bodyPr wrap="square" lIns="0" tIns="0" rIns="0" bIns="0" anchor="t">
            <a:spAutoFit/>
          </a:bodyPr>
          <a:lstStyle/>
          <a:p>
            <a:r>
              <a:rPr lang="en-US" sz="1500" dirty="0">
                <a:latin typeface="Segoe UI"/>
                <a:cs typeface="Segoe UI"/>
              </a:rPr>
              <a:t>Quickly build, deploy, and scale web apps and APIs on your terms. Work with .NET, .NET Core, Node.js, Java, Python or php, in containers or running on Windows or Linux. Meet rigorous, enterprise-grade performance, security and compliance requirements used a trusted, fully managed platform that handles over 40 billion requests per day.</a:t>
            </a:r>
          </a:p>
        </p:txBody>
      </p:sp>
      <p:sp>
        <p:nvSpPr>
          <p:cNvPr id="21" name="TextBox 20">
            <a:extLst>
              <a:ext uri="{FF2B5EF4-FFF2-40B4-BE49-F238E27FC236}">
                <a16:creationId xmlns:a16="http://schemas.microsoft.com/office/drawing/2014/main" id="{B6B71945-AA37-491C-AA48-93D159F59CE1}"/>
              </a:ext>
            </a:extLst>
          </p:cNvPr>
          <p:cNvSpPr txBox="1"/>
          <p:nvPr/>
        </p:nvSpPr>
        <p:spPr>
          <a:xfrm>
            <a:off x="315626" y="8213621"/>
            <a:ext cx="1591056" cy="1846659"/>
          </a:xfrm>
          <a:prstGeom prst="rect">
            <a:avLst/>
          </a:prstGeom>
          <a:noFill/>
        </p:spPr>
        <p:txBody>
          <a:bodyPr wrap="square" lIns="45720" tIns="0" rIns="45720" bIns="0" rtlCol="0">
            <a:spAutoFit/>
          </a:bodyPr>
          <a:lstStyle/>
          <a:p>
            <a:pPr algn="ctr"/>
            <a:r>
              <a:rPr lang="en-US" sz="1500" dirty="0">
                <a:solidFill>
                  <a:schemeClr val="accent1"/>
                </a:solidFill>
                <a:latin typeface="+mj-lt"/>
              </a:rPr>
              <a:t>Fully managed platform</a:t>
            </a:r>
            <a:br>
              <a:rPr lang="en-US" sz="1500" dirty="0">
                <a:solidFill>
                  <a:schemeClr val="accent1"/>
                </a:solidFill>
                <a:latin typeface="+mj-lt"/>
              </a:rPr>
            </a:br>
            <a:br>
              <a:rPr lang="en-US" sz="1500" dirty="0">
                <a:solidFill>
                  <a:schemeClr val="accent1"/>
                </a:solidFill>
                <a:latin typeface="+mj-lt"/>
              </a:rPr>
            </a:br>
            <a:r>
              <a:rPr lang="en-US" sz="1500" dirty="0"/>
              <a:t>Built-in infrastructure maintenance, security patching,</a:t>
            </a:r>
            <a:br>
              <a:rPr lang="en-US" sz="1500" dirty="0"/>
            </a:br>
            <a:r>
              <a:rPr lang="en-US" sz="1500" dirty="0"/>
              <a:t>and scaling</a:t>
            </a:r>
          </a:p>
        </p:txBody>
      </p:sp>
      <p:sp>
        <p:nvSpPr>
          <p:cNvPr id="22" name="TextBox 21">
            <a:extLst>
              <a:ext uri="{FF2B5EF4-FFF2-40B4-BE49-F238E27FC236}">
                <a16:creationId xmlns:a16="http://schemas.microsoft.com/office/drawing/2014/main" id="{943E1775-683F-46AA-93D9-C038D864ED50}"/>
              </a:ext>
            </a:extLst>
          </p:cNvPr>
          <p:cNvSpPr txBox="1"/>
          <p:nvPr/>
        </p:nvSpPr>
        <p:spPr>
          <a:xfrm>
            <a:off x="2019722" y="8213621"/>
            <a:ext cx="1591056" cy="1846659"/>
          </a:xfrm>
          <a:prstGeom prst="rect">
            <a:avLst/>
          </a:prstGeom>
          <a:noFill/>
        </p:spPr>
        <p:txBody>
          <a:bodyPr wrap="square" lIns="45720" tIns="0" rIns="45720" bIns="0" rtlCol="0">
            <a:spAutoFit/>
          </a:bodyPr>
          <a:lstStyle/>
          <a:p>
            <a:pPr algn="ctr"/>
            <a:r>
              <a:rPr lang="en-US" sz="1500" dirty="0">
                <a:solidFill>
                  <a:schemeClr val="accent1"/>
                </a:solidFill>
                <a:latin typeface="+mj-lt"/>
              </a:rPr>
              <a:t>Built-in CI/CD integration</a:t>
            </a:r>
            <a:r>
              <a:rPr lang="en-US" sz="1500" dirty="0"/>
              <a:t> </a:t>
            </a:r>
            <a:br>
              <a:rPr lang="en-US" sz="1500" dirty="0"/>
            </a:br>
            <a:br>
              <a:rPr lang="en-US" sz="1500" dirty="0"/>
            </a:br>
            <a:r>
              <a:rPr lang="en-US" sz="1500" dirty="0"/>
              <a:t>CI/CD </a:t>
            </a:r>
            <a:br>
              <a:rPr lang="en-US" sz="1500"/>
            </a:br>
            <a:r>
              <a:rPr lang="en-US" sz="1500"/>
              <a:t>integration</a:t>
            </a:r>
          </a:p>
          <a:p>
            <a:pPr algn="ctr"/>
            <a:r>
              <a:rPr lang="en-US" sz="1500" dirty="0"/>
              <a:t>provides </a:t>
            </a:r>
          </a:p>
          <a:p>
            <a:pPr algn="ctr"/>
            <a:r>
              <a:rPr lang="en-US" sz="1500" dirty="0"/>
              <a:t>zero-downtime deployments</a:t>
            </a:r>
          </a:p>
        </p:txBody>
      </p:sp>
      <p:sp>
        <p:nvSpPr>
          <p:cNvPr id="23" name="TextBox 22">
            <a:extLst>
              <a:ext uri="{FF2B5EF4-FFF2-40B4-BE49-F238E27FC236}">
                <a16:creationId xmlns:a16="http://schemas.microsoft.com/office/drawing/2014/main" id="{D17B3DEC-F6D1-4456-B546-E43CEA6D4311}"/>
              </a:ext>
            </a:extLst>
          </p:cNvPr>
          <p:cNvSpPr txBox="1"/>
          <p:nvPr/>
        </p:nvSpPr>
        <p:spPr>
          <a:xfrm>
            <a:off x="5473632" y="8213621"/>
            <a:ext cx="2029529" cy="1846659"/>
          </a:xfrm>
          <a:prstGeom prst="rect">
            <a:avLst/>
          </a:prstGeom>
          <a:noFill/>
        </p:spPr>
        <p:txBody>
          <a:bodyPr wrap="square" lIns="45720" tIns="0" rIns="45720" bIns="0" rtlCol="0">
            <a:spAutoFit/>
          </a:bodyPr>
          <a:lstStyle/>
          <a:p>
            <a:pPr algn="ctr"/>
            <a:r>
              <a:rPr lang="en-US" sz="1500" dirty="0">
                <a:solidFill>
                  <a:schemeClr val="accent1"/>
                </a:solidFill>
                <a:latin typeface="+mj-lt"/>
                <a:cs typeface="Segoe UI"/>
              </a:rPr>
              <a:t>Rigorous security</a:t>
            </a:r>
            <a:br>
              <a:rPr lang="en-US" sz="1500" dirty="0">
                <a:solidFill>
                  <a:schemeClr val="accent1"/>
                </a:solidFill>
                <a:latin typeface="+mj-lt"/>
                <a:cs typeface="Segoe UI"/>
              </a:rPr>
            </a:br>
            <a:r>
              <a:rPr lang="en-US" sz="1500" dirty="0">
                <a:solidFill>
                  <a:schemeClr val="accent1"/>
                </a:solidFill>
                <a:latin typeface="+mj-lt"/>
                <a:cs typeface="Segoe UI"/>
              </a:rPr>
              <a:t>and compliance</a:t>
            </a:r>
            <a:br>
              <a:rPr lang="en-US" sz="1500" dirty="0">
                <a:cs typeface="Segoe UI"/>
              </a:rPr>
            </a:br>
            <a:br>
              <a:rPr lang="en-US" sz="1500" dirty="0">
                <a:cs typeface="Segoe UI"/>
              </a:rPr>
            </a:br>
            <a:r>
              <a:rPr lang="en-US" sz="1500" dirty="0">
                <a:cs typeface="Segoe UI"/>
              </a:rPr>
              <a:t>Seamless deployments across public cloud, Azure Government, and on-premises environments</a:t>
            </a:r>
          </a:p>
        </p:txBody>
      </p:sp>
      <p:sp>
        <p:nvSpPr>
          <p:cNvPr id="24" name="TextBox 23">
            <a:extLst>
              <a:ext uri="{FF2B5EF4-FFF2-40B4-BE49-F238E27FC236}">
                <a16:creationId xmlns:a16="http://schemas.microsoft.com/office/drawing/2014/main" id="{BB2174BB-C25E-4196-9A9E-14E030418059}"/>
              </a:ext>
            </a:extLst>
          </p:cNvPr>
          <p:cNvSpPr txBox="1"/>
          <p:nvPr/>
        </p:nvSpPr>
        <p:spPr>
          <a:xfrm>
            <a:off x="3723818" y="8213621"/>
            <a:ext cx="1591056" cy="1846659"/>
          </a:xfrm>
          <a:prstGeom prst="rect">
            <a:avLst/>
          </a:prstGeom>
          <a:noFill/>
        </p:spPr>
        <p:txBody>
          <a:bodyPr wrap="square" lIns="45720" tIns="0" rIns="45720" bIns="0" rtlCol="0">
            <a:spAutoFit/>
          </a:bodyPr>
          <a:lstStyle/>
          <a:p>
            <a:pPr algn="ctr"/>
            <a:r>
              <a:rPr lang="en-US" sz="1500" dirty="0">
                <a:solidFill>
                  <a:schemeClr val="accent1"/>
                </a:solidFill>
                <a:latin typeface="+mj-lt"/>
              </a:rPr>
              <a:t>Virtual network integration</a:t>
            </a:r>
            <a:br>
              <a:rPr lang="en-US" sz="1500" dirty="0">
                <a:solidFill>
                  <a:schemeClr val="accent1"/>
                </a:solidFill>
                <a:latin typeface="+mj-lt"/>
              </a:rPr>
            </a:br>
            <a:br>
              <a:rPr lang="en-US" sz="1500" dirty="0">
                <a:solidFill>
                  <a:schemeClr val="accent1"/>
                </a:solidFill>
                <a:latin typeface="+mj-lt"/>
              </a:rPr>
            </a:br>
            <a:r>
              <a:rPr lang="en-US" sz="1500" dirty="0"/>
              <a:t>Ability to run</a:t>
            </a:r>
            <a:br>
              <a:rPr lang="en-US" sz="1500" dirty="0"/>
            </a:br>
            <a:r>
              <a:rPr lang="en-US" sz="1500" dirty="0"/>
              <a:t>in an isolated </a:t>
            </a:r>
            <a:br>
              <a:rPr lang="en-US" sz="1500" dirty="0"/>
            </a:br>
            <a:r>
              <a:rPr lang="en-US" sz="1500" dirty="0"/>
              <a:t>and dedicated</a:t>
            </a:r>
            <a:br>
              <a:rPr lang="en-US" sz="1500" dirty="0"/>
            </a:br>
            <a:r>
              <a:rPr lang="en-US" sz="1500" u="sng" dirty="0">
                <a:solidFill>
                  <a:schemeClr val="accent1"/>
                </a:solidFill>
                <a:hlinkClick r:id="rId8">
                  <a:extLst>
                    <a:ext uri="{A12FA001-AC4F-418D-AE19-62706E023703}">
                      <ahyp:hlinkClr xmlns:ahyp="http://schemas.microsoft.com/office/drawing/2018/hyperlinkcolor" val="tx"/>
                    </a:ext>
                  </a:extLst>
                </a:hlinkClick>
              </a:rPr>
              <a:t>App Service environment</a:t>
            </a:r>
            <a:endParaRPr lang="en-US" sz="1500" dirty="0">
              <a:solidFill>
                <a:schemeClr val="accent1"/>
              </a:solidFill>
            </a:endParaRPr>
          </a:p>
        </p:txBody>
      </p:sp>
      <p:grpSp>
        <p:nvGrpSpPr>
          <p:cNvPr id="3" name="Group 2">
            <a:extLst>
              <a:ext uri="{FF2B5EF4-FFF2-40B4-BE49-F238E27FC236}">
                <a16:creationId xmlns:a16="http://schemas.microsoft.com/office/drawing/2014/main" id="{087F7930-BB7E-4F2B-BF2D-C0E304434764}"/>
              </a:ext>
            </a:extLst>
          </p:cNvPr>
          <p:cNvGrpSpPr/>
          <p:nvPr/>
        </p:nvGrpSpPr>
        <p:grpSpPr>
          <a:xfrm>
            <a:off x="1976052" y="8213621"/>
            <a:ext cx="3497581" cy="2077492"/>
            <a:chOff x="1976052" y="8213621"/>
            <a:chExt cx="3497581" cy="2077492"/>
          </a:xfrm>
        </p:grpSpPr>
        <p:sp>
          <p:nvSpPr>
            <p:cNvPr id="26" name="Freeform: Shape 25">
              <a:extLst>
                <a:ext uri="{FF2B5EF4-FFF2-40B4-BE49-F238E27FC236}">
                  <a16:creationId xmlns:a16="http://schemas.microsoft.com/office/drawing/2014/main" id="{5ADBEFAD-FD9D-4281-B212-B16EF7744457}"/>
                </a:ext>
              </a:extLst>
            </p:cNvPr>
            <p:cNvSpPr/>
            <p:nvPr/>
          </p:nvSpPr>
          <p:spPr>
            <a:xfrm>
              <a:off x="1976052" y="8213621"/>
              <a:ext cx="45719" cy="2077492"/>
            </a:xfrm>
            <a:custGeom>
              <a:avLst/>
              <a:gdLst>
                <a:gd name="connsiteX0" fmla="*/ 0 w 9525"/>
                <a:gd name="connsiteY0" fmla="*/ 0 h 563880"/>
                <a:gd name="connsiteX1" fmla="*/ 0 w 9525"/>
                <a:gd name="connsiteY1" fmla="*/ 563880 h 563880"/>
              </a:gdLst>
              <a:ahLst/>
              <a:cxnLst>
                <a:cxn ang="0">
                  <a:pos x="connsiteX0" y="connsiteY0"/>
                </a:cxn>
                <a:cxn ang="0">
                  <a:pos x="connsiteX1" y="connsiteY1"/>
                </a:cxn>
              </a:cxnLst>
              <a:rect l="l" t="t" r="r" b="b"/>
              <a:pathLst>
                <a:path w="9525" h="563880">
                  <a:moveTo>
                    <a:pt x="0" y="0"/>
                  </a:moveTo>
                  <a:lnTo>
                    <a:pt x="0" y="563880"/>
                  </a:lnTo>
                </a:path>
              </a:pathLst>
            </a:custGeom>
            <a:ln w="19050" cap="rnd">
              <a:solidFill>
                <a:schemeClr val="accent1"/>
              </a:solidFill>
              <a:prstDash val="sysDash"/>
              <a:round/>
              <a:tailEnd type="none" w="lg" len="lg"/>
            </a:ln>
          </p:spPr>
          <p:txBody>
            <a:bodyPr rtlCol="0" anchor="ctr"/>
            <a:lstStyle/>
            <a:p>
              <a:endParaRPr lang="en-US"/>
            </a:p>
          </p:txBody>
        </p:sp>
        <p:sp>
          <p:nvSpPr>
            <p:cNvPr id="27" name="Freeform: Shape 26">
              <a:extLst>
                <a:ext uri="{FF2B5EF4-FFF2-40B4-BE49-F238E27FC236}">
                  <a16:creationId xmlns:a16="http://schemas.microsoft.com/office/drawing/2014/main" id="{840CF7E5-B488-42CA-89EA-42A7864CA8F9}"/>
                </a:ext>
              </a:extLst>
            </p:cNvPr>
            <p:cNvSpPr/>
            <p:nvPr/>
          </p:nvSpPr>
          <p:spPr>
            <a:xfrm flipH="1">
              <a:off x="3588356" y="8213621"/>
              <a:ext cx="45719" cy="2077492"/>
            </a:xfrm>
            <a:custGeom>
              <a:avLst/>
              <a:gdLst>
                <a:gd name="connsiteX0" fmla="*/ 0 w 9525"/>
                <a:gd name="connsiteY0" fmla="*/ 0 h 563880"/>
                <a:gd name="connsiteX1" fmla="*/ 0 w 9525"/>
                <a:gd name="connsiteY1" fmla="*/ 563880 h 563880"/>
              </a:gdLst>
              <a:ahLst/>
              <a:cxnLst>
                <a:cxn ang="0">
                  <a:pos x="connsiteX0" y="connsiteY0"/>
                </a:cxn>
                <a:cxn ang="0">
                  <a:pos x="connsiteX1" y="connsiteY1"/>
                </a:cxn>
              </a:cxnLst>
              <a:rect l="l" t="t" r="r" b="b"/>
              <a:pathLst>
                <a:path w="9525" h="563880">
                  <a:moveTo>
                    <a:pt x="0" y="0"/>
                  </a:moveTo>
                  <a:lnTo>
                    <a:pt x="0" y="563880"/>
                  </a:lnTo>
                </a:path>
              </a:pathLst>
            </a:custGeom>
            <a:ln w="19050" cap="rnd">
              <a:solidFill>
                <a:schemeClr val="accent1"/>
              </a:solidFill>
              <a:prstDash val="sysDash"/>
              <a:round/>
              <a:tailEnd type="none" w="lg" len="lg"/>
            </a:ln>
          </p:spPr>
          <p:txBody>
            <a:bodyPr rtlCol="0" anchor="ctr"/>
            <a:lstStyle/>
            <a:p>
              <a:endParaRPr lang="en-US"/>
            </a:p>
          </p:txBody>
        </p:sp>
        <p:sp>
          <p:nvSpPr>
            <p:cNvPr id="28" name="Freeform: Shape 27">
              <a:extLst>
                <a:ext uri="{FF2B5EF4-FFF2-40B4-BE49-F238E27FC236}">
                  <a16:creationId xmlns:a16="http://schemas.microsoft.com/office/drawing/2014/main" id="{024E0151-8B7C-46F2-89B8-56ADE9F29583}"/>
                </a:ext>
              </a:extLst>
            </p:cNvPr>
            <p:cNvSpPr/>
            <p:nvPr/>
          </p:nvSpPr>
          <p:spPr>
            <a:xfrm>
              <a:off x="5427914" y="8213621"/>
              <a:ext cx="45719" cy="2077492"/>
            </a:xfrm>
            <a:custGeom>
              <a:avLst/>
              <a:gdLst>
                <a:gd name="connsiteX0" fmla="*/ 0 w 9525"/>
                <a:gd name="connsiteY0" fmla="*/ 0 h 563880"/>
                <a:gd name="connsiteX1" fmla="*/ 0 w 9525"/>
                <a:gd name="connsiteY1" fmla="*/ 563880 h 563880"/>
              </a:gdLst>
              <a:ahLst/>
              <a:cxnLst>
                <a:cxn ang="0">
                  <a:pos x="connsiteX0" y="connsiteY0"/>
                </a:cxn>
                <a:cxn ang="0">
                  <a:pos x="connsiteX1" y="connsiteY1"/>
                </a:cxn>
              </a:cxnLst>
              <a:rect l="l" t="t" r="r" b="b"/>
              <a:pathLst>
                <a:path w="9525" h="563880">
                  <a:moveTo>
                    <a:pt x="0" y="0"/>
                  </a:moveTo>
                  <a:lnTo>
                    <a:pt x="0" y="563880"/>
                  </a:lnTo>
                </a:path>
              </a:pathLst>
            </a:custGeom>
            <a:ln w="19050" cap="rnd">
              <a:solidFill>
                <a:schemeClr val="accent1"/>
              </a:solidFill>
              <a:prstDash val="sysDash"/>
              <a:round/>
              <a:tailEnd type="none" w="lg" len="lg"/>
            </a:ln>
          </p:spPr>
          <p:txBody>
            <a:bodyPr rtlCol="0" anchor="ctr"/>
            <a:lstStyle/>
            <a:p>
              <a:endParaRPr lang="en-US"/>
            </a:p>
          </p:txBody>
        </p:sp>
      </p:grpSp>
      <p:sp>
        <p:nvSpPr>
          <p:cNvPr id="30" name="Freeform: Shape 29">
            <a:extLst>
              <a:ext uri="{FF2B5EF4-FFF2-40B4-BE49-F238E27FC236}">
                <a16:creationId xmlns:a16="http://schemas.microsoft.com/office/drawing/2014/main" id="{0B2FCC26-CB0C-449D-B525-4CF165BB6D75}"/>
              </a:ext>
            </a:extLst>
          </p:cNvPr>
          <p:cNvSpPr/>
          <p:nvPr/>
        </p:nvSpPr>
        <p:spPr>
          <a:xfrm>
            <a:off x="712861" y="7161109"/>
            <a:ext cx="797438" cy="797438"/>
          </a:xfrm>
          <a:custGeom>
            <a:avLst/>
            <a:gdLst>
              <a:gd name="connsiteX0" fmla="*/ 746760 w 746760"/>
              <a:gd name="connsiteY0" fmla="*/ 373380 h 746760"/>
              <a:gd name="connsiteX1" fmla="*/ 373380 w 746760"/>
              <a:gd name="connsiteY1" fmla="*/ 746760 h 746760"/>
              <a:gd name="connsiteX2" fmla="*/ 0 w 746760"/>
              <a:gd name="connsiteY2" fmla="*/ 373380 h 746760"/>
              <a:gd name="connsiteX3" fmla="*/ 373380 w 746760"/>
              <a:gd name="connsiteY3" fmla="*/ 0 h 746760"/>
              <a:gd name="connsiteX4" fmla="*/ 746760 w 746760"/>
              <a:gd name="connsiteY4" fmla="*/ 373380 h 74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60" h="746760">
                <a:moveTo>
                  <a:pt x="746760" y="373380"/>
                </a:moveTo>
                <a:cubicBezTo>
                  <a:pt x="746760" y="579592"/>
                  <a:pt x="579592" y="746760"/>
                  <a:pt x="373380" y="746760"/>
                </a:cubicBezTo>
                <a:cubicBezTo>
                  <a:pt x="167168" y="746760"/>
                  <a:pt x="0" y="579592"/>
                  <a:pt x="0" y="373380"/>
                </a:cubicBezTo>
                <a:cubicBezTo>
                  <a:pt x="0" y="167168"/>
                  <a:pt x="167168" y="0"/>
                  <a:pt x="373380" y="0"/>
                </a:cubicBezTo>
                <a:cubicBezTo>
                  <a:pt x="579592" y="0"/>
                  <a:pt x="746760" y="167168"/>
                  <a:pt x="746760" y="373380"/>
                </a:cubicBezTo>
                <a:close/>
              </a:path>
            </a:pathLst>
          </a:custGeom>
          <a:solidFill>
            <a:schemeClr val="bg1"/>
          </a:solidFill>
          <a:ln w="9525" cap="flat">
            <a:noFill/>
            <a:prstDash val="solid"/>
            <a:miter/>
          </a:ln>
          <a:effectLst>
            <a:outerShdw blurRad="50800" dist="38100" dir="2700000" algn="tl" rotWithShape="0">
              <a:schemeClr val="bg2">
                <a:lumMod val="75000"/>
                <a:alpha val="20000"/>
              </a:schemeClr>
            </a:outerShdw>
          </a:effectLst>
        </p:spPr>
        <p:txBody>
          <a:bodyPr rtlCol="0" anchor="ctr"/>
          <a:lstStyle/>
          <a:p>
            <a:endParaRPr lang="en-US"/>
          </a:p>
        </p:txBody>
      </p:sp>
      <p:sp>
        <p:nvSpPr>
          <p:cNvPr id="37" name="Freeform: Shape 36">
            <a:extLst>
              <a:ext uri="{FF2B5EF4-FFF2-40B4-BE49-F238E27FC236}">
                <a16:creationId xmlns:a16="http://schemas.microsoft.com/office/drawing/2014/main" id="{B8526945-7CA6-4477-9FCC-8FB119CA31E1}"/>
              </a:ext>
            </a:extLst>
          </p:cNvPr>
          <p:cNvSpPr/>
          <p:nvPr/>
        </p:nvSpPr>
        <p:spPr>
          <a:xfrm>
            <a:off x="2446931" y="7161109"/>
            <a:ext cx="797438" cy="797438"/>
          </a:xfrm>
          <a:custGeom>
            <a:avLst/>
            <a:gdLst>
              <a:gd name="connsiteX0" fmla="*/ 746760 w 746760"/>
              <a:gd name="connsiteY0" fmla="*/ 373380 h 746760"/>
              <a:gd name="connsiteX1" fmla="*/ 373380 w 746760"/>
              <a:gd name="connsiteY1" fmla="*/ 746760 h 746760"/>
              <a:gd name="connsiteX2" fmla="*/ 0 w 746760"/>
              <a:gd name="connsiteY2" fmla="*/ 373380 h 746760"/>
              <a:gd name="connsiteX3" fmla="*/ 373380 w 746760"/>
              <a:gd name="connsiteY3" fmla="*/ 0 h 746760"/>
              <a:gd name="connsiteX4" fmla="*/ 746760 w 746760"/>
              <a:gd name="connsiteY4" fmla="*/ 373380 h 74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60" h="746760">
                <a:moveTo>
                  <a:pt x="746760" y="373380"/>
                </a:moveTo>
                <a:cubicBezTo>
                  <a:pt x="746760" y="579592"/>
                  <a:pt x="579592" y="746760"/>
                  <a:pt x="373380" y="746760"/>
                </a:cubicBezTo>
                <a:cubicBezTo>
                  <a:pt x="167168" y="746760"/>
                  <a:pt x="0" y="579592"/>
                  <a:pt x="0" y="373380"/>
                </a:cubicBezTo>
                <a:cubicBezTo>
                  <a:pt x="0" y="167168"/>
                  <a:pt x="167168" y="0"/>
                  <a:pt x="373380" y="0"/>
                </a:cubicBezTo>
                <a:cubicBezTo>
                  <a:pt x="579592" y="0"/>
                  <a:pt x="746760" y="167168"/>
                  <a:pt x="746760" y="373380"/>
                </a:cubicBezTo>
                <a:close/>
              </a:path>
            </a:pathLst>
          </a:custGeom>
          <a:solidFill>
            <a:schemeClr val="bg1"/>
          </a:solidFill>
          <a:ln w="9525" cap="flat">
            <a:noFill/>
            <a:prstDash val="solid"/>
            <a:miter/>
          </a:ln>
          <a:effectLst>
            <a:outerShdw blurRad="50800" dist="38100" dir="2700000" algn="tl" rotWithShape="0">
              <a:schemeClr val="bg2">
                <a:lumMod val="75000"/>
                <a:alpha val="20000"/>
              </a:schemeClr>
            </a:outerShdw>
          </a:effectLst>
        </p:spPr>
        <p:txBody>
          <a:bodyPr rtlCol="0" anchor="ctr"/>
          <a:lstStyle/>
          <a:p>
            <a:endParaRPr lang="en-US"/>
          </a:p>
        </p:txBody>
      </p:sp>
      <p:sp>
        <p:nvSpPr>
          <p:cNvPr id="42" name="Freeform: Shape 41">
            <a:extLst>
              <a:ext uri="{FF2B5EF4-FFF2-40B4-BE49-F238E27FC236}">
                <a16:creationId xmlns:a16="http://schemas.microsoft.com/office/drawing/2014/main" id="{8F36FED0-5BB5-4F0C-BCB8-5380BB177700}"/>
              </a:ext>
            </a:extLst>
          </p:cNvPr>
          <p:cNvSpPr/>
          <p:nvPr/>
        </p:nvSpPr>
        <p:spPr>
          <a:xfrm>
            <a:off x="4120540" y="7161109"/>
            <a:ext cx="797438" cy="797438"/>
          </a:xfrm>
          <a:custGeom>
            <a:avLst/>
            <a:gdLst>
              <a:gd name="connsiteX0" fmla="*/ 746760 w 746760"/>
              <a:gd name="connsiteY0" fmla="*/ 373380 h 746760"/>
              <a:gd name="connsiteX1" fmla="*/ 373380 w 746760"/>
              <a:gd name="connsiteY1" fmla="*/ 746760 h 746760"/>
              <a:gd name="connsiteX2" fmla="*/ 0 w 746760"/>
              <a:gd name="connsiteY2" fmla="*/ 373380 h 746760"/>
              <a:gd name="connsiteX3" fmla="*/ 373380 w 746760"/>
              <a:gd name="connsiteY3" fmla="*/ 0 h 746760"/>
              <a:gd name="connsiteX4" fmla="*/ 746760 w 746760"/>
              <a:gd name="connsiteY4" fmla="*/ 373380 h 74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60" h="746760">
                <a:moveTo>
                  <a:pt x="746760" y="373380"/>
                </a:moveTo>
                <a:cubicBezTo>
                  <a:pt x="746760" y="579592"/>
                  <a:pt x="579592" y="746760"/>
                  <a:pt x="373380" y="746760"/>
                </a:cubicBezTo>
                <a:cubicBezTo>
                  <a:pt x="167168" y="746760"/>
                  <a:pt x="0" y="579592"/>
                  <a:pt x="0" y="373380"/>
                </a:cubicBezTo>
                <a:cubicBezTo>
                  <a:pt x="0" y="167168"/>
                  <a:pt x="167168" y="0"/>
                  <a:pt x="373380" y="0"/>
                </a:cubicBezTo>
                <a:cubicBezTo>
                  <a:pt x="579592" y="0"/>
                  <a:pt x="746760" y="167168"/>
                  <a:pt x="746760" y="373380"/>
                </a:cubicBezTo>
                <a:close/>
              </a:path>
            </a:pathLst>
          </a:custGeom>
          <a:solidFill>
            <a:schemeClr val="bg1"/>
          </a:solidFill>
          <a:ln w="9525" cap="flat">
            <a:noFill/>
            <a:prstDash val="solid"/>
            <a:miter/>
          </a:ln>
          <a:effectLst>
            <a:outerShdw blurRad="50800" dist="38100" dir="2700000" algn="tl" rotWithShape="0">
              <a:schemeClr val="bg2">
                <a:lumMod val="75000"/>
                <a:alpha val="20000"/>
              </a:schemeClr>
            </a:outerShdw>
          </a:effectLst>
        </p:spPr>
        <p:txBody>
          <a:bodyPr rtlCol="0" anchor="ctr"/>
          <a:lstStyle/>
          <a:p>
            <a:endParaRPr lang="en-US"/>
          </a:p>
        </p:txBody>
      </p:sp>
      <p:sp>
        <p:nvSpPr>
          <p:cNvPr id="54" name="Freeform: Shape 53">
            <a:extLst>
              <a:ext uri="{FF2B5EF4-FFF2-40B4-BE49-F238E27FC236}">
                <a16:creationId xmlns:a16="http://schemas.microsoft.com/office/drawing/2014/main" id="{365DAB99-BE41-408D-84A3-2B7AC0AB0F71}"/>
              </a:ext>
            </a:extLst>
          </p:cNvPr>
          <p:cNvSpPr/>
          <p:nvPr/>
        </p:nvSpPr>
        <p:spPr>
          <a:xfrm>
            <a:off x="5990811" y="7161109"/>
            <a:ext cx="797438" cy="797438"/>
          </a:xfrm>
          <a:custGeom>
            <a:avLst/>
            <a:gdLst>
              <a:gd name="connsiteX0" fmla="*/ 746760 w 746760"/>
              <a:gd name="connsiteY0" fmla="*/ 373380 h 746760"/>
              <a:gd name="connsiteX1" fmla="*/ 373380 w 746760"/>
              <a:gd name="connsiteY1" fmla="*/ 746760 h 746760"/>
              <a:gd name="connsiteX2" fmla="*/ 0 w 746760"/>
              <a:gd name="connsiteY2" fmla="*/ 373380 h 746760"/>
              <a:gd name="connsiteX3" fmla="*/ 373380 w 746760"/>
              <a:gd name="connsiteY3" fmla="*/ 0 h 746760"/>
              <a:gd name="connsiteX4" fmla="*/ 746760 w 746760"/>
              <a:gd name="connsiteY4" fmla="*/ 373380 h 746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60" h="746760">
                <a:moveTo>
                  <a:pt x="746760" y="373380"/>
                </a:moveTo>
                <a:cubicBezTo>
                  <a:pt x="746760" y="579592"/>
                  <a:pt x="579592" y="746760"/>
                  <a:pt x="373380" y="746760"/>
                </a:cubicBezTo>
                <a:cubicBezTo>
                  <a:pt x="167168" y="746760"/>
                  <a:pt x="0" y="579592"/>
                  <a:pt x="0" y="373380"/>
                </a:cubicBezTo>
                <a:cubicBezTo>
                  <a:pt x="0" y="167168"/>
                  <a:pt x="167168" y="0"/>
                  <a:pt x="373380" y="0"/>
                </a:cubicBezTo>
                <a:cubicBezTo>
                  <a:pt x="579592" y="0"/>
                  <a:pt x="746760" y="167168"/>
                  <a:pt x="746760" y="373380"/>
                </a:cubicBezTo>
                <a:close/>
              </a:path>
            </a:pathLst>
          </a:custGeom>
          <a:solidFill>
            <a:schemeClr val="bg1"/>
          </a:solidFill>
          <a:ln w="9525" cap="flat">
            <a:noFill/>
            <a:prstDash val="solid"/>
            <a:miter/>
          </a:ln>
          <a:effectLst>
            <a:outerShdw blurRad="50800" dist="38100" dir="2700000" algn="tl" rotWithShape="0">
              <a:schemeClr val="bg2">
                <a:lumMod val="75000"/>
                <a:alpha val="20000"/>
              </a:schemeClr>
            </a:outerShdw>
          </a:effectLst>
        </p:spPr>
        <p:txBody>
          <a:bodyPr rtlCol="0" anchor="ctr"/>
          <a:lstStyle/>
          <a:p>
            <a:endParaRPr lang="en-US"/>
          </a:p>
        </p:txBody>
      </p:sp>
      <p:pic>
        <p:nvPicPr>
          <p:cNvPr id="60" name="Picture 59" descr="A picture containing drawing&#10;&#10;Description automatically generated">
            <a:extLst>
              <a:ext uri="{FF2B5EF4-FFF2-40B4-BE49-F238E27FC236}">
                <a16:creationId xmlns:a16="http://schemas.microsoft.com/office/drawing/2014/main" id="{BD6F3547-B79E-48D6-A2FD-C215F3079112}"/>
              </a:ext>
            </a:extLst>
          </p:cNvPr>
          <p:cNvPicPr>
            <a:picLocks noChangeAspect="1"/>
          </p:cNvPicPr>
          <p:nvPr/>
        </p:nvPicPr>
        <p:blipFill>
          <a:blip r:embed="rId9"/>
          <a:stretch>
            <a:fillRect/>
          </a:stretch>
        </p:blipFill>
        <p:spPr>
          <a:xfrm>
            <a:off x="47620" y="47066"/>
            <a:ext cx="2191776" cy="982367"/>
          </a:xfrm>
          <a:prstGeom prst="rect">
            <a:avLst/>
          </a:prstGeom>
        </p:spPr>
      </p:pic>
      <p:pic>
        <p:nvPicPr>
          <p:cNvPr id="62" name="Picture 61">
            <a:extLst>
              <a:ext uri="{FF2B5EF4-FFF2-40B4-BE49-F238E27FC236}">
                <a16:creationId xmlns:a16="http://schemas.microsoft.com/office/drawing/2014/main" id="{0DB2ECAE-906D-4CC7-8235-A86A41FA4ADE}"/>
              </a:ext>
            </a:extLst>
          </p:cNvPr>
          <p:cNvPicPr>
            <a:picLocks noChangeAspect="1"/>
          </p:cNvPicPr>
          <p:nvPr/>
        </p:nvPicPr>
        <p:blipFill>
          <a:blip r:embed="rId10"/>
          <a:stretch>
            <a:fillRect/>
          </a:stretch>
        </p:blipFill>
        <p:spPr>
          <a:xfrm>
            <a:off x="4177248" y="7497319"/>
            <a:ext cx="684022" cy="144018"/>
          </a:xfrm>
          <a:prstGeom prst="rect">
            <a:avLst/>
          </a:prstGeom>
        </p:spPr>
      </p:pic>
      <p:pic>
        <p:nvPicPr>
          <p:cNvPr id="63" name="Picture 62">
            <a:extLst>
              <a:ext uri="{FF2B5EF4-FFF2-40B4-BE49-F238E27FC236}">
                <a16:creationId xmlns:a16="http://schemas.microsoft.com/office/drawing/2014/main" id="{84DD21DA-6199-4779-8B70-54C8CC2EB689}"/>
              </a:ext>
            </a:extLst>
          </p:cNvPr>
          <p:cNvPicPr>
            <a:picLocks noChangeAspect="1"/>
          </p:cNvPicPr>
          <p:nvPr/>
        </p:nvPicPr>
        <p:blipFill>
          <a:blip r:embed="rId11"/>
          <a:stretch>
            <a:fillRect/>
          </a:stretch>
        </p:blipFill>
        <p:spPr>
          <a:xfrm>
            <a:off x="2665230" y="7285916"/>
            <a:ext cx="359779" cy="523238"/>
          </a:xfrm>
          <a:prstGeom prst="rect">
            <a:avLst/>
          </a:prstGeom>
        </p:spPr>
      </p:pic>
      <p:pic>
        <p:nvPicPr>
          <p:cNvPr id="64" name="Picture 63">
            <a:extLst>
              <a:ext uri="{FF2B5EF4-FFF2-40B4-BE49-F238E27FC236}">
                <a16:creationId xmlns:a16="http://schemas.microsoft.com/office/drawing/2014/main" id="{F563C52E-059A-4F9B-8872-05729FC657BE}"/>
              </a:ext>
            </a:extLst>
          </p:cNvPr>
          <p:cNvPicPr>
            <a:picLocks noChangeAspect="1"/>
          </p:cNvPicPr>
          <p:nvPr/>
        </p:nvPicPr>
        <p:blipFill>
          <a:blip r:embed="rId12"/>
          <a:stretch>
            <a:fillRect/>
          </a:stretch>
        </p:blipFill>
        <p:spPr>
          <a:xfrm>
            <a:off x="6191968" y="7293634"/>
            <a:ext cx="395123" cy="666570"/>
          </a:xfrm>
          <a:prstGeom prst="rect">
            <a:avLst/>
          </a:prstGeom>
        </p:spPr>
      </p:pic>
      <p:pic>
        <p:nvPicPr>
          <p:cNvPr id="65" name="Picture 64">
            <a:extLst>
              <a:ext uri="{FF2B5EF4-FFF2-40B4-BE49-F238E27FC236}">
                <a16:creationId xmlns:a16="http://schemas.microsoft.com/office/drawing/2014/main" id="{07903364-E8C2-47A3-BE78-6FC36EB41396}"/>
              </a:ext>
            </a:extLst>
          </p:cNvPr>
          <p:cNvPicPr>
            <a:picLocks noChangeAspect="1"/>
          </p:cNvPicPr>
          <p:nvPr/>
        </p:nvPicPr>
        <p:blipFill>
          <a:blip r:embed="rId13"/>
          <a:stretch>
            <a:fillRect/>
          </a:stretch>
        </p:blipFill>
        <p:spPr>
          <a:xfrm>
            <a:off x="883983" y="7332231"/>
            <a:ext cx="455194" cy="455194"/>
          </a:xfrm>
          <a:prstGeom prst="rect">
            <a:avLst/>
          </a:prstGeom>
        </p:spPr>
      </p:pic>
    </p:spTree>
    <p:extLst>
      <p:ext uri="{BB962C8B-B14F-4D97-AF65-F5344CB8AC3E}">
        <p14:creationId xmlns:p14="http://schemas.microsoft.com/office/powerpoint/2010/main" val="3419260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5CD5463CEFB24A83503C30C8B98C35" ma:contentTypeVersion="14" ma:contentTypeDescription="Create a new document." ma:contentTypeScope="" ma:versionID="ca997fc59819d35abf7e9d915170b2eb">
  <xsd:schema xmlns:xsd="http://www.w3.org/2001/XMLSchema" xmlns:xs="http://www.w3.org/2001/XMLSchema" xmlns:p="http://schemas.microsoft.com/office/2006/metadata/properties" xmlns:ns1="http://schemas.microsoft.com/sharepoint/v3" xmlns:ns2="6cb3e062-5d5c-4bea-a521-bea60a8a9d49" xmlns:ns3="808fe64a-8822-48fb-b486-fef07844ef67" targetNamespace="http://schemas.microsoft.com/office/2006/metadata/properties" ma:root="true" ma:fieldsID="3762c5bda2ea2c872901c33fe3d18c87" ns1:_="" ns2:_="" ns3:_="">
    <xsd:import namespace="http://schemas.microsoft.com/sharepoint/v3"/>
    <xsd:import namespace="6cb3e062-5d5c-4bea-a521-bea60a8a9d49"/>
    <xsd:import namespace="808fe64a-8822-48fb-b486-fef07844ef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b3e062-5d5c-4bea-a521-bea60a8a9d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8fe64a-8822-48fb-b486-fef07844ef6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3AEAEAD-5985-4B3A-B207-462022D360A5}"/>
</file>

<file path=customXml/itemProps2.xml><?xml version="1.0" encoding="utf-8"?>
<ds:datastoreItem xmlns:ds="http://schemas.openxmlformats.org/officeDocument/2006/customXml" ds:itemID="{94866A8F-5900-4C31-84DB-6148C6377477}">
  <ds:schemaRefs>
    <ds:schemaRef ds:uri="http://schemas.microsoft.com/sharepoint/v3/contenttype/forms"/>
  </ds:schemaRefs>
</ds:datastoreItem>
</file>

<file path=customXml/itemProps3.xml><?xml version="1.0" encoding="utf-8"?>
<ds:datastoreItem xmlns:ds="http://schemas.openxmlformats.org/officeDocument/2006/customXml" ds:itemID="{7F3BC782-4A06-498C-B87A-774AF2CF606D}">
  <ds:schemaRefs>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 ds:uri="http://schemas.microsoft.com/office/infopath/2007/PartnerControls"/>
    <ds:schemaRef ds:uri="0c1a6c9c-f016-4857-bf43-21b252e701d9"/>
    <ds:schemaRef ds:uri="7a20bb1a-2526-436b-a0aa-406322af6dc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52</TotalTime>
  <Words>169</Words>
  <Application>Microsoft Macintosh PowerPoint</Application>
  <PresentationFormat>Custom</PresentationFormat>
  <Paragraphs>11</Paragraphs>
  <Slides>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Wingdings</vt:lpstr>
      <vt:lpstr>Arial</vt:lpstr>
      <vt:lpstr>Segoe UI</vt:lpstr>
      <vt:lpstr>Segoe UI Semibold</vt:lpstr>
      <vt:lpstr>Calibri</vt:lpstr>
      <vt:lpstr>White Template</vt:lpstr>
      <vt:lpstr>think-cell Slide</vt:lpstr>
      <vt:lpstr>PowerPoint Presentation</vt:lpstr>
    </vt:vector>
  </TitlesOfParts>
  <Company>Cinco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Solomon</dc:creator>
  <cp:lastModifiedBy>Quincy Kosena</cp:lastModifiedBy>
  <cp:revision>7</cp:revision>
  <cp:lastPrinted>2013-10-01T16:28:23Z</cp:lastPrinted>
  <dcterms:created xsi:type="dcterms:W3CDTF">2017-01-28T00:11:29Z</dcterms:created>
  <dcterms:modified xsi:type="dcterms:W3CDTF">2020-06-25T00:38:43Z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0x010100E25CD5463CEFB24A83503C30C8B98C35</vt:lpwstr>
  </property>
  <property fmtid="{D5CDD505-2E9C-101B-9397-08002B2CF9AE}" pid="3" name="Order">
    <vt:r8>525800</vt:r8>
  </property>
</Properties>
</file>