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64" r:id="rId4"/>
    <p:sldId id="277" r:id="rId5"/>
    <p:sldId id="278" r:id="rId6"/>
    <p:sldId id="258" r:id="rId7"/>
    <p:sldId id="266" r:id="rId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7E"/>
    <a:srgbClr val="FDD1C5"/>
    <a:srgbClr val="EE7967"/>
    <a:srgbClr val="DB3C39"/>
    <a:srgbClr val="0899C6"/>
    <a:srgbClr val="54A1B9"/>
    <a:srgbClr val="EF7C16"/>
    <a:srgbClr val="005797"/>
    <a:srgbClr val="81C204"/>
    <a:srgbClr val="2DFC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 dirty="0"/>
              <a:t>Felhasználóink</a:t>
            </a:r>
            <a:r>
              <a:rPr lang="hu-HU" baseline="0" dirty="0"/>
              <a:t> </a:t>
            </a:r>
            <a:r>
              <a:rPr lang="en-US" dirty="0" err="1"/>
              <a:t>megoszlás</a:t>
            </a:r>
            <a:r>
              <a:rPr lang="hu-HU" dirty="0"/>
              <a:t>a</a:t>
            </a:r>
            <a:endParaRPr lang="en-US" dirty="0"/>
          </a:p>
        </c:rich>
      </c:tx>
      <c:layout>
        <c:manualLayout>
          <c:xMode val="edge"/>
          <c:yMode val="edge"/>
          <c:x val="0.15313658497448909"/>
          <c:y val="2.7244007629275556E-2"/>
        </c:manualLayout>
      </c:layout>
      <c:overlay val="0"/>
      <c:spPr>
        <a:solidFill>
          <a:schemeClr val="accent4">
            <a:lumMod val="20000"/>
            <a:lumOff val="8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Ellátás típus megoszlás</c:v>
                </c:pt>
              </c:strCache>
            </c:strRef>
          </c:tx>
          <c:dPt>
            <c:idx val="0"/>
            <c:bubble3D val="0"/>
            <c:spPr>
              <a:solidFill>
                <a:srgbClr val="E4007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5F7-45C6-85EB-12D5AE2B4CD3}"/>
              </c:ext>
            </c:extLst>
          </c:dPt>
          <c:dPt>
            <c:idx val="1"/>
            <c:bubble3D val="0"/>
            <c:spPr>
              <a:solidFill>
                <a:srgbClr val="81C20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5F7-45C6-85EB-12D5AE2B4CD3}"/>
              </c:ext>
            </c:extLst>
          </c:dPt>
          <c:dPt>
            <c:idx val="2"/>
            <c:bubble3D val="0"/>
            <c:spPr>
              <a:solidFill>
                <a:srgbClr val="3A8A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5F7-45C6-85EB-12D5AE2B4CD3}"/>
              </c:ext>
            </c:extLst>
          </c:dPt>
          <c:dPt>
            <c:idx val="3"/>
            <c:bubble3D val="0"/>
            <c:spPr>
              <a:solidFill>
                <a:srgbClr val="D93B3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F7-45C6-85EB-12D5AE2B4CD3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5F7-45C6-85EB-12D5AE2B4CD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Munka1!$A$2:$A$6</c:f>
              <c:strCache>
                <c:ptCount val="5"/>
                <c:pt idx="0">
                  <c:v>gyermek</c:v>
                </c:pt>
                <c:pt idx="1">
                  <c:v>szociális int.</c:v>
                </c:pt>
                <c:pt idx="2">
                  <c:v>kórház</c:v>
                </c:pt>
                <c:pt idx="3">
                  <c:v>állami int.</c:v>
                </c:pt>
                <c:pt idx="4">
                  <c:v>munkahelyi</c:v>
                </c:pt>
              </c:strCache>
            </c:strRef>
          </c:cat>
          <c:val>
            <c:numRef>
              <c:f>Munka1!$B$2:$B$6</c:f>
              <c:numCache>
                <c:formatCode>General</c:formatCode>
                <c:ptCount val="5"/>
                <c:pt idx="0">
                  <c:v>311</c:v>
                </c:pt>
                <c:pt idx="1">
                  <c:v>71</c:v>
                </c:pt>
                <c:pt idx="2">
                  <c:v>57</c:v>
                </c:pt>
                <c:pt idx="3">
                  <c:v>40</c:v>
                </c:pt>
                <c:pt idx="4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5F7-45C6-85EB-12D5AE2B4CD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</c:legendEntry>
      <c:layout>
        <c:manualLayout>
          <c:xMode val="edge"/>
          <c:yMode val="edge"/>
          <c:x val="2.0911089238845146E-2"/>
          <c:y val="0.19542519685039367"/>
          <c:w val="0.22692782152230975"/>
          <c:h val="0.60144980314960628"/>
        </c:manualLayout>
      </c:layout>
      <c:overlay val="0"/>
      <c:spPr>
        <a:solidFill>
          <a:schemeClr val="accent4">
            <a:lumMod val="20000"/>
            <a:lumOff val="80000"/>
          </a:schemeClr>
        </a:solidFill>
        <a:ln w="6350" cap="flat" cmpd="sng" algn="ctr">
          <a:solidFill>
            <a:schemeClr val="accent3"/>
          </a:solidFill>
          <a:prstDash val="solid"/>
          <a:miter lim="800000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798D34-D44D-4E54-A821-3DBB5620AD2A}" type="doc">
      <dgm:prSet loTypeId="urn:microsoft.com/office/officeart/2005/8/layout/hProcess9" loCatId="process" qsTypeId="urn:microsoft.com/office/officeart/2005/8/quickstyle/3d1" qsCatId="3D" csTypeId="urn:microsoft.com/office/officeart/2005/8/colors/colorful4" csCatId="colorful" phldr="1"/>
      <dgm:spPr/>
    </dgm:pt>
    <dgm:pt modelId="{FEF7C934-5454-45D3-9521-56053A1C9178}">
      <dgm:prSet phldrT="[Szöveg]"/>
      <dgm:spPr/>
      <dgm:t>
        <a:bodyPr/>
        <a:lstStyle/>
        <a:p>
          <a:r>
            <a:rPr lang="hu-HU" b="1" dirty="0">
              <a:solidFill>
                <a:schemeClr val="tx1"/>
              </a:solidFill>
            </a:rPr>
            <a:t>Tervezés</a:t>
          </a:r>
        </a:p>
      </dgm:t>
    </dgm:pt>
    <dgm:pt modelId="{9251FE6B-FDBD-4E8F-A218-6CFD830445B9}" type="parTrans" cxnId="{7C2E5E04-0969-4105-848B-D95195E570C3}">
      <dgm:prSet/>
      <dgm:spPr/>
      <dgm:t>
        <a:bodyPr/>
        <a:lstStyle/>
        <a:p>
          <a:endParaRPr lang="hu-HU"/>
        </a:p>
      </dgm:t>
    </dgm:pt>
    <dgm:pt modelId="{3D622E6D-8185-4F31-9C47-279420BAA105}" type="sibTrans" cxnId="{7C2E5E04-0969-4105-848B-D95195E570C3}">
      <dgm:prSet/>
      <dgm:spPr/>
      <dgm:t>
        <a:bodyPr/>
        <a:lstStyle/>
        <a:p>
          <a:endParaRPr lang="hu-HU"/>
        </a:p>
      </dgm:t>
    </dgm:pt>
    <dgm:pt modelId="{9A725ED7-8FB8-42ED-A38B-1080987D39B6}">
      <dgm:prSet phldrT="[Szöveg]"/>
      <dgm:spPr/>
      <dgm:t>
        <a:bodyPr/>
        <a:lstStyle/>
        <a:p>
          <a:r>
            <a:rPr lang="hu-HU" b="1" dirty="0">
              <a:solidFill>
                <a:schemeClr val="tx1"/>
              </a:solidFill>
            </a:rPr>
            <a:t>Beszerzés</a:t>
          </a:r>
        </a:p>
      </dgm:t>
    </dgm:pt>
    <dgm:pt modelId="{69DF7E47-C25B-4FE2-9642-42F875E77B0A}" type="parTrans" cxnId="{03610E4E-9A7E-4885-9CA9-728E71AF9F90}">
      <dgm:prSet/>
      <dgm:spPr/>
      <dgm:t>
        <a:bodyPr/>
        <a:lstStyle/>
        <a:p>
          <a:endParaRPr lang="hu-HU"/>
        </a:p>
      </dgm:t>
    </dgm:pt>
    <dgm:pt modelId="{3C50D2B5-2601-4C82-9B16-0583BF3E3547}" type="sibTrans" cxnId="{03610E4E-9A7E-4885-9CA9-728E71AF9F90}">
      <dgm:prSet/>
      <dgm:spPr/>
      <dgm:t>
        <a:bodyPr/>
        <a:lstStyle/>
        <a:p>
          <a:endParaRPr lang="hu-HU"/>
        </a:p>
      </dgm:t>
    </dgm:pt>
    <dgm:pt modelId="{A34AFA7B-5BB7-4EF9-9F70-5C5FE3DD056E}">
      <dgm:prSet phldrT="[Szöveg]"/>
      <dgm:spPr/>
      <dgm:t>
        <a:bodyPr/>
        <a:lstStyle/>
        <a:p>
          <a:r>
            <a:rPr lang="hu-HU" b="1" dirty="0">
              <a:solidFill>
                <a:schemeClr val="tx1"/>
              </a:solidFill>
            </a:rPr>
            <a:t>Raktározás</a:t>
          </a:r>
        </a:p>
      </dgm:t>
    </dgm:pt>
    <dgm:pt modelId="{CE1CC22C-6848-4280-A1DC-C2CFF0D55FA0}" type="parTrans" cxnId="{B71CE3B1-1792-4D36-8479-AB8B06FF7984}">
      <dgm:prSet/>
      <dgm:spPr/>
      <dgm:t>
        <a:bodyPr/>
        <a:lstStyle/>
        <a:p>
          <a:endParaRPr lang="hu-HU"/>
        </a:p>
      </dgm:t>
    </dgm:pt>
    <dgm:pt modelId="{2B74A4DE-DC7A-439B-9AE0-FECE71B64C5A}" type="sibTrans" cxnId="{B71CE3B1-1792-4D36-8479-AB8B06FF7984}">
      <dgm:prSet/>
      <dgm:spPr/>
      <dgm:t>
        <a:bodyPr/>
        <a:lstStyle/>
        <a:p>
          <a:endParaRPr lang="hu-HU"/>
        </a:p>
      </dgm:t>
    </dgm:pt>
    <dgm:pt modelId="{12D0A718-29BA-478C-93C5-19754831A4B0}">
      <dgm:prSet phldrT="[Szöveg]"/>
      <dgm:spPr/>
      <dgm:t>
        <a:bodyPr/>
        <a:lstStyle/>
        <a:p>
          <a:r>
            <a:rPr lang="hu-HU" b="1" dirty="0">
              <a:solidFill>
                <a:schemeClr val="tx1"/>
              </a:solidFill>
            </a:rPr>
            <a:t>Értékesítés</a:t>
          </a:r>
        </a:p>
      </dgm:t>
    </dgm:pt>
    <dgm:pt modelId="{E50303E4-34A8-4DC3-8353-9748DBEA086A}" type="parTrans" cxnId="{A17263F4-F244-4B36-A520-C1500D263B4D}">
      <dgm:prSet/>
      <dgm:spPr/>
      <dgm:t>
        <a:bodyPr/>
        <a:lstStyle/>
        <a:p>
          <a:endParaRPr lang="hu-HU"/>
        </a:p>
      </dgm:t>
    </dgm:pt>
    <dgm:pt modelId="{F58407A9-04B3-4326-830A-88AA891B2391}" type="sibTrans" cxnId="{A17263F4-F244-4B36-A520-C1500D263B4D}">
      <dgm:prSet/>
      <dgm:spPr/>
      <dgm:t>
        <a:bodyPr/>
        <a:lstStyle/>
        <a:p>
          <a:endParaRPr lang="hu-HU"/>
        </a:p>
      </dgm:t>
    </dgm:pt>
    <dgm:pt modelId="{28AF89C9-A82A-485E-982C-97CBBBF45359}">
      <dgm:prSet phldrT="[Szöveg]"/>
      <dgm:spPr/>
      <dgm:t>
        <a:bodyPr/>
        <a:lstStyle/>
        <a:p>
          <a:r>
            <a:rPr lang="hu-HU" b="1" dirty="0">
              <a:solidFill>
                <a:schemeClr val="tx1"/>
              </a:solidFill>
            </a:rPr>
            <a:t>Törzsek</a:t>
          </a:r>
          <a:endParaRPr lang="hu-HU" dirty="0">
            <a:solidFill>
              <a:schemeClr val="tx1"/>
            </a:solidFill>
          </a:endParaRPr>
        </a:p>
      </dgm:t>
    </dgm:pt>
    <dgm:pt modelId="{D585A2A0-6512-4B05-A908-C2F36BA2B809}" type="parTrans" cxnId="{AAF970AE-BE7B-45EC-BB0B-C7C5474E32B1}">
      <dgm:prSet/>
      <dgm:spPr/>
      <dgm:t>
        <a:bodyPr/>
        <a:lstStyle/>
        <a:p>
          <a:endParaRPr lang="hu-HU"/>
        </a:p>
      </dgm:t>
    </dgm:pt>
    <dgm:pt modelId="{66C4F484-C2ED-406D-922B-DC2EF9A97FE8}" type="sibTrans" cxnId="{AAF970AE-BE7B-45EC-BB0B-C7C5474E32B1}">
      <dgm:prSet/>
      <dgm:spPr/>
      <dgm:t>
        <a:bodyPr/>
        <a:lstStyle/>
        <a:p>
          <a:endParaRPr lang="hu-HU"/>
        </a:p>
      </dgm:t>
    </dgm:pt>
    <dgm:pt modelId="{EB6DF783-B88F-4D50-8492-73CE0EE265FB}">
      <dgm:prSet phldrT="[Szöveg]"/>
      <dgm:spPr/>
      <dgm:t>
        <a:bodyPr/>
        <a:lstStyle/>
        <a:p>
          <a:r>
            <a:rPr lang="hu-HU" b="1">
              <a:solidFill>
                <a:schemeClr val="tx1"/>
              </a:solidFill>
            </a:rPr>
            <a:t>Gyártás</a:t>
          </a:r>
          <a:endParaRPr lang="hu-HU" b="1" dirty="0">
            <a:solidFill>
              <a:schemeClr val="tx1"/>
            </a:solidFill>
          </a:endParaRPr>
        </a:p>
      </dgm:t>
    </dgm:pt>
    <dgm:pt modelId="{A29C2FAB-D5F7-48F1-A2D6-43B791D0E57F}" type="parTrans" cxnId="{043B8146-DF50-4D53-9D3B-C0F3FD21186A}">
      <dgm:prSet/>
      <dgm:spPr/>
      <dgm:t>
        <a:bodyPr/>
        <a:lstStyle/>
        <a:p>
          <a:endParaRPr lang="hu-HU"/>
        </a:p>
      </dgm:t>
    </dgm:pt>
    <dgm:pt modelId="{94C2CC80-B654-43BE-9E63-D2C9CD1D8AD7}" type="sibTrans" cxnId="{043B8146-DF50-4D53-9D3B-C0F3FD21186A}">
      <dgm:prSet/>
      <dgm:spPr/>
      <dgm:t>
        <a:bodyPr/>
        <a:lstStyle/>
        <a:p>
          <a:endParaRPr lang="hu-HU"/>
        </a:p>
      </dgm:t>
    </dgm:pt>
    <dgm:pt modelId="{5B61BC0F-639C-46C9-A0E3-971E066C8A9B}" type="pres">
      <dgm:prSet presAssocID="{0A798D34-D44D-4E54-A821-3DBB5620AD2A}" presName="CompostProcess" presStyleCnt="0">
        <dgm:presLayoutVars>
          <dgm:dir/>
          <dgm:resizeHandles val="exact"/>
        </dgm:presLayoutVars>
      </dgm:prSet>
      <dgm:spPr/>
    </dgm:pt>
    <dgm:pt modelId="{AA5974BD-93E6-4479-82B8-7EBA2D6845CA}" type="pres">
      <dgm:prSet presAssocID="{0A798D34-D44D-4E54-A821-3DBB5620AD2A}" presName="arrow" presStyleLbl="bgShp" presStyleIdx="0" presStyleCnt="1"/>
      <dgm:spPr/>
    </dgm:pt>
    <dgm:pt modelId="{F5E8AADD-8361-4AF8-8DEA-ABDE20C47BF2}" type="pres">
      <dgm:prSet presAssocID="{0A798D34-D44D-4E54-A821-3DBB5620AD2A}" presName="linearProcess" presStyleCnt="0"/>
      <dgm:spPr/>
    </dgm:pt>
    <dgm:pt modelId="{7E52963A-A7D6-4744-B881-864BB9A49F7D}" type="pres">
      <dgm:prSet presAssocID="{28AF89C9-A82A-485E-982C-97CBBBF45359}" presName="textNode" presStyleLbl="node1" presStyleIdx="0" presStyleCnt="6">
        <dgm:presLayoutVars>
          <dgm:bulletEnabled val="1"/>
        </dgm:presLayoutVars>
      </dgm:prSet>
      <dgm:spPr/>
    </dgm:pt>
    <dgm:pt modelId="{017B2510-309F-47D4-8F88-FE2D1960C226}" type="pres">
      <dgm:prSet presAssocID="{66C4F484-C2ED-406D-922B-DC2EF9A97FE8}" presName="sibTrans" presStyleCnt="0"/>
      <dgm:spPr/>
    </dgm:pt>
    <dgm:pt modelId="{12A2CF66-1641-49B6-A920-C1CA14C18D0E}" type="pres">
      <dgm:prSet presAssocID="{FEF7C934-5454-45D3-9521-56053A1C9178}" presName="textNode" presStyleLbl="node1" presStyleIdx="1" presStyleCnt="6">
        <dgm:presLayoutVars>
          <dgm:bulletEnabled val="1"/>
        </dgm:presLayoutVars>
      </dgm:prSet>
      <dgm:spPr/>
    </dgm:pt>
    <dgm:pt modelId="{3B13D409-4272-4790-BC4C-E790D6B67C98}" type="pres">
      <dgm:prSet presAssocID="{3D622E6D-8185-4F31-9C47-279420BAA105}" presName="sibTrans" presStyleCnt="0"/>
      <dgm:spPr/>
    </dgm:pt>
    <dgm:pt modelId="{5331B951-E9E1-45E5-8BA4-4E390FF287C2}" type="pres">
      <dgm:prSet presAssocID="{9A725ED7-8FB8-42ED-A38B-1080987D39B6}" presName="textNode" presStyleLbl="node1" presStyleIdx="2" presStyleCnt="6">
        <dgm:presLayoutVars>
          <dgm:bulletEnabled val="1"/>
        </dgm:presLayoutVars>
      </dgm:prSet>
      <dgm:spPr/>
    </dgm:pt>
    <dgm:pt modelId="{93F6EB68-8F7F-4308-BCDB-8A83AAF7EA03}" type="pres">
      <dgm:prSet presAssocID="{3C50D2B5-2601-4C82-9B16-0583BF3E3547}" presName="sibTrans" presStyleCnt="0"/>
      <dgm:spPr/>
    </dgm:pt>
    <dgm:pt modelId="{B35DDC46-CD59-46C7-8FDF-43C0EDBFF3F9}" type="pres">
      <dgm:prSet presAssocID="{A34AFA7B-5BB7-4EF9-9F70-5C5FE3DD056E}" presName="textNode" presStyleLbl="node1" presStyleIdx="3" presStyleCnt="6">
        <dgm:presLayoutVars>
          <dgm:bulletEnabled val="1"/>
        </dgm:presLayoutVars>
      </dgm:prSet>
      <dgm:spPr/>
    </dgm:pt>
    <dgm:pt modelId="{38CC129D-800F-4907-B5A6-ACDCF87166F9}" type="pres">
      <dgm:prSet presAssocID="{2B74A4DE-DC7A-439B-9AE0-FECE71B64C5A}" presName="sibTrans" presStyleCnt="0"/>
      <dgm:spPr/>
    </dgm:pt>
    <dgm:pt modelId="{CAA92E75-E810-467F-882E-C1C68BB4FB83}" type="pres">
      <dgm:prSet presAssocID="{EB6DF783-B88F-4D50-8492-73CE0EE265FB}" presName="textNode" presStyleLbl="node1" presStyleIdx="4" presStyleCnt="6">
        <dgm:presLayoutVars>
          <dgm:bulletEnabled val="1"/>
        </dgm:presLayoutVars>
      </dgm:prSet>
      <dgm:spPr/>
    </dgm:pt>
    <dgm:pt modelId="{7FFB9646-61C0-40D4-BFEA-93C047D7E638}" type="pres">
      <dgm:prSet presAssocID="{94C2CC80-B654-43BE-9E63-D2C9CD1D8AD7}" presName="sibTrans" presStyleCnt="0"/>
      <dgm:spPr/>
    </dgm:pt>
    <dgm:pt modelId="{D3A5FF1C-BCBE-4DCC-9848-C3E30D2DEC5F}" type="pres">
      <dgm:prSet presAssocID="{12D0A718-29BA-478C-93C5-19754831A4B0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7C2E5E04-0969-4105-848B-D95195E570C3}" srcId="{0A798D34-D44D-4E54-A821-3DBB5620AD2A}" destId="{FEF7C934-5454-45D3-9521-56053A1C9178}" srcOrd="1" destOrd="0" parTransId="{9251FE6B-FDBD-4E8F-A218-6CFD830445B9}" sibTransId="{3D622E6D-8185-4F31-9C47-279420BAA105}"/>
    <dgm:cxn modelId="{9CABBD14-FE79-4416-BF30-60ABA613B0F2}" type="presOf" srcId="{FEF7C934-5454-45D3-9521-56053A1C9178}" destId="{12A2CF66-1641-49B6-A920-C1CA14C18D0E}" srcOrd="0" destOrd="0" presId="urn:microsoft.com/office/officeart/2005/8/layout/hProcess9"/>
    <dgm:cxn modelId="{8B4F6043-6530-4B38-AE21-6E09FCB0E6FA}" type="presOf" srcId="{28AF89C9-A82A-485E-982C-97CBBBF45359}" destId="{7E52963A-A7D6-4744-B881-864BB9A49F7D}" srcOrd="0" destOrd="0" presId="urn:microsoft.com/office/officeart/2005/8/layout/hProcess9"/>
    <dgm:cxn modelId="{043B8146-DF50-4D53-9D3B-C0F3FD21186A}" srcId="{0A798D34-D44D-4E54-A821-3DBB5620AD2A}" destId="{EB6DF783-B88F-4D50-8492-73CE0EE265FB}" srcOrd="4" destOrd="0" parTransId="{A29C2FAB-D5F7-48F1-A2D6-43B791D0E57F}" sibTransId="{94C2CC80-B654-43BE-9E63-D2C9CD1D8AD7}"/>
    <dgm:cxn modelId="{F48E0D6E-3DAA-4A58-99F8-D1B91B693A6D}" type="presOf" srcId="{0A798D34-D44D-4E54-A821-3DBB5620AD2A}" destId="{5B61BC0F-639C-46C9-A0E3-971E066C8A9B}" srcOrd="0" destOrd="0" presId="urn:microsoft.com/office/officeart/2005/8/layout/hProcess9"/>
    <dgm:cxn modelId="{03610E4E-9A7E-4885-9CA9-728E71AF9F90}" srcId="{0A798D34-D44D-4E54-A821-3DBB5620AD2A}" destId="{9A725ED7-8FB8-42ED-A38B-1080987D39B6}" srcOrd="2" destOrd="0" parTransId="{69DF7E47-C25B-4FE2-9642-42F875E77B0A}" sibTransId="{3C50D2B5-2601-4C82-9B16-0583BF3E3547}"/>
    <dgm:cxn modelId="{1CDF7959-32A8-471A-B5F6-9F785C0A03E4}" type="presOf" srcId="{A34AFA7B-5BB7-4EF9-9F70-5C5FE3DD056E}" destId="{B35DDC46-CD59-46C7-8FDF-43C0EDBFF3F9}" srcOrd="0" destOrd="0" presId="urn:microsoft.com/office/officeart/2005/8/layout/hProcess9"/>
    <dgm:cxn modelId="{AAF970AE-BE7B-45EC-BB0B-C7C5474E32B1}" srcId="{0A798D34-D44D-4E54-A821-3DBB5620AD2A}" destId="{28AF89C9-A82A-485E-982C-97CBBBF45359}" srcOrd="0" destOrd="0" parTransId="{D585A2A0-6512-4B05-A908-C2F36BA2B809}" sibTransId="{66C4F484-C2ED-406D-922B-DC2EF9A97FE8}"/>
    <dgm:cxn modelId="{B71CE3B1-1792-4D36-8479-AB8B06FF7984}" srcId="{0A798D34-D44D-4E54-A821-3DBB5620AD2A}" destId="{A34AFA7B-5BB7-4EF9-9F70-5C5FE3DD056E}" srcOrd="3" destOrd="0" parTransId="{CE1CC22C-6848-4280-A1DC-C2CFF0D55FA0}" sibTransId="{2B74A4DE-DC7A-439B-9AE0-FECE71B64C5A}"/>
    <dgm:cxn modelId="{C7B91DC9-49E0-425B-A660-CB9C154E9E07}" type="presOf" srcId="{EB6DF783-B88F-4D50-8492-73CE0EE265FB}" destId="{CAA92E75-E810-467F-882E-C1C68BB4FB83}" srcOrd="0" destOrd="0" presId="urn:microsoft.com/office/officeart/2005/8/layout/hProcess9"/>
    <dgm:cxn modelId="{BB9E21E4-334F-4794-AA62-14B68D1DEDD3}" type="presOf" srcId="{9A725ED7-8FB8-42ED-A38B-1080987D39B6}" destId="{5331B951-E9E1-45E5-8BA4-4E390FF287C2}" srcOrd="0" destOrd="0" presId="urn:microsoft.com/office/officeart/2005/8/layout/hProcess9"/>
    <dgm:cxn modelId="{A17263F4-F244-4B36-A520-C1500D263B4D}" srcId="{0A798D34-D44D-4E54-A821-3DBB5620AD2A}" destId="{12D0A718-29BA-478C-93C5-19754831A4B0}" srcOrd="5" destOrd="0" parTransId="{E50303E4-34A8-4DC3-8353-9748DBEA086A}" sibTransId="{F58407A9-04B3-4326-830A-88AA891B2391}"/>
    <dgm:cxn modelId="{DA8C42FB-6812-42F3-817B-5F7FADB3DA73}" type="presOf" srcId="{12D0A718-29BA-478C-93C5-19754831A4B0}" destId="{D3A5FF1C-BCBE-4DCC-9848-C3E30D2DEC5F}" srcOrd="0" destOrd="0" presId="urn:microsoft.com/office/officeart/2005/8/layout/hProcess9"/>
    <dgm:cxn modelId="{9DC8C6F6-A085-4EB4-B921-2DDAC855F864}" type="presParOf" srcId="{5B61BC0F-639C-46C9-A0E3-971E066C8A9B}" destId="{AA5974BD-93E6-4479-82B8-7EBA2D6845CA}" srcOrd="0" destOrd="0" presId="urn:microsoft.com/office/officeart/2005/8/layout/hProcess9"/>
    <dgm:cxn modelId="{F9D488D3-4FA2-468B-914E-34991EEDFE8A}" type="presParOf" srcId="{5B61BC0F-639C-46C9-A0E3-971E066C8A9B}" destId="{F5E8AADD-8361-4AF8-8DEA-ABDE20C47BF2}" srcOrd="1" destOrd="0" presId="urn:microsoft.com/office/officeart/2005/8/layout/hProcess9"/>
    <dgm:cxn modelId="{5585B216-1978-4BA4-A66E-C68637C77C13}" type="presParOf" srcId="{F5E8AADD-8361-4AF8-8DEA-ABDE20C47BF2}" destId="{7E52963A-A7D6-4744-B881-864BB9A49F7D}" srcOrd="0" destOrd="0" presId="urn:microsoft.com/office/officeart/2005/8/layout/hProcess9"/>
    <dgm:cxn modelId="{73B7E7F7-51E4-4BD4-8376-2CFC3ABF3C3C}" type="presParOf" srcId="{F5E8AADD-8361-4AF8-8DEA-ABDE20C47BF2}" destId="{017B2510-309F-47D4-8F88-FE2D1960C226}" srcOrd="1" destOrd="0" presId="urn:microsoft.com/office/officeart/2005/8/layout/hProcess9"/>
    <dgm:cxn modelId="{01783999-EA37-4E3F-8CFD-5A096E8C58C1}" type="presParOf" srcId="{F5E8AADD-8361-4AF8-8DEA-ABDE20C47BF2}" destId="{12A2CF66-1641-49B6-A920-C1CA14C18D0E}" srcOrd="2" destOrd="0" presId="urn:microsoft.com/office/officeart/2005/8/layout/hProcess9"/>
    <dgm:cxn modelId="{6BEB1647-81E7-486F-9BDA-CE521661437F}" type="presParOf" srcId="{F5E8AADD-8361-4AF8-8DEA-ABDE20C47BF2}" destId="{3B13D409-4272-4790-BC4C-E790D6B67C98}" srcOrd="3" destOrd="0" presId="urn:microsoft.com/office/officeart/2005/8/layout/hProcess9"/>
    <dgm:cxn modelId="{B6C9DB18-5E60-4097-AC0B-82BAC1065C48}" type="presParOf" srcId="{F5E8AADD-8361-4AF8-8DEA-ABDE20C47BF2}" destId="{5331B951-E9E1-45E5-8BA4-4E390FF287C2}" srcOrd="4" destOrd="0" presId="urn:microsoft.com/office/officeart/2005/8/layout/hProcess9"/>
    <dgm:cxn modelId="{64A8FEEA-179A-4194-B615-DCCFB9DFE8DB}" type="presParOf" srcId="{F5E8AADD-8361-4AF8-8DEA-ABDE20C47BF2}" destId="{93F6EB68-8F7F-4308-BCDB-8A83AAF7EA03}" srcOrd="5" destOrd="0" presId="urn:microsoft.com/office/officeart/2005/8/layout/hProcess9"/>
    <dgm:cxn modelId="{E54E08D6-C7E5-45F8-8671-34E5BE8BD98F}" type="presParOf" srcId="{F5E8AADD-8361-4AF8-8DEA-ABDE20C47BF2}" destId="{B35DDC46-CD59-46C7-8FDF-43C0EDBFF3F9}" srcOrd="6" destOrd="0" presId="urn:microsoft.com/office/officeart/2005/8/layout/hProcess9"/>
    <dgm:cxn modelId="{72BDFB34-B1E3-47D7-91B5-48D05A419C45}" type="presParOf" srcId="{F5E8AADD-8361-4AF8-8DEA-ABDE20C47BF2}" destId="{38CC129D-800F-4907-B5A6-ACDCF87166F9}" srcOrd="7" destOrd="0" presId="urn:microsoft.com/office/officeart/2005/8/layout/hProcess9"/>
    <dgm:cxn modelId="{E8F4F072-12ED-4082-A574-8D037C6B44E6}" type="presParOf" srcId="{F5E8AADD-8361-4AF8-8DEA-ABDE20C47BF2}" destId="{CAA92E75-E810-467F-882E-C1C68BB4FB83}" srcOrd="8" destOrd="0" presId="urn:microsoft.com/office/officeart/2005/8/layout/hProcess9"/>
    <dgm:cxn modelId="{D92DF783-BDE5-4599-9E8F-85DE4C835366}" type="presParOf" srcId="{F5E8AADD-8361-4AF8-8DEA-ABDE20C47BF2}" destId="{7FFB9646-61C0-40D4-BFEA-93C047D7E638}" srcOrd="9" destOrd="0" presId="urn:microsoft.com/office/officeart/2005/8/layout/hProcess9"/>
    <dgm:cxn modelId="{C3CB320F-66C6-4BBD-A489-86088FCA6888}" type="presParOf" srcId="{F5E8AADD-8361-4AF8-8DEA-ABDE20C47BF2}" destId="{D3A5FF1C-BCBE-4DCC-9848-C3E30D2DEC5F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65B4C4-E113-487D-9451-6257CD8B24DA}" type="doc">
      <dgm:prSet loTypeId="urn:microsoft.com/office/officeart/2005/8/layout/gear1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hu-HU"/>
        </a:p>
      </dgm:t>
    </dgm:pt>
    <dgm:pt modelId="{04D5791D-CB09-4BEC-BF25-01CC0281F272}">
      <dgm:prSet phldrT="[Szöveg]"/>
      <dgm:spPr/>
      <dgm:t>
        <a:bodyPr/>
        <a:lstStyle/>
        <a:p>
          <a:r>
            <a:rPr lang="hu-HU" dirty="0"/>
            <a:t>A’</a:t>
          </a:r>
          <a:r>
            <a:rPr lang="hu-HU" dirty="0" err="1"/>
            <a:t>la</a:t>
          </a:r>
          <a:r>
            <a:rPr lang="hu-HU" dirty="0"/>
            <a:t> carte</a:t>
          </a:r>
        </a:p>
      </dgm:t>
    </dgm:pt>
    <dgm:pt modelId="{B4462134-DE4B-4907-BD1F-94080D22C8D6}" type="parTrans" cxnId="{8B3D3E6F-245D-4745-BF31-A268AB7E554D}">
      <dgm:prSet/>
      <dgm:spPr/>
      <dgm:t>
        <a:bodyPr/>
        <a:lstStyle/>
        <a:p>
          <a:endParaRPr lang="hu-HU"/>
        </a:p>
      </dgm:t>
    </dgm:pt>
    <dgm:pt modelId="{C96BE474-2B44-4563-B7CF-2A0989927B06}" type="sibTrans" cxnId="{8B3D3E6F-245D-4745-BF31-A268AB7E554D}">
      <dgm:prSet/>
      <dgm:spPr/>
      <dgm:t>
        <a:bodyPr/>
        <a:lstStyle/>
        <a:p>
          <a:endParaRPr lang="hu-HU"/>
        </a:p>
      </dgm:t>
    </dgm:pt>
    <dgm:pt modelId="{FF872C90-EC2E-4387-9FF2-4C0A7B7BF787}">
      <dgm:prSet phldrT="[Szöveg]"/>
      <dgm:spPr/>
      <dgm:t>
        <a:bodyPr/>
        <a:lstStyle/>
        <a:p>
          <a:r>
            <a:rPr lang="hu-HU" dirty="0"/>
            <a:t>Menü</a:t>
          </a:r>
        </a:p>
      </dgm:t>
    </dgm:pt>
    <dgm:pt modelId="{B5986316-6E77-4FFD-B167-C9F93BC11435}" type="parTrans" cxnId="{608141D4-C521-4043-9144-B0AB88479727}">
      <dgm:prSet/>
      <dgm:spPr/>
      <dgm:t>
        <a:bodyPr/>
        <a:lstStyle/>
        <a:p>
          <a:endParaRPr lang="hu-HU"/>
        </a:p>
      </dgm:t>
    </dgm:pt>
    <dgm:pt modelId="{7A2BC7B0-B29E-4A4E-9585-B61306AA341E}" type="sibTrans" cxnId="{608141D4-C521-4043-9144-B0AB88479727}">
      <dgm:prSet/>
      <dgm:spPr/>
      <dgm:t>
        <a:bodyPr/>
        <a:lstStyle/>
        <a:p>
          <a:endParaRPr lang="hu-HU"/>
        </a:p>
      </dgm:t>
    </dgm:pt>
    <dgm:pt modelId="{68858067-23F8-4A0B-94EA-88E82D5F2BED}">
      <dgm:prSet phldrT="[Szöveg]"/>
      <dgm:spPr/>
      <dgm:t>
        <a:bodyPr/>
        <a:lstStyle/>
        <a:p>
          <a:r>
            <a:rPr lang="hu-HU" dirty="0"/>
            <a:t>Büfé</a:t>
          </a:r>
        </a:p>
      </dgm:t>
    </dgm:pt>
    <dgm:pt modelId="{E3968FF7-F0E7-446A-95C4-55FEE8D6E173}" type="parTrans" cxnId="{038242DB-F58F-458B-A5C3-ABBA7123DE3E}">
      <dgm:prSet/>
      <dgm:spPr/>
      <dgm:t>
        <a:bodyPr/>
        <a:lstStyle/>
        <a:p>
          <a:endParaRPr lang="hu-HU"/>
        </a:p>
      </dgm:t>
    </dgm:pt>
    <dgm:pt modelId="{C0B9037A-09EF-402D-AA32-503747810466}" type="sibTrans" cxnId="{038242DB-F58F-458B-A5C3-ABBA7123DE3E}">
      <dgm:prSet/>
      <dgm:spPr/>
      <dgm:t>
        <a:bodyPr/>
        <a:lstStyle/>
        <a:p>
          <a:endParaRPr lang="hu-HU"/>
        </a:p>
      </dgm:t>
    </dgm:pt>
    <dgm:pt modelId="{FD6BA076-7B88-4B61-9537-E5571D026825}" type="pres">
      <dgm:prSet presAssocID="{1A65B4C4-E113-487D-9451-6257CD8B24D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23637FD-4E0E-4217-83DA-94B7EF224F39}" type="pres">
      <dgm:prSet presAssocID="{04D5791D-CB09-4BEC-BF25-01CC0281F272}" presName="gear1" presStyleLbl="node1" presStyleIdx="0" presStyleCnt="3" custLinFactNeighborX="-9091" custLinFactNeighborY="50909">
        <dgm:presLayoutVars>
          <dgm:chMax val="1"/>
          <dgm:bulletEnabled val="1"/>
        </dgm:presLayoutVars>
      </dgm:prSet>
      <dgm:spPr/>
    </dgm:pt>
    <dgm:pt modelId="{EADA8A1C-7A8E-4C00-959D-72919EF38BD0}" type="pres">
      <dgm:prSet presAssocID="{04D5791D-CB09-4BEC-BF25-01CC0281F272}" presName="gear1srcNode" presStyleLbl="node1" presStyleIdx="0" presStyleCnt="3"/>
      <dgm:spPr/>
    </dgm:pt>
    <dgm:pt modelId="{8A6D5A92-7280-429B-9B7A-60633D3ADE86}" type="pres">
      <dgm:prSet presAssocID="{04D5791D-CB09-4BEC-BF25-01CC0281F272}" presName="gear1dstNode" presStyleLbl="node1" presStyleIdx="0" presStyleCnt="3"/>
      <dgm:spPr/>
    </dgm:pt>
    <dgm:pt modelId="{1B9D64F3-395E-4490-A0D3-3305D6AB9BF3}" type="pres">
      <dgm:prSet presAssocID="{FF872C90-EC2E-4387-9FF2-4C0A7B7BF787}" presName="gear2" presStyleLbl="node1" presStyleIdx="1" presStyleCnt="3" custLinFactNeighborX="52500" custLinFactNeighborY="3451">
        <dgm:presLayoutVars>
          <dgm:chMax val="1"/>
          <dgm:bulletEnabled val="1"/>
        </dgm:presLayoutVars>
      </dgm:prSet>
      <dgm:spPr/>
    </dgm:pt>
    <dgm:pt modelId="{5058310B-2536-471B-82C6-E5F9BCA2A4BA}" type="pres">
      <dgm:prSet presAssocID="{FF872C90-EC2E-4387-9FF2-4C0A7B7BF787}" presName="gear2srcNode" presStyleLbl="node1" presStyleIdx="1" presStyleCnt="3"/>
      <dgm:spPr/>
    </dgm:pt>
    <dgm:pt modelId="{F5D3C795-BA31-4163-B1DF-D83F0490B3BD}" type="pres">
      <dgm:prSet presAssocID="{FF872C90-EC2E-4387-9FF2-4C0A7B7BF787}" presName="gear2dstNode" presStyleLbl="node1" presStyleIdx="1" presStyleCnt="3"/>
      <dgm:spPr/>
    </dgm:pt>
    <dgm:pt modelId="{1D5C0E73-C148-42CC-917C-D9092BA4ABDE}" type="pres">
      <dgm:prSet presAssocID="{68858067-23F8-4A0B-94EA-88E82D5F2BED}" presName="gear3" presStyleLbl="node1" presStyleIdx="2" presStyleCnt="3" custLinFactNeighborX="39583" custLinFactNeighborY="-5458"/>
      <dgm:spPr/>
    </dgm:pt>
    <dgm:pt modelId="{DFD4C314-D29F-411B-85CD-D213B8763342}" type="pres">
      <dgm:prSet presAssocID="{68858067-23F8-4A0B-94EA-88E82D5F2BED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012D4DD9-1DD3-46C7-B2B2-D8B11C79517E}" type="pres">
      <dgm:prSet presAssocID="{68858067-23F8-4A0B-94EA-88E82D5F2BED}" presName="gear3srcNode" presStyleLbl="node1" presStyleIdx="2" presStyleCnt="3"/>
      <dgm:spPr/>
    </dgm:pt>
    <dgm:pt modelId="{71C5CA27-398C-46EA-A1F1-3E731D1085E4}" type="pres">
      <dgm:prSet presAssocID="{68858067-23F8-4A0B-94EA-88E82D5F2BED}" presName="gear3dstNode" presStyleLbl="node1" presStyleIdx="2" presStyleCnt="3"/>
      <dgm:spPr/>
    </dgm:pt>
    <dgm:pt modelId="{8A453EFD-F860-4D9F-8E13-560CA28B5900}" type="pres">
      <dgm:prSet presAssocID="{C96BE474-2B44-4563-B7CF-2A0989927B06}" presName="connector1" presStyleLbl="sibTrans2D1" presStyleIdx="0" presStyleCnt="3" custLinFactNeighborX="-12206" custLinFactNeighborY="40907"/>
      <dgm:spPr/>
    </dgm:pt>
    <dgm:pt modelId="{66FFF1B6-9B8F-4603-8DDE-DDAEBEC9C188}" type="pres">
      <dgm:prSet presAssocID="{7A2BC7B0-B29E-4A4E-9585-B61306AA341E}" presName="connector2" presStyleLbl="sibTrans2D1" presStyleIdx="1" presStyleCnt="3" custLinFactNeighborX="40927" custLinFactNeighborY="7424"/>
      <dgm:spPr/>
    </dgm:pt>
    <dgm:pt modelId="{D0110194-BA84-4B3E-88D6-64FFE3858AD4}" type="pres">
      <dgm:prSet presAssocID="{C0B9037A-09EF-402D-AA32-503747810466}" presName="connector3" presStyleLbl="sibTrans2D1" presStyleIdx="2" presStyleCnt="3" custAng="1018308" custScaleY="75915" custLinFactNeighborX="40819" custLinFactNeighborY="-19057"/>
      <dgm:spPr/>
    </dgm:pt>
  </dgm:ptLst>
  <dgm:cxnLst>
    <dgm:cxn modelId="{1729BB0B-1000-42B2-BABC-97A5EF885AA5}" type="presOf" srcId="{7A2BC7B0-B29E-4A4E-9585-B61306AA341E}" destId="{66FFF1B6-9B8F-4603-8DDE-DDAEBEC9C188}" srcOrd="0" destOrd="0" presId="urn:microsoft.com/office/officeart/2005/8/layout/gear1"/>
    <dgm:cxn modelId="{13E92913-70C6-471B-9FF6-CDE4CCF76D92}" type="presOf" srcId="{04D5791D-CB09-4BEC-BF25-01CC0281F272}" destId="{E23637FD-4E0E-4217-83DA-94B7EF224F39}" srcOrd="0" destOrd="0" presId="urn:microsoft.com/office/officeart/2005/8/layout/gear1"/>
    <dgm:cxn modelId="{B491491D-4CE1-4761-9447-B07AE71F4A50}" type="presOf" srcId="{FF872C90-EC2E-4387-9FF2-4C0A7B7BF787}" destId="{5058310B-2536-471B-82C6-E5F9BCA2A4BA}" srcOrd="1" destOrd="0" presId="urn:microsoft.com/office/officeart/2005/8/layout/gear1"/>
    <dgm:cxn modelId="{24BE2141-5C3A-44A8-A01D-C62666D34C5F}" type="presOf" srcId="{68858067-23F8-4A0B-94EA-88E82D5F2BED}" destId="{012D4DD9-1DD3-46C7-B2B2-D8B11C79517E}" srcOrd="2" destOrd="0" presId="urn:microsoft.com/office/officeart/2005/8/layout/gear1"/>
    <dgm:cxn modelId="{BC713C67-3D6A-4472-B1A9-E2955CE1B9B6}" type="presOf" srcId="{04D5791D-CB09-4BEC-BF25-01CC0281F272}" destId="{8A6D5A92-7280-429B-9B7A-60633D3ADE86}" srcOrd="2" destOrd="0" presId="urn:microsoft.com/office/officeart/2005/8/layout/gear1"/>
    <dgm:cxn modelId="{86B38E4B-2220-4AAA-A18D-29DB4A4B7D1C}" type="presOf" srcId="{68858067-23F8-4A0B-94EA-88E82D5F2BED}" destId="{1D5C0E73-C148-42CC-917C-D9092BA4ABDE}" srcOrd="0" destOrd="0" presId="urn:microsoft.com/office/officeart/2005/8/layout/gear1"/>
    <dgm:cxn modelId="{0C9C414C-A155-4FF0-8E84-FCFA77E2B911}" type="presOf" srcId="{FF872C90-EC2E-4387-9FF2-4C0A7B7BF787}" destId="{1B9D64F3-395E-4490-A0D3-3305D6AB9BF3}" srcOrd="0" destOrd="0" presId="urn:microsoft.com/office/officeart/2005/8/layout/gear1"/>
    <dgm:cxn modelId="{1D7D1C6F-161B-4AD7-92E3-B6968A6D2840}" type="presOf" srcId="{68858067-23F8-4A0B-94EA-88E82D5F2BED}" destId="{71C5CA27-398C-46EA-A1F1-3E731D1085E4}" srcOrd="3" destOrd="0" presId="urn:microsoft.com/office/officeart/2005/8/layout/gear1"/>
    <dgm:cxn modelId="{8B3D3E6F-245D-4745-BF31-A268AB7E554D}" srcId="{1A65B4C4-E113-487D-9451-6257CD8B24DA}" destId="{04D5791D-CB09-4BEC-BF25-01CC0281F272}" srcOrd="0" destOrd="0" parTransId="{B4462134-DE4B-4907-BD1F-94080D22C8D6}" sibTransId="{C96BE474-2B44-4563-B7CF-2A0989927B06}"/>
    <dgm:cxn modelId="{5FC0BA55-B9FE-42DB-9896-C5FE0945A66E}" type="presOf" srcId="{C96BE474-2B44-4563-B7CF-2A0989927B06}" destId="{8A453EFD-F860-4D9F-8E13-560CA28B5900}" srcOrd="0" destOrd="0" presId="urn:microsoft.com/office/officeart/2005/8/layout/gear1"/>
    <dgm:cxn modelId="{27546A7A-505F-4AE2-9F18-0BF0C94E2AA8}" type="presOf" srcId="{68858067-23F8-4A0B-94EA-88E82D5F2BED}" destId="{DFD4C314-D29F-411B-85CD-D213B8763342}" srcOrd="1" destOrd="0" presId="urn:microsoft.com/office/officeart/2005/8/layout/gear1"/>
    <dgm:cxn modelId="{A6978585-EADD-49AC-9B2A-DEB714319C7C}" type="presOf" srcId="{1A65B4C4-E113-487D-9451-6257CD8B24DA}" destId="{FD6BA076-7B88-4B61-9537-E5571D026825}" srcOrd="0" destOrd="0" presId="urn:microsoft.com/office/officeart/2005/8/layout/gear1"/>
    <dgm:cxn modelId="{65F03A98-1CD2-4915-AF76-170426D8DB62}" type="presOf" srcId="{04D5791D-CB09-4BEC-BF25-01CC0281F272}" destId="{EADA8A1C-7A8E-4C00-959D-72919EF38BD0}" srcOrd="1" destOrd="0" presId="urn:microsoft.com/office/officeart/2005/8/layout/gear1"/>
    <dgm:cxn modelId="{B559E5A3-3179-44F5-8497-64C45B86888C}" type="presOf" srcId="{C0B9037A-09EF-402D-AA32-503747810466}" destId="{D0110194-BA84-4B3E-88D6-64FFE3858AD4}" srcOrd="0" destOrd="0" presId="urn:microsoft.com/office/officeart/2005/8/layout/gear1"/>
    <dgm:cxn modelId="{B36D0AC8-4928-426A-91D9-2E0A92E319BB}" type="presOf" srcId="{FF872C90-EC2E-4387-9FF2-4C0A7B7BF787}" destId="{F5D3C795-BA31-4163-B1DF-D83F0490B3BD}" srcOrd="2" destOrd="0" presId="urn:microsoft.com/office/officeart/2005/8/layout/gear1"/>
    <dgm:cxn modelId="{608141D4-C521-4043-9144-B0AB88479727}" srcId="{1A65B4C4-E113-487D-9451-6257CD8B24DA}" destId="{FF872C90-EC2E-4387-9FF2-4C0A7B7BF787}" srcOrd="1" destOrd="0" parTransId="{B5986316-6E77-4FFD-B167-C9F93BC11435}" sibTransId="{7A2BC7B0-B29E-4A4E-9585-B61306AA341E}"/>
    <dgm:cxn modelId="{038242DB-F58F-458B-A5C3-ABBA7123DE3E}" srcId="{1A65B4C4-E113-487D-9451-6257CD8B24DA}" destId="{68858067-23F8-4A0B-94EA-88E82D5F2BED}" srcOrd="2" destOrd="0" parTransId="{E3968FF7-F0E7-446A-95C4-55FEE8D6E173}" sibTransId="{C0B9037A-09EF-402D-AA32-503747810466}"/>
    <dgm:cxn modelId="{C49F4E45-0723-4EA2-A87A-48B2AC1EEDFC}" type="presParOf" srcId="{FD6BA076-7B88-4B61-9537-E5571D026825}" destId="{E23637FD-4E0E-4217-83DA-94B7EF224F39}" srcOrd="0" destOrd="0" presId="urn:microsoft.com/office/officeart/2005/8/layout/gear1"/>
    <dgm:cxn modelId="{9690F85E-E811-427B-893C-A19DC67822AC}" type="presParOf" srcId="{FD6BA076-7B88-4B61-9537-E5571D026825}" destId="{EADA8A1C-7A8E-4C00-959D-72919EF38BD0}" srcOrd="1" destOrd="0" presId="urn:microsoft.com/office/officeart/2005/8/layout/gear1"/>
    <dgm:cxn modelId="{7DCFE3C9-5A7A-4F51-9FB5-3B659A64D7A0}" type="presParOf" srcId="{FD6BA076-7B88-4B61-9537-E5571D026825}" destId="{8A6D5A92-7280-429B-9B7A-60633D3ADE86}" srcOrd="2" destOrd="0" presId="urn:microsoft.com/office/officeart/2005/8/layout/gear1"/>
    <dgm:cxn modelId="{190A45E9-D882-4C9F-806A-BFF6135E8BD6}" type="presParOf" srcId="{FD6BA076-7B88-4B61-9537-E5571D026825}" destId="{1B9D64F3-395E-4490-A0D3-3305D6AB9BF3}" srcOrd="3" destOrd="0" presId="urn:microsoft.com/office/officeart/2005/8/layout/gear1"/>
    <dgm:cxn modelId="{4229B5CD-498F-44D6-9059-555AD471753C}" type="presParOf" srcId="{FD6BA076-7B88-4B61-9537-E5571D026825}" destId="{5058310B-2536-471B-82C6-E5F9BCA2A4BA}" srcOrd="4" destOrd="0" presId="urn:microsoft.com/office/officeart/2005/8/layout/gear1"/>
    <dgm:cxn modelId="{B2EB38C4-B157-4C17-AE53-2CABB16DEC26}" type="presParOf" srcId="{FD6BA076-7B88-4B61-9537-E5571D026825}" destId="{F5D3C795-BA31-4163-B1DF-D83F0490B3BD}" srcOrd="5" destOrd="0" presId="urn:microsoft.com/office/officeart/2005/8/layout/gear1"/>
    <dgm:cxn modelId="{C6F21A24-B212-4D75-831F-693D4869C920}" type="presParOf" srcId="{FD6BA076-7B88-4B61-9537-E5571D026825}" destId="{1D5C0E73-C148-42CC-917C-D9092BA4ABDE}" srcOrd="6" destOrd="0" presId="urn:microsoft.com/office/officeart/2005/8/layout/gear1"/>
    <dgm:cxn modelId="{ECF52B09-A74B-4E2A-9FB0-B04B5BB56B94}" type="presParOf" srcId="{FD6BA076-7B88-4B61-9537-E5571D026825}" destId="{DFD4C314-D29F-411B-85CD-D213B8763342}" srcOrd="7" destOrd="0" presId="urn:microsoft.com/office/officeart/2005/8/layout/gear1"/>
    <dgm:cxn modelId="{4308C107-1C83-44CE-8BAA-EB5BFEBD7036}" type="presParOf" srcId="{FD6BA076-7B88-4B61-9537-E5571D026825}" destId="{012D4DD9-1DD3-46C7-B2B2-D8B11C79517E}" srcOrd="8" destOrd="0" presId="urn:microsoft.com/office/officeart/2005/8/layout/gear1"/>
    <dgm:cxn modelId="{9F99883F-D70A-495F-A165-AA6E192FA652}" type="presParOf" srcId="{FD6BA076-7B88-4B61-9537-E5571D026825}" destId="{71C5CA27-398C-46EA-A1F1-3E731D1085E4}" srcOrd="9" destOrd="0" presId="urn:microsoft.com/office/officeart/2005/8/layout/gear1"/>
    <dgm:cxn modelId="{1874B866-6935-4093-8E19-CBD5C7A886DA}" type="presParOf" srcId="{FD6BA076-7B88-4B61-9537-E5571D026825}" destId="{8A453EFD-F860-4D9F-8E13-560CA28B5900}" srcOrd="10" destOrd="0" presId="urn:microsoft.com/office/officeart/2005/8/layout/gear1"/>
    <dgm:cxn modelId="{DD93BBA6-A92F-446E-A5C3-FE8596B17538}" type="presParOf" srcId="{FD6BA076-7B88-4B61-9537-E5571D026825}" destId="{66FFF1B6-9B8F-4603-8DDE-DDAEBEC9C188}" srcOrd="11" destOrd="0" presId="urn:microsoft.com/office/officeart/2005/8/layout/gear1"/>
    <dgm:cxn modelId="{A5DAF2FF-82AC-4309-BCF6-C3AE69D1CDA9}" type="presParOf" srcId="{FD6BA076-7B88-4B61-9537-E5571D026825}" destId="{D0110194-BA84-4B3E-88D6-64FFE3858AD4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798D34-D44D-4E54-A821-3DBB5620AD2A}" type="doc">
      <dgm:prSet loTypeId="urn:microsoft.com/office/officeart/2005/8/layout/hProcess9" loCatId="process" qsTypeId="urn:microsoft.com/office/officeart/2005/8/quickstyle/3d1" qsCatId="3D" csTypeId="urn:microsoft.com/office/officeart/2005/8/colors/colorful4" csCatId="colorful" phldr="1"/>
      <dgm:spPr/>
    </dgm:pt>
    <dgm:pt modelId="{FEF7C934-5454-45D3-9521-56053A1C9178}">
      <dgm:prSet phldrT="[Szöveg]"/>
      <dgm:spPr/>
      <dgm:t>
        <a:bodyPr/>
        <a:lstStyle/>
        <a:p>
          <a:r>
            <a:rPr lang="hu-HU" b="1" dirty="0">
              <a:solidFill>
                <a:schemeClr val="tx1"/>
              </a:solidFill>
            </a:rPr>
            <a:t>Tervezés</a:t>
          </a:r>
        </a:p>
      </dgm:t>
    </dgm:pt>
    <dgm:pt modelId="{9251FE6B-FDBD-4E8F-A218-6CFD830445B9}" type="parTrans" cxnId="{7C2E5E04-0969-4105-848B-D95195E570C3}">
      <dgm:prSet/>
      <dgm:spPr/>
      <dgm:t>
        <a:bodyPr/>
        <a:lstStyle/>
        <a:p>
          <a:endParaRPr lang="hu-HU"/>
        </a:p>
      </dgm:t>
    </dgm:pt>
    <dgm:pt modelId="{3D622E6D-8185-4F31-9C47-279420BAA105}" type="sibTrans" cxnId="{7C2E5E04-0969-4105-848B-D95195E570C3}">
      <dgm:prSet/>
      <dgm:spPr/>
      <dgm:t>
        <a:bodyPr/>
        <a:lstStyle/>
        <a:p>
          <a:endParaRPr lang="hu-HU"/>
        </a:p>
      </dgm:t>
    </dgm:pt>
    <dgm:pt modelId="{9A725ED7-8FB8-42ED-A38B-1080987D39B6}">
      <dgm:prSet phldrT="[Szöveg]"/>
      <dgm:spPr/>
      <dgm:t>
        <a:bodyPr/>
        <a:lstStyle/>
        <a:p>
          <a:r>
            <a:rPr lang="hu-HU" b="1" dirty="0">
              <a:solidFill>
                <a:schemeClr val="tx1"/>
              </a:solidFill>
            </a:rPr>
            <a:t>Beszerzés</a:t>
          </a:r>
        </a:p>
      </dgm:t>
    </dgm:pt>
    <dgm:pt modelId="{69DF7E47-C25B-4FE2-9642-42F875E77B0A}" type="parTrans" cxnId="{03610E4E-9A7E-4885-9CA9-728E71AF9F90}">
      <dgm:prSet/>
      <dgm:spPr/>
      <dgm:t>
        <a:bodyPr/>
        <a:lstStyle/>
        <a:p>
          <a:endParaRPr lang="hu-HU"/>
        </a:p>
      </dgm:t>
    </dgm:pt>
    <dgm:pt modelId="{3C50D2B5-2601-4C82-9B16-0583BF3E3547}" type="sibTrans" cxnId="{03610E4E-9A7E-4885-9CA9-728E71AF9F90}">
      <dgm:prSet/>
      <dgm:spPr/>
      <dgm:t>
        <a:bodyPr/>
        <a:lstStyle/>
        <a:p>
          <a:endParaRPr lang="hu-HU"/>
        </a:p>
      </dgm:t>
    </dgm:pt>
    <dgm:pt modelId="{A34AFA7B-5BB7-4EF9-9F70-5C5FE3DD056E}">
      <dgm:prSet phldrT="[Szöveg]"/>
      <dgm:spPr/>
      <dgm:t>
        <a:bodyPr/>
        <a:lstStyle/>
        <a:p>
          <a:r>
            <a:rPr lang="hu-HU" b="1" dirty="0">
              <a:solidFill>
                <a:schemeClr val="tx1"/>
              </a:solidFill>
            </a:rPr>
            <a:t>Raktározás</a:t>
          </a:r>
        </a:p>
      </dgm:t>
    </dgm:pt>
    <dgm:pt modelId="{CE1CC22C-6848-4280-A1DC-C2CFF0D55FA0}" type="parTrans" cxnId="{B71CE3B1-1792-4D36-8479-AB8B06FF7984}">
      <dgm:prSet/>
      <dgm:spPr/>
      <dgm:t>
        <a:bodyPr/>
        <a:lstStyle/>
        <a:p>
          <a:endParaRPr lang="hu-HU"/>
        </a:p>
      </dgm:t>
    </dgm:pt>
    <dgm:pt modelId="{2B74A4DE-DC7A-439B-9AE0-FECE71B64C5A}" type="sibTrans" cxnId="{B71CE3B1-1792-4D36-8479-AB8B06FF7984}">
      <dgm:prSet/>
      <dgm:spPr/>
      <dgm:t>
        <a:bodyPr/>
        <a:lstStyle/>
        <a:p>
          <a:endParaRPr lang="hu-HU"/>
        </a:p>
      </dgm:t>
    </dgm:pt>
    <dgm:pt modelId="{12D0A718-29BA-478C-93C5-19754831A4B0}">
      <dgm:prSet phldrT="[Szöveg]"/>
      <dgm:spPr/>
      <dgm:t>
        <a:bodyPr/>
        <a:lstStyle/>
        <a:p>
          <a:r>
            <a:rPr lang="hu-HU" b="1" dirty="0">
              <a:solidFill>
                <a:schemeClr val="tx1"/>
              </a:solidFill>
            </a:rPr>
            <a:t>Értékesítés</a:t>
          </a:r>
        </a:p>
      </dgm:t>
    </dgm:pt>
    <dgm:pt modelId="{E50303E4-34A8-4DC3-8353-9748DBEA086A}" type="parTrans" cxnId="{A17263F4-F244-4B36-A520-C1500D263B4D}">
      <dgm:prSet/>
      <dgm:spPr/>
      <dgm:t>
        <a:bodyPr/>
        <a:lstStyle/>
        <a:p>
          <a:endParaRPr lang="hu-HU"/>
        </a:p>
      </dgm:t>
    </dgm:pt>
    <dgm:pt modelId="{F58407A9-04B3-4326-830A-88AA891B2391}" type="sibTrans" cxnId="{A17263F4-F244-4B36-A520-C1500D263B4D}">
      <dgm:prSet/>
      <dgm:spPr/>
      <dgm:t>
        <a:bodyPr/>
        <a:lstStyle/>
        <a:p>
          <a:endParaRPr lang="hu-HU"/>
        </a:p>
      </dgm:t>
    </dgm:pt>
    <dgm:pt modelId="{28AF89C9-A82A-485E-982C-97CBBBF45359}">
      <dgm:prSet phldrT="[Szöveg]"/>
      <dgm:spPr/>
      <dgm:t>
        <a:bodyPr/>
        <a:lstStyle/>
        <a:p>
          <a:r>
            <a:rPr lang="hu-HU" b="1" dirty="0">
              <a:solidFill>
                <a:schemeClr val="tx1"/>
              </a:solidFill>
            </a:rPr>
            <a:t>Törzsek</a:t>
          </a:r>
          <a:endParaRPr lang="hu-HU" dirty="0">
            <a:solidFill>
              <a:schemeClr val="tx1"/>
            </a:solidFill>
          </a:endParaRPr>
        </a:p>
      </dgm:t>
    </dgm:pt>
    <dgm:pt modelId="{D585A2A0-6512-4B05-A908-C2F36BA2B809}" type="parTrans" cxnId="{AAF970AE-BE7B-45EC-BB0B-C7C5474E32B1}">
      <dgm:prSet/>
      <dgm:spPr/>
      <dgm:t>
        <a:bodyPr/>
        <a:lstStyle/>
        <a:p>
          <a:endParaRPr lang="hu-HU"/>
        </a:p>
      </dgm:t>
    </dgm:pt>
    <dgm:pt modelId="{66C4F484-C2ED-406D-922B-DC2EF9A97FE8}" type="sibTrans" cxnId="{AAF970AE-BE7B-45EC-BB0B-C7C5474E32B1}">
      <dgm:prSet/>
      <dgm:spPr/>
      <dgm:t>
        <a:bodyPr/>
        <a:lstStyle/>
        <a:p>
          <a:endParaRPr lang="hu-HU"/>
        </a:p>
      </dgm:t>
    </dgm:pt>
    <dgm:pt modelId="{EB6DF783-B88F-4D50-8492-73CE0EE265FB}">
      <dgm:prSet phldrT="[Szöveg]"/>
      <dgm:spPr/>
      <dgm:t>
        <a:bodyPr/>
        <a:lstStyle/>
        <a:p>
          <a:r>
            <a:rPr lang="hu-HU" b="1">
              <a:solidFill>
                <a:schemeClr val="tx1"/>
              </a:solidFill>
            </a:rPr>
            <a:t>Gyártás</a:t>
          </a:r>
          <a:endParaRPr lang="hu-HU" b="1" dirty="0">
            <a:solidFill>
              <a:schemeClr val="tx1"/>
            </a:solidFill>
          </a:endParaRPr>
        </a:p>
      </dgm:t>
    </dgm:pt>
    <dgm:pt modelId="{A29C2FAB-D5F7-48F1-A2D6-43B791D0E57F}" type="parTrans" cxnId="{043B8146-DF50-4D53-9D3B-C0F3FD21186A}">
      <dgm:prSet/>
      <dgm:spPr/>
      <dgm:t>
        <a:bodyPr/>
        <a:lstStyle/>
        <a:p>
          <a:endParaRPr lang="hu-HU"/>
        </a:p>
      </dgm:t>
    </dgm:pt>
    <dgm:pt modelId="{94C2CC80-B654-43BE-9E63-D2C9CD1D8AD7}" type="sibTrans" cxnId="{043B8146-DF50-4D53-9D3B-C0F3FD21186A}">
      <dgm:prSet/>
      <dgm:spPr/>
      <dgm:t>
        <a:bodyPr/>
        <a:lstStyle/>
        <a:p>
          <a:endParaRPr lang="hu-HU"/>
        </a:p>
      </dgm:t>
    </dgm:pt>
    <dgm:pt modelId="{5B61BC0F-639C-46C9-A0E3-971E066C8A9B}" type="pres">
      <dgm:prSet presAssocID="{0A798D34-D44D-4E54-A821-3DBB5620AD2A}" presName="CompostProcess" presStyleCnt="0">
        <dgm:presLayoutVars>
          <dgm:dir/>
          <dgm:resizeHandles val="exact"/>
        </dgm:presLayoutVars>
      </dgm:prSet>
      <dgm:spPr/>
    </dgm:pt>
    <dgm:pt modelId="{AA5974BD-93E6-4479-82B8-7EBA2D6845CA}" type="pres">
      <dgm:prSet presAssocID="{0A798D34-D44D-4E54-A821-3DBB5620AD2A}" presName="arrow" presStyleLbl="bgShp" presStyleIdx="0" presStyleCnt="1"/>
      <dgm:spPr/>
    </dgm:pt>
    <dgm:pt modelId="{F5E8AADD-8361-4AF8-8DEA-ABDE20C47BF2}" type="pres">
      <dgm:prSet presAssocID="{0A798D34-D44D-4E54-A821-3DBB5620AD2A}" presName="linearProcess" presStyleCnt="0"/>
      <dgm:spPr/>
    </dgm:pt>
    <dgm:pt modelId="{7E52963A-A7D6-4744-B881-864BB9A49F7D}" type="pres">
      <dgm:prSet presAssocID="{28AF89C9-A82A-485E-982C-97CBBBF45359}" presName="textNode" presStyleLbl="node1" presStyleIdx="0" presStyleCnt="6">
        <dgm:presLayoutVars>
          <dgm:bulletEnabled val="1"/>
        </dgm:presLayoutVars>
      </dgm:prSet>
      <dgm:spPr/>
    </dgm:pt>
    <dgm:pt modelId="{017B2510-309F-47D4-8F88-FE2D1960C226}" type="pres">
      <dgm:prSet presAssocID="{66C4F484-C2ED-406D-922B-DC2EF9A97FE8}" presName="sibTrans" presStyleCnt="0"/>
      <dgm:spPr/>
    </dgm:pt>
    <dgm:pt modelId="{12A2CF66-1641-49B6-A920-C1CA14C18D0E}" type="pres">
      <dgm:prSet presAssocID="{FEF7C934-5454-45D3-9521-56053A1C9178}" presName="textNode" presStyleLbl="node1" presStyleIdx="1" presStyleCnt="6">
        <dgm:presLayoutVars>
          <dgm:bulletEnabled val="1"/>
        </dgm:presLayoutVars>
      </dgm:prSet>
      <dgm:spPr/>
    </dgm:pt>
    <dgm:pt modelId="{3B13D409-4272-4790-BC4C-E790D6B67C98}" type="pres">
      <dgm:prSet presAssocID="{3D622E6D-8185-4F31-9C47-279420BAA105}" presName="sibTrans" presStyleCnt="0"/>
      <dgm:spPr/>
    </dgm:pt>
    <dgm:pt modelId="{5331B951-E9E1-45E5-8BA4-4E390FF287C2}" type="pres">
      <dgm:prSet presAssocID="{9A725ED7-8FB8-42ED-A38B-1080987D39B6}" presName="textNode" presStyleLbl="node1" presStyleIdx="2" presStyleCnt="6">
        <dgm:presLayoutVars>
          <dgm:bulletEnabled val="1"/>
        </dgm:presLayoutVars>
      </dgm:prSet>
      <dgm:spPr/>
    </dgm:pt>
    <dgm:pt modelId="{93F6EB68-8F7F-4308-BCDB-8A83AAF7EA03}" type="pres">
      <dgm:prSet presAssocID="{3C50D2B5-2601-4C82-9B16-0583BF3E3547}" presName="sibTrans" presStyleCnt="0"/>
      <dgm:spPr/>
    </dgm:pt>
    <dgm:pt modelId="{B35DDC46-CD59-46C7-8FDF-43C0EDBFF3F9}" type="pres">
      <dgm:prSet presAssocID="{A34AFA7B-5BB7-4EF9-9F70-5C5FE3DD056E}" presName="textNode" presStyleLbl="node1" presStyleIdx="3" presStyleCnt="6">
        <dgm:presLayoutVars>
          <dgm:bulletEnabled val="1"/>
        </dgm:presLayoutVars>
      </dgm:prSet>
      <dgm:spPr/>
    </dgm:pt>
    <dgm:pt modelId="{38CC129D-800F-4907-B5A6-ACDCF87166F9}" type="pres">
      <dgm:prSet presAssocID="{2B74A4DE-DC7A-439B-9AE0-FECE71B64C5A}" presName="sibTrans" presStyleCnt="0"/>
      <dgm:spPr/>
    </dgm:pt>
    <dgm:pt modelId="{CAA92E75-E810-467F-882E-C1C68BB4FB83}" type="pres">
      <dgm:prSet presAssocID="{EB6DF783-B88F-4D50-8492-73CE0EE265FB}" presName="textNode" presStyleLbl="node1" presStyleIdx="4" presStyleCnt="6">
        <dgm:presLayoutVars>
          <dgm:bulletEnabled val="1"/>
        </dgm:presLayoutVars>
      </dgm:prSet>
      <dgm:spPr/>
    </dgm:pt>
    <dgm:pt modelId="{7FFB9646-61C0-40D4-BFEA-93C047D7E638}" type="pres">
      <dgm:prSet presAssocID="{94C2CC80-B654-43BE-9E63-D2C9CD1D8AD7}" presName="sibTrans" presStyleCnt="0"/>
      <dgm:spPr/>
    </dgm:pt>
    <dgm:pt modelId="{D3A5FF1C-BCBE-4DCC-9848-C3E30D2DEC5F}" type="pres">
      <dgm:prSet presAssocID="{12D0A718-29BA-478C-93C5-19754831A4B0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7C2E5E04-0969-4105-848B-D95195E570C3}" srcId="{0A798D34-D44D-4E54-A821-3DBB5620AD2A}" destId="{FEF7C934-5454-45D3-9521-56053A1C9178}" srcOrd="1" destOrd="0" parTransId="{9251FE6B-FDBD-4E8F-A218-6CFD830445B9}" sibTransId="{3D622E6D-8185-4F31-9C47-279420BAA105}"/>
    <dgm:cxn modelId="{9CABBD14-FE79-4416-BF30-60ABA613B0F2}" type="presOf" srcId="{FEF7C934-5454-45D3-9521-56053A1C9178}" destId="{12A2CF66-1641-49B6-A920-C1CA14C18D0E}" srcOrd="0" destOrd="0" presId="urn:microsoft.com/office/officeart/2005/8/layout/hProcess9"/>
    <dgm:cxn modelId="{8B4F6043-6530-4B38-AE21-6E09FCB0E6FA}" type="presOf" srcId="{28AF89C9-A82A-485E-982C-97CBBBF45359}" destId="{7E52963A-A7D6-4744-B881-864BB9A49F7D}" srcOrd="0" destOrd="0" presId="urn:microsoft.com/office/officeart/2005/8/layout/hProcess9"/>
    <dgm:cxn modelId="{043B8146-DF50-4D53-9D3B-C0F3FD21186A}" srcId="{0A798D34-D44D-4E54-A821-3DBB5620AD2A}" destId="{EB6DF783-B88F-4D50-8492-73CE0EE265FB}" srcOrd="4" destOrd="0" parTransId="{A29C2FAB-D5F7-48F1-A2D6-43B791D0E57F}" sibTransId="{94C2CC80-B654-43BE-9E63-D2C9CD1D8AD7}"/>
    <dgm:cxn modelId="{F48E0D6E-3DAA-4A58-99F8-D1B91B693A6D}" type="presOf" srcId="{0A798D34-D44D-4E54-A821-3DBB5620AD2A}" destId="{5B61BC0F-639C-46C9-A0E3-971E066C8A9B}" srcOrd="0" destOrd="0" presId="urn:microsoft.com/office/officeart/2005/8/layout/hProcess9"/>
    <dgm:cxn modelId="{03610E4E-9A7E-4885-9CA9-728E71AF9F90}" srcId="{0A798D34-D44D-4E54-A821-3DBB5620AD2A}" destId="{9A725ED7-8FB8-42ED-A38B-1080987D39B6}" srcOrd="2" destOrd="0" parTransId="{69DF7E47-C25B-4FE2-9642-42F875E77B0A}" sibTransId="{3C50D2B5-2601-4C82-9B16-0583BF3E3547}"/>
    <dgm:cxn modelId="{1CDF7959-32A8-471A-B5F6-9F785C0A03E4}" type="presOf" srcId="{A34AFA7B-5BB7-4EF9-9F70-5C5FE3DD056E}" destId="{B35DDC46-CD59-46C7-8FDF-43C0EDBFF3F9}" srcOrd="0" destOrd="0" presId="urn:microsoft.com/office/officeart/2005/8/layout/hProcess9"/>
    <dgm:cxn modelId="{AAF970AE-BE7B-45EC-BB0B-C7C5474E32B1}" srcId="{0A798D34-D44D-4E54-A821-3DBB5620AD2A}" destId="{28AF89C9-A82A-485E-982C-97CBBBF45359}" srcOrd="0" destOrd="0" parTransId="{D585A2A0-6512-4B05-A908-C2F36BA2B809}" sibTransId="{66C4F484-C2ED-406D-922B-DC2EF9A97FE8}"/>
    <dgm:cxn modelId="{B71CE3B1-1792-4D36-8479-AB8B06FF7984}" srcId="{0A798D34-D44D-4E54-A821-3DBB5620AD2A}" destId="{A34AFA7B-5BB7-4EF9-9F70-5C5FE3DD056E}" srcOrd="3" destOrd="0" parTransId="{CE1CC22C-6848-4280-A1DC-C2CFF0D55FA0}" sibTransId="{2B74A4DE-DC7A-439B-9AE0-FECE71B64C5A}"/>
    <dgm:cxn modelId="{C7B91DC9-49E0-425B-A660-CB9C154E9E07}" type="presOf" srcId="{EB6DF783-B88F-4D50-8492-73CE0EE265FB}" destId="{CAA92E75-E810-467F-882E-C1C68BB4FB83}" srcOrd="0" destOrd="0" presId="urn:microsoft.com/office/officeart/2005/8/layout/hProcess9"/>
    <dgm:cxn modelId="{BB9E21E4-334F-4794-AA62-14B68D1DEDD3}" type="presOf" srcId="{9A725ED7-8FB8-42ED-A38B-1080987D39B6}" destId="{5331B951-E9E1-45E5-8BA4-4E390FF287C2}" srcOrd="0" destOrd="0" presId="urn:microsoft.com/office/officeart/2005/8/layout/hProcess9"/>
    <dgm:cxn modelId="{A17263F4-F244-4B36-A520-C1500D263B4D}" srcId="{0A798D34-D44D-4E54-A821-3DBB5620AD2A}" destId="{12D0A718-29BA-478C-93C5-19754831A4B0}" srcOrd="5" destOrd="0" parTransId="{E50303E4-34A8-4DC3-8353-9748DBEA086A}" sibTransId="{F58407A9-04B3-4326-830A-88AA891B2391}"/>
    <dgm:cxn modelId="{DA8C42FB-6812-42F3-817B-5F7FADB3DA73}" type="presOf" srcId="{12D0A718-29BA-478C-93C5-19754831A4B0}" destId="{D3A5FF1C-BCBE-4DCC-9848-C3E30D2DEC5F}" srcOrd="0" destOrd="0" presId="urn:microsoft.com/office/officeart/2005/8/layout/hProcess9"/>
    <dgm:cxn modelId="{9DC8C6F6-A085-4EB4-B921-2DDAC855F864}" type="presParOf" srcId="{5B61BC0F-639C-46C9-A0E3-971E066C8A9B}" destId="{AA5974BD-93E6-4479-82B8-7EBA2D6845CA}" srcOrd="0" destOrd="0" presId="urn:microsoft.com/office/officeart/2005/8/layout/hProcess9"/>
    <dgm:cxn modelId="{F9D488D3-4FA2-468B-914E-34991EEDFE8A}" type="presParOf" srcId="{5B61BC0F-639C-46C9-A0E3-971E066C8A9B}" destId="{F5E8AADD-8361-4AF8-8DEA-ABDE20C47BF2}" srcOrd="1" destOrd="0" presId="urn:microsoft.com/office/officeart/2005/8/layout/hProcess9"/>
    <dgm:cxn modelId="{5585B216-1978-4BA4-A66E-C68637C77C13}" type="presParOf" srcId="{F5E8AADD-8361-4AF8-8DEA-ABDE20C47BF2}" destId="{7E52963A-A7D6-4744-B881-864BB9A49F7D}" srcOrd="0" destOrd="0" presId="urn:microsoft.com/office/officeart/2005/8/layout/hProcess9"/>
    <dgm:cxn modelId="{73B7E7F7-51E4-4BD4-8376-2CFC3ABF3C3C}" type="presParOf" srcId="{F5E8AADD-8361-4AF8-8DEA-ABDE20C47BF2}" destId="{017B2510-309F-47D4-8F88-FE2D1960C226}" srcOrd="1" destOrd="0" presId="urn:microsoft.com/office/officeart/2005/8/layout/hProcess9"/>
    <dgm:cxn modelId="{01783999-EA37-4E3F-8CFD-5A096E8C58C1}" type="presParOf" srcId="{F5E8AADD-8361-4AF8-8DEA-ABDE20C47BF2}" destId="{12A2CF66-1641-49B6-A920-C1CA14C18D0E}" srcOrd="2" destOrd="0" presId="urn:microsoft.com/office/officeart/2005/8/layout/hProcess9"/>
    <dgm:cxn modelId="{6BEB1647-81E7-486F-9BDA-CE521661437F}" type="presParOf" srcId="{F5E8AADD-8361-4AF8-8DEA-ABDE20C47BF2}" destId="{3B13D409-4272-4790-BC4C-E790D6B67C98}" srcOrd="3" destOrd="0" presId="urn:microsoft.com/office/officeart/2005/8/layout/hProcess9"/>
    <dgm:cxn modelId="{B6C9DB18-5E60-4097-AC0B-82BAC1065C48}" type="presParOf" srcId="{F5E8AADD-8361-4AF8-8DEA-ABDE20C47BF2}" destId="{5331B951-E9E1-45E5-8BA4-4E390FF287C2}" srcOrd="4" destOrd="0" presId="urn:microsoft.com/office/officeart/2005/8/layout/hProcess9"/>
    <dgm:cxn modelId="{64A8FEEA-179A-4194-B615-DCCFB9DFE8DB}" type="presParOf" srcId="{F5E8AADD-8361-4AF8-8DEA-ABDE20C47BF2}" destId="{93F6EB68-8F7F-4308-BCDB-8A83AAF7EA03}" srcOrd="5" destOrd="0" presId="urn:microsoft.com/office/officeart/2005/8/layout/hProcess9"/>
    <dgm:cxn modelId="{E54E08D6-C7E5-45F8-8671-34E5BE8BD98F}" type="presParOf" srcId="{F5E8AADD-8361-4AF8-8DEA-ABDE20C47BF2}" destId="{B35DDC46-CD59-46C7-8FDF-43C0EDBFF3F9}" srcOrd="6" destOrd="0" presId="urn:microsoft.com/office/officeart/2005/8/layout/hProcess9"/>
    <dgm:cxn modelId="{72BDFB34-B1E3-47D7-91B5-48D05A419C45}" type="presParOf" srcId="{F5E8AADD-8361-4AF8-8DEA-ABDE20C47BF2}" destId="{38CC129D-800F-4907-B5A6-ACDCF87166F9}" srcOrd="7" destOrd="0" presId="urn:microsoft.com/office/officeart/2005/8/layout/hProcess9"/>
    <dgm:cxn modelId="{E8F4F072-12ED-4082-A574-8D037C6B44E6}" type="presParOf" srcId="{F5E8AADD-8361-4AF8-8DEA-ABDE20C47BF2}" destId="{CAA92E75-E810-467F-882E-C1C68BB4FB83}" srcOrd="8" destOrd="0" presId="urn:microsoft.com/office/officeart/2005/8/layout/hProcess9"/>
    <dgm:cxn modelId="{D92DF783-BDE5-4599-9E8F-85DE4C835366}" type="presParOf" srcId="{F5E8AADD-8361-4AF8-8DEA-ABDE20C47BF2}" destId="{7FFB9646-61C0-40D4-BFEA-93C047D7E638}" srcOrd="9" destOrd="0" presId="urn:microsoft.com/office/officeart/2005/8/layout/hProcess9"/>
    <dgm:cxn modelId="{C3CB320F-66C6-4BBD-A489-86088FCA6888}" type="presParOf" srcId="{F5E8AADD-8361-4AF8-8DEA-ABDE20C47BF2}" destId="{D3A5FF1C-BCBE-4DCC-9848-C3E30D2DEC5F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5974BD-93E6-4479-82B8-7EBA2D6845CA}">
      <dsp:nvSpPr>
        <dsp:cNvPr id="0" name=""/>
        <dsp:cNvSpPr/>
      </dsp:nvSpPr>
      <dsp:spPr>
        <a:xfrm>
          <a:off x="783610" y="0"/>
          <a:ext cx="8880924" cy="1751567"/>
        </a:xfrm>
        <a:prstGeom prst="rightArrow">
          <a:avLst/>
        </a:prstGeom>
        <a:gradFill rotWithShape="0">
          <a:gsLst>
            <a:gs pos="0">
              <a:schemeClr val="accent4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7E52963A-A7D6-4744-B881-864BB9A49F7D}">
      <dsp:nvSpPr>
        <dsp:cNvPr id="0" name=""/>
        <dsp:cNvSpPr/>
      </dsp:nvSpPr>
      <dsp:spPr>
        <a:xfrm>
          <a:off x="127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 dirty="0">
              <a:solidFill>
                <a:schemeClr val="tx1"/>
              </a:solidFill>
            </a:rPr>
            <a:t>Törzsek</a:t>
          </a:r>
          <a:endParaRPr lang="hu-HU" sz="2200" kern="1200" dirty="0">
            <a:solidFill>
              <a:schemeClr val="tx1"/>
            </a:solidFill>
          </a:endParaRPr>
        </a:p>
      </dsp:txBody>
      <dsp:txXfrm>
        <a:off x="34329" y="559672"/>
        <a:ext cx="1460555" cy="632222"/>
      </dsp:txXfrm>
    </dsp:sp>
    <dsp:sp modelId="{12A2CF66-1641-49B6-A920-C1CA14C18D0E}">
      <dsp:nvSpPr>
        <dsp:cNvPr id="0" name=""/>
        <dsp:cNvSpPr/>
      </dsp:nvSpPr>
      <dsp:spPr>
        <a:xfrm>
          <a:off x="1783913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1960178"/>
                <a:satOff val="-8155"/>
                <a:lumOff val="1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960178"/>
                <a:satOff val="-8155"/>
                <a:lumOff val="1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960178"/>
                <a:satOff val="-8155"/>
                <a:lumOff val="1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 dirty="0">
              <a:solidFill>
                <a:schemeClr val="tx1"/>
              </a:solidFill>
            </a:rPr>
            <a:t>Tervezés</a:t>
          </a:r>
        </a:p>
      </dsp:txBody>
      <dsp:txXfrm>
        <a:off x="1818115" y="559672"/>
        <a:ext cx="1460555" cy="632222"/>
      </dsp:txXfrm>
    </dsp:sp>
    <dsp:sp modelId="{5331B951-E9E1-45E5-8BA4-4E390FF287C2}">
      <dsp:nvSpPr>
        <dsp:cNvPr id="0" name=""/>
        <dsp:cNvSpPr/>
      </dsp:nvSpPr>
      <dsp:spPr>
        <a:xfrm>
          <a:off x="3567700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3920356"/>
                <a:satOff val="-16311"/>
                <a:lumOff val="3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920356"/>
                <a:satOff val="-16311"/>
                <a:lumOff val="3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920356"/>
                <a:satOff val="-16311"/>
                <a:lumOff val="3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 dirty="0">
              <a:solidFill>
                <a:schemeClr val="tx1"/>
              </a:solidFill>
            </a:rPr>
            <a:t>Beszerzés</a:t>
          </a:r>
        </a:p>
      </dsp:txBody>
      <dsp:txXfrm>
        <a:off x="3601902" y="559672"/>
        <a:ext cx="1460555" cy="632222"/>
      </dsp:txXfrm>
    </dsp:sp>
    <dsp:sp modelId="{B35DDC46-CD59-46C7-8FDF-43C0EDBFF3F9}">
      <dsp:nvSpPr>
        <dsp:cNvPr id="0" name=""/>
        <dsp:cNvSpPr/>
      </dsp:nvSpPr>
      <dsp:spPr>
        <a:xfrm>
          <a:off x="5351486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5880535"/>
                <a:satOff val="-24466"/>
                <a:lumOff val="5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880535"/>
                <a:satOff val="-24466"/>
                <a:lumOff val="5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880535"/>
                <a:satOff val="-24466"/>
                <a:lumOff val="5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 dirty="0">
              <a:solidFill>
                <a:schemeClr val="tx1"/>
              </a:solidFill>
            </a:rPr>
            <a:t>Raktározás</a:t>
          </a:r>
        </a:p>
      </dsp:txBody>
      <dsp:txXfrm>
        <a:off x="5385688" y="559672"/>
        <a:ext cx="1460555" cy="632222"/>
      </dsp:txXfrm>
    </dsp:sp>
    <dsp:sp modelId="{CAA92E75-E810-467F-882E-C1C68BB4FB83}">
      <dsp:nvSpPr>
        <dsp:cNvPr id="0" name=""/>
        <dsp:cNvSpPr/>
      </dsp:nvSpPr>
      <dsp:spPr>
        <a:xfrm>
          <a:off x="7135272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7840713"/>
                <a:satOff val="-32622"/>
                <a:lumOff val="768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840713"/>
                <a:satOff val="-32622"/>
                <a:lumOff val="768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840713"/>
                <a:satOff val="-32622"/>
                <a:lumOff val="768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>
              <a:solidFill>
                <a:schemeClr val="tx1"/>
              </a:solidFill>
            </a:rPr>
            <a:t>Gyártás</a:t>
          </a:r>
          <a:endParaRPr lang="hu-HU" sz="2200" b="1" kern="1200" dirty="0">
            <a:solidFill>
              <a:schemeClr val="tx1"/>
            </a:solidFill>
          </a:endParaRPr>
        </a:p>
      </dsp:txBody>
      <dsp:txXfrm>
        <a:off x="7169474" y="559672"/>
        <a:ext cx="1460555" cy="632222"/>
      </dsp:txXfrm>
    </dsp:sp>
    <dsp:sp modelId="{D3A5FF1C-BCBE-4DCC-9848-C3E30D2DEC5F}">
      <dsp:nvSpPr>
        <dsp:cNvPr id="0" name=""/>
        <dsp:cNvSpPr/>
      </dsp:nvSpPr>
      <dsp:spPr>
        <a:xfrm>
          <a:off x="8919058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 dirty="0">
              <a:solidFill>
                <a:schemeClr val="tx1"/>
              </a:solidFill>
            </a:rPr>
            <a:t>Értékesítés</a:t>
          </a:r>
        </a:p>
      </dsp:txBody>
      <dsp:txXfrm>
        <a:off x="8953260" y="559672"/>
        <a:ext cx="1460555" cy="6322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3637FD-4E0E-4217-83DA-94B7EF224F39}">
      <dsp:nvSpPr>
        <dsp:cNvPr id="0" name=""/>
        <dsp:cNvSpPr/>
      </dsp:nvSpPr>
      <dsp:spPr>
        <a:xfrm>
          <a:off x="1440158" y="3946746"/>
          <a:ext cx="1980220" cy="1980220"/>
        </a:xfrm>
        <a:prstGeom prst="gear9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100" kern="1200" dirty="0"/>
            <a:t>A’</a:t>
          </a:r>
          <a:r>
            <a:rPr lang="hu-HU" sz="2100" kern="1200" dirty="0" err="1"/>
            <a:t>la</a:t>
          </a:r>
          <a:r>
            <a:rPr lang="hu-HU" sz="2100" kern="1200" dirty="0"/>
            <a:t> carte</a:t>
          </a:r>
        </a:p>
      </dsp:txBody>
      <dsp:txXfrm>
        <a:off x="1838270" y="4410603"/>
        <a:ext cx="1183996" cy="1017874"/>
      </dsp:txXfrm>
    </dsp:sp>
    <dsp:sp modelId="{1B9D64F3-395E-4490-A0D3-3305D6AB9BF3}">
      <dsp:nvSpPr>
        <dsp:cNvPr id="0" name=""/>
        <dsp:cNvSpPr/>
      </dsp:nvSpPr>
      <dsp:spPr>
        <a:xfrm>
          <a:off x="1224136" y="2520283"/>
          <a:ext cx="1440160" cy="1440160"/>
        </a:xfrm>
        <a:prstGeom prst="gear6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100" kern="1200" dirty="0"/>
            <a:t>Menü</a:t>
          </a:r>
        </a:p>
      </dsp:txBody>
      <dsp:txXfrm>
        <a:off x="1586701" y="2885039"/>
        <a:ext cx="715030" cy="710648"/>
      </dsp:txXfrm>
    </dsp:sp>
    <dsp:sp modelId="{1D5C0E73-C148-42CC-917C-D9092BA4ABDE}">
      <dsp:nvSpPr>
        <dsp:cNvPr id="0" name=""/>
        <dsp:cNvSpPr/>
      </dsp:nvSpPr>
      <dsp:spPr>
        <a:xfrm rot="20700000">
          <a:off x="1958758" y="1382695"/>
          <a:ext cx="1411062" cy="1411062"/>
        </a:xfrm>
        <a:prstGeom prst="gear6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100" kern="1200" dirty="0"/>
            <a:t>Büfé</a:t>
          </a:r>
        </a:p>
      </dsp:txBody>
      <dsp:txXfrm rot="-20700000">
        <a:off x="2268246" y="1692183"/>
        <a:ext cx="792088" cy="792088"/>
      </dsp:txXfrm>
    </dsp:sp>
    <dsp:sp modelId="{8A453EFD-F860-4D9F-8E13-560CA28B5900}">
      <dsp:nvSpPr>
        <dsp:cNvPr id="0" name=""/>
        <dsp:cNvSpPr/>
      </dsp:nvSpPr>
      <dsp:spPr>
        <a:xfrm>
          <a:off x="1152120" y="3680314"/>
          <a:ext cx="2534681" cy="2534681"/>
        </a:xfrm>
        <a:prstGeom prst="circularArrow">
          <a:avLst>
            <a:gd name="adj1" fmla="val 4687"/>
            <a:gd name="adj2" fmla="val 299029"/>
            <a:gd name="adj3" fmla="val 2500248"/>
            <a:gd name="adj4" fmla="val 15896002"/>
            <a:gd name="adj5" fmla="val 5469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FFF1B6-9B8F-4603-8DDE-DDAEBEC9C188}">
      <dsp:nvSpPr>
        <dsp:cNvPr id="0" name=""/>
        <dsp:cNvSpPr/>
      </dsp:nvSpPr>
      <dsp:spPr>
        <a:xfrm>
          <a:off x="966715" y="2291200"/>
          <a:ext cx="1841604" cy="184160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110194-BA84-4B3E-88D6-64FFE3858AD4}">
      <dsp:nvSpPr>
        <dsp:cNvPr id="0" name=""/>
        <dsp:cNvSpPr/>
      </dsp:nvSpPr>
      <dsp:spPr>
        <a:xfrm rot="1018308">
          <a:off x="1758805" y="1031212"/>
          <a:ext cx="1985620" cy="150738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5974BD-93E6-4479-82B8-7EBA2D6845CA}">
      <dsp:nvSpPr>
        <dsp:cNvPr id="0" name=""/>
        <dsp:cNvSpPr/>
      </dsp:nvSpPr>
      <dsp:spPr>
        <a:xfrm>
          <a:off x="783610" y="0"/>
          <a:ext cx="8880924" cy="1751567"/>
        </a:xfrm>
        <a:prstGeom prst="rightArrow">
          <a:avLst/>
        </a:prstGeom>
        <a:gradFill rotWithShape="0">
          <a:gsLst>
            <a:gs pos="0">
              <a:schemeClr val="accent4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7E52963A-A7D6-4744-B881-864BB9A49F7D}">
      <dsp:nvSpPr>
        <dsp:cNvPr id="0" name=""/>
        <dsp:cNvSpPr/>
      </dsp:nvSpPr>
      <dsp:spPr>
        <a:xfrm>
          <a:off x="127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 dirty="0">
              <a:solidFill>
                <a:schemeClr val="tx1"/>
              </a:solidFill>
            </a:rPr>
            <a:t>Törzsek</a:t>
          </a:r>
          <a:endParaRPr lang="hu-HU" sz="2200" kern="1200" dirty="0">
            <a:solidFill>
              <a:schemeClr val="tx1"/>
            </a:solidFill>
          </a:endParaRPr>
        </a:p>
      </dsp:txBody>
      <dsp:txXfrm>
        <a:off x="34329" y="559672"/>
        <a:ext cx="1460555" cy="632222"/>
      </dsp:txXfrm>
    </dsp:sp>
    <dsp:sp modelId="{12A2CF66-1641-49B6-A920-C1CA14C18D0E}">
      <dsp:nvSpPr>
        <dsp:cNvPr id="0" name=""/>
        <dsp:cNvSpPr/>
      </dsp:nvSpPr>
      <dsp:spPr>
        <a:xfrm>
          <a:off x="1783913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1960178"/>
                <a:satOff val="-8155"/>
                <a:lumOff val="1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960178"/>
                <a:satOff val="-8155"/>
                <a:lumOff val="1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960178"/>
                <a:satOff val="-8155"/>
                <a:lumOff val="1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 dirty="0">
              <a:solidFill>
                <a:schemeClr val="tx1"/>
              </a:solidFill>
            </a:rPr>
            <a:t>Tervezés</a:t>
          </a:r>
        </a:p>
      </dsp:txBody>
      <dsp:txXfrm>
        <a:off x="1818115" y="559672"/>
        <a:ext cx="1460555" cy="632222"/>
      </dsp:txXfrm>
    </dsp:sp>
    <dsp:sp modelId="{5331B951-E9E1-45E5-8BA4-4E390FF287C2}">
      <dsp:nvSpPr>
        <dsp:cNvPr id="0" name=""/>
        <dsp:cNvSpPr/>
      </dsp:nvSpPr>
      <dsp:spPr>
        <a:xfrm>
          <a:off x="3567700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3920356"/>
                <a:satOff val="-16311"/>
                <a:lumOff val="3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920356"/>
                <a:satOff val="-16311"/>
                <a:lumOff val="3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920356"/>
                <a:satOff val="-16311"/>
                <a:lumOff val="3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 dirty="0">
              <a:solidFill>
                <a:schemeClr val="tx1"/>
              </a:solidFill>
            </a:rPr>
            <a:t>Beszerzés</a:t>
          </a:r>
        </a:p>
      </dsp:txBody>
      <dsp:txXfrm>
        <a:off x="3601902" y="559672"/>
        <a:ext cx="1460555" cy="632222"/>
      </dsp:txXfrm>
    </dsp:sp>
    <dsp:sp modelId="{B35DDC46-CD59-46C7-8FDF-43C0EDBFF3F9}">
      <dsp:nvSpPr>
        <dsp:cNvPr id="0" name=""/>
        <dsp:cNvSpPr/>
      </dsp:nvSpPr>
      <dsp:spPr>
        <a:xfrm>
          <a:off x="5351486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5880535"/>
                <a:satOff val="-24466"/>
                <a:lumOff val="5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880535"/>
                <a:satOff val="-24466"/>
                <a:lumOff val="5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880535"/>
                <a:satOff val="-24466"/>
                <a:lumOff val="5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 dirty="0">
              <a:solidFill>
                <a:schemeClr val="tx1"/>
              </a:solidFill>
            </a:rPr>
            <a:t>Raktározás</a:t>
          </a:r>
        </a:p>
      </dsp:txBody>
      <dsp:txXfrm>
        <a:off x="5385688" y="559672"/>
        <a:ext cx="1460555" cy="632222"/>
      </dsp:txXfrm>
    </dsp:sp>
    <dsp:sp modelId="{CAA92E75-E810-467F-882E-C1C68BB4FB83}">
      <dsp:nvSpPr>
        <dsp:cNvPr id="0" name=""/>
        <dsp:cNvSpPr/>
      </dsp:nvSpPr>
      <dsp:spPr>
        <a:xfrm>
          <a:off x="7135272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7840713"/>
                <a:satOff val="-32622"/>
                <a:lumOff val="768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840713"/>
                <a:satOff val="-32622"/>
                <a:lumOff val="768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840713"/>
                <a:satOff val="-32622"/>
                <a:lumOff val="768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>
              <a:solidFill>
                <a:schemeClr val="tx1"/>
              </a:solidFill>
            </a:rPr>
            <a:t>Gyártás</a:t>
          </a:r>
          <a:endParaRPr lang="hu-HU" sz="2200" b="1" kern="1200" dirty="0">
            <a:solidFill>
              <a:schemeClr val="tx1"/>
            </a:solidFill>
          </a:endParaRPr>
        </a:p>
      </dsp:txBody>
      <dsp:txXfrm>
        <a:off x="7169474" y="559672"/>
        <a:ext cx="1460555" cy="632222"/>
      </dsp:txXfrm>
    </dsp:sp>
    <dsp:sp modelId="{D3A5FF1C-BCBE-4DCC-9848-C3E30D2DEC5F}">
      <dsp:nvSpPr>
        <dsp:cNvPr id="0" name=""/>
        <dsp:cNvSpPr/>
      </dsp:nvSpPr>
      <dsp:spPr>
        <a:xfrm>
          <a:off x="8919058" y="525470"/>
          <a:ext cx="1528959" cy="700626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b="1" kern="1200" dirty="0">
              <a:solidFill>
                <a:schemeClr val="tx1"/>
              </a:solidFill>
            </a:rPr>
            <a:t>Értékesítés</a:t>
          </a:r>
        </a:p>
      </dsp:txBody>
      <dsp:txXfrm>
        <a:off x="8953260" y="559672"/>
        <a:ext cx="1460555" cy="6322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0.69801</cdr:x>
      <cdr:y>0</cdr:y>
    </cdr:from>
    <cdr:to>
      <cdr:x>1</cdr:x>
      <cdr:y>1</cdr:y>
    </cdr:to>
    <cdr:pic>
      <cdr:nvPicPr>
        <cdr:cNvPr id="2" name="Kép 1">
          <a:extLst xmlns:a="http://schemas.openxmlformats.org/drawingml/2006/main">
            <a:ext uri="{FF2B5EF4-FFF2-40B4-BE49-F238E27FC236}">
              <a16:creationId xmlns:a16="http://schemas.microsoft.com/office/drawing/2014/main" id="{3A5AEDD7-36FB-4E06-A194-4F9B14DCBAC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4688421" y="0"/>
          <a:ext cx="2028420" cy="2917936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0A5B50C-5AE4-4AA7-B59F-8D0A0FAEA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D61AC6D-4DAE-4496-AF78-29C6F03D81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2E47745-2B7F-41A1-9F1D-68E846DAB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9738187-56F5-4D26-A95C-DF3DFAF01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EAC6B7A-39D6-44D2-9FCA-546CE919F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0963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4CF0CD-410D-49BF-9B43-5ADCE469C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06E0E90-376E-45BC-AAB4-BD2CDDF3A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D87A9FD-3539-4468-ABB4-56F13A1C0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279258F-25D5-4CD3-B768-9AD9640CB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A3537DF-9D82-402C-8730-6AA59427C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84431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E652A8-50E3-4397-958D-FEE48EF05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3CB31F0-847E-4235-B19D-B7CDC68A4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905EE90-2E59-4869-8919-11B1EF9E9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F1E5776-D921-4350-964A-114C61D79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8D21951-272A-4C15-A5FE-EAA800799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667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A610326-5B8F-435D-B6C3-29F02F768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250F9A3-FE5F-418B-B6B4-98B19A8502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003767F-F814-4138-BBEA-5CC7C8FC7D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EEDB5B5-30B3-4D19-B863-C3F3344DE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6D02186-20F0-4619-A31F-C8E29C5CE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79BAFFA-88A3-4F64-A0FA-F5A17BC8A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96443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0A07557-C6FE-4A42-B407-C750BD0DF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F56562F-B02C-43EE-8345-7E56BCBF7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C5A35AE-7A30-4A82-869C-C86BA398A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CE1716AA-9E0E-48A6-8EA7-0E3728BC1B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DFAA461-F25F-460B-B7F7-20D042C6CC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6050FDB4-F88C-4837-A8C7-6CA62269E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F75E393E-C9CA-42C0-95B2-D81E81BD0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43121A8A-0B48-42F3-963E-076C8209D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4579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792D2C-63C7-4F13-AE02-5C11793CE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577C754-985F-4080-BB64-82220C5E5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443BB24D-9BAD-4E49-9402-F859607F8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BB30711C-A43F-48CD-B9A7-5E7852669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5792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CCADA840-DC97-4989-A83A-15A81A2EA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397CA16D-3DA1-488E-931E-B1602547B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5A4659C-BD74-4FAF-9179-8B2240D6C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28999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440A38E-423E-42BF-A327-1E5D789E3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37AA3BD-4D65-4D0B-998A-619327EA5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466A3DB-A769-4ECD-B328-FBE4B85BE0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9AB615D-031E-40A5-AD18-C559F35E3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4C7D298-3279-4E20-A954-EDCB1EB8B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17FDE89-8410-4116-8DE6-1726B925F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625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B91969-7184-46E9-B225-1B1C63A1E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A05128A8-FC2C-4B02-A4ED-A1AE75F304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3647381-C00A-40DE-A4DA-13EB02EB9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084BF52-2970-4765-920F-9B46D4BAF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9F6AEE1-3202-4CFF-8D05-80EA1CC62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3FC6A34-3697-42C9-856B-A2C3F064D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145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F258A0-C7F2-4CAD-AB48-6C3BFB9D8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E8C991E-A54D-41DA-9DDD-688A26B47D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14959BD-0E81-49D6-812F-F1047E2EC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778B097-50E9-4EC1-B6FF-BF3477750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3780CCC-046A-4427-AA2C-57B694DF0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4502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5AB47EF5-553D-4B44-8E27-1B875627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9405034-FE6E-4AAD-BA9E-3C8F641D59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C2CEE3A-D7CE-45CB-8DAC-219A71EE3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6748C5D-C0B0-426F-B1A1-8BB8F5D42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635CEE0-2E90-4329-A8A4-A8933C0DC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0987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6F5F7889-05A3-43EC-90E7-E539E23E0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46017F3-7439-4B7A-B5EF-EA88460D8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9335452-9BB1-491C-B473-AF51EE3AA7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1E2D4-313A-4DEC-BBD2-C8358BCC265A}" type="datetimeFigureOut">
              <a:rPr lang="hu-HU" smtClean="0"/>
              <a:t>2020.03.16.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A110CE7-68F7-4BA4-B403-C77154702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2ECAB05-53CB-4EE8-9604-183880C873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BC88C-E335-4D79-A88B-3B42A7A581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1206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chart" Target="../charts/chart1.xml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7.JPG"/><Relationship Id="rId4" Type="http://schemas.openxmlformats.org/officeDocument/2006/relationships/diagramData" Target="../diagrams/data2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BF2EC7-EEE7-4401-9B0B-8F8D153248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0650" y="1789852"/>
            <a:ext cx="6955433" cy="2004933"/>
          </a:xfrm>
          <a:solidFill>
            <a:schemeClr val="bg1"/>
          </a:solidFill>
          <a:effectLst>
            <a:softEdge rad="63500"/>
          </a:effectLst>
        </p:spPr>
        <p:txBody>
          <a:bodyPr anchor="ctr">
            <a:normAutofit/>
          </a:bodyPr>
          <a:lstStyle/>
          <a:p>
            <a:r>
              <a:rPr lang="hu-HU" sz="5800" b="1" dirty="0" err="1">
                <a:solidFill>
                  <a:srgbClr val="E4007D"/>
                </a:solidFill>
              </a:rPr>
              <a:t>Quadro</a:t>
            </a:r>
            <a:r>
              <a:rPr lang="hu-HU" sz="5800" b="1" dirty="0">
                <a:solidFill>
                  <a:srgbClr val="E4007D"/>
                </a:solidFill>
              </a:rPr>
              <a:t> Byte Élelmezési rendszer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7E84532-2089-45BC-A67F-2B7DB747B9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2366" y="3869736"/>
            <a:ext cx="4572000" cy="610849"/>
          </a:xfrm>
        </p:spPr>
        <p:txBody>
          <a:bodyPr>
            <a:noAutofit/>
          </a:bodyPr>
          <a:lstStyle/>
          <a:p>
            <a:r>
              <a:rPr lang="hu-HU" sz="3200" b="1" dirty="0">
                <a:solidFill>
                  <a:srgbClr val="01619D"/>
                </a:solidFill>
              </a:rPr>
              <a:t>Teljeskörű megoldásokkal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0E627AD-B3F5-46D8-B567-87197B2C8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497" y="123129"/>
            <a:ext cx="2347510" cy="234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68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7EC5745-7FB7-4EB5-BF6D-9CBC8B3FC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7579" y="292368"/>
            <a:ext cx="6716841" cy="824460"/>
          </a:xfr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>
            <a:normAutofit/>
          </a:bodyPr>
          <a:lstStyle/>
          <a:p>
            <a:pPr algn="ctr"/>
            <a:r>
              <a:rPr lang="hu-HU" sz="4800" dirty="0">
                <a:ln w="0"/>
                <a:solidFill>
                  <a:srgbClr val="E200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Széleskörű tapasztalat</a:t>
            </a:r>
          </a:p>
        </p:txBody>
      </p:sp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8D8F2C20-3E7C-46F2-86E3-BFC6E53A67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8360858"/>
              </p:ext>
            </p:extLst>
          </p:nvPr>
        </p:nvGraphicFramePr>
        <p:xfrm>
          <a:off x="385866" y="3442020"/>
          <a:ext cx="6716841" cy="2917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zövegdoboz 4">
            <a:extLst>
              <a:ext uri="{FF2B5EF4-FFF2-40B4-BE49-F238E27FC236}">
                <a16:creationId xmlns:a16="http://schemas.microsoft.com/office/drawing/2014/main" id="{03F97D27-59A6-494F-9BF3-735E34BF0266}"/>
              </a:ext>
            </a:extLst>
          </p:cNvPr>
          <p:cNvSpPr txBox="1"/>
          <p:nvPr/>
        </p:nvSpPr>
        <p:spPr>
          <a:xfrm>
            <a:off x="8447714" y="1267491"/>
            <a:ext cx="364739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2000" b="1" dirty="0">
                <a:solidFill>
                  <a:schemeClr val="accent5">
                    <a:lumMod val="50000"/>
                  </a:schemeClr>
                </a:solidFill>
              </a:rPr>
              <a:t>30 éves tapasztalat  a közétkeztetés területén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2000" b="1" dirty="0">
                <a:solidFill>
                  <a:schemeClr val="accent5">
                    <a:lumMod val="50000"/>
                  </a:schemeClr>
                </a:solidFill>
              </a:rPr>
              <a:t>Minden korosztályban, minden ellátási típus esetén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2000" b="1" dirty="0">
                <a:solidFill>
                  <a:schemeClr val="accent5">
                    <a:lumMod val="50000"/>
                  </a:schemeClr>
                </a:solidFill>
              </a:rPr>
              <a:t>Kisebb főzőkonyháktól, a nagy több ezer adagos üzemi konyhákig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2000" b="1" dirty="0">
                <a:solidFill>
                  <a:schemeClr val="accent5">
                    <a:lumMod val="50000"/>
                  </a:schemeClr>
                </a:solidFill>
              </a:rPr>
              <a:t>Tervezéstől a korszerű értékesítési rendszerekig teljeskörű megoldások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2000" b="1" dirty="0">
                <a:solidFill>
                  <a:schemeClr val="accent5">
                    <a:lumMod val="50000"/>
                  </a:schemeClr>
                </a:solidFill>
              </a:rPr>
              <a:t>A folyamatosan fejlesztett program mellett folyamatos szolgáltatás (oktatás, felügyelet, stb.)</a:t>
            </a:r>
            <a:endParaRPr lang="hu-HU" sz="20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hu-HU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268A6272-D652-44AC-9156-0A719262B6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8359399"/>
              </p:ext>
            </p:extLst>
          </p:nvPr>
        </p:nvGraphicFramePr>
        <p:xfrm>
          <a:off x="730022" y="5484173"/>
          <a:ext cx="10448146" cy="1751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Szövegdoboz 5">
            <a:extLst>
              <a:ext uri="{FF2B5EF4-FFF2-40B4-BE49-F238E27FC236}">
                <a16:creationId xmlns:a16="http://schemas.microsoft.com/office/drawing/2014/main" id="{70F9205E-ADDB-4496-B518-9ED19F46941A}"/>
              </a:ext>
            </a:extLst>
          </p:cNvPr>
          <p:cNvSpPr txBox="1"/>
          <p:nvPr/>
        </p:nvSpPr>
        <p:spPr>
          <a:xfrm>
            <a:off x="1466620" y="1410695"/>
            <a:ext cx="6716841" cy="20313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b="1" u="sng" dirty="0"/>
              <a:t>Referenciák:</a:t>
            </a:r>
          </a:p>
          <a:p>
            <a:r>
              <a:rPr lang="hu-HU" b="1" u="sng" dirty="0"/>
              <a:t>Iskolák: </a:t>
            </a:r>
            <a:r>
              <a:rPr lang="hu-HU" dirty="0"/>
              <a:t>Több város összes oktatási egysége, magán állami iskolák, stb.</a:t>
            </a:r>
          </a:p>
          <a:p>
            <a:r>
              <a:rPr lang="hu-HU" b="1" u="sng" dirty="0"/>
              <a:t>Államigazgatási terület: </a:t>
            </a:r>
            <a:r>
              <a:rPr lang="hu-HU" dirty="0"/>
              <a:t>  Hatóságok, államigazgatási, rendvédelmi szervezetek, stb.</a:t>
            </a:r>
          </a:p>
          <a:p>
            <a:r>
              <a:rPr lang="hu-HU" b="1" u="sng" dirty="0"/>
              <a:t>Egészségügy:</a:t>
            </a:r>
            <a:r>
              <a:rPr lang="hu-HU" dirty="0"/>
              <a:t> Kórházak, szociális egységek, stb.</a:t>
            </a:r>
          </a:p>
          <a:p>
            <a:r>
              <a:rPr lang="hu-HU" b="1" u="sng" dirty="0"/>
              <a:t>Munkahelyi étkeztetés: </a:t>
            </a:r>
            <a:r>
              <a:rPr lang="hu-HU" dirty="0"/>
              <a:t> Magyar és multinacionális cégek.</a:t>
            </a:r>
          </a:p>
          <a:p>
            <a:r>
              <a:rPr lang="hu-HU" b="1" u="sng" dirty="0"/>
              <a:t>Étkeztető cégek: </a:t>
            </a:r>
            <a:r>
              <a:rPr lang="hu-HU" dirty="0"/>
              <a:t>Hazai és külföldi tulajdonú sok telephelyes partnerek</a:t>
            </a:r>
          </a:p>
        </p:txBody>
      </p:sp>
    </p:spTree>
    <p:extLst>
      <p:ext uri="{BB962C8B-B14F-4D97-AF65-F5344CB8AC3E}">
        <p14:creationId xmlns:p14="http://schemas.microsoft.com/office/powerpoint/2010/main" val="173733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5974BD-93E6-4479-82B8-7EBA2D684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E52963A-A7D6-4744-B881-864BB9A49F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2A2CF66-1641-49B6-A920-C1CA14C18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331B951-E9E1-45E5-8BA4-4E390FF287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35DDC46-CD59-46C7-8FDF-43C0EDBFF3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AA92E75-E810-467F-882E-C1C68BB4FB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3A5FF1C-BCBE-4DCC-9848-C3E30D2DEC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Graphic spid="9" grpId="0">
        <p:bldSub>
          <a:bldDgm bld="one"/>
        </p:bldSub>
      </p:bldGraphic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B7C83317-3B18-4BBE-AE5E-F4DE5A82C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236" y="3376546"/>
            <a:ext cx="3655745" cy="2725777"/>
          </a:xfrm>
          <a:prstGeom prst="rect">
            <a:avLst/>
          </a:prstGeom>
        </p:spPr>
      </p:pic>
      <p:sp>
        <p:nvSpPr>
          <p:cNvPr id="4" name="Alcím 2">
            <a:extLst>
              <a:ext uri="{FF2B5EF4-FFF2-40B4-BE49-F238E27FC236}">
                <a16:creationId xmlns:a16="http://schemas.microsoft.com/office/drawing/2014/main" id="{6C88C29E-56F4-4476-8237-4EC94996F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73135"/>
            <a:ext cx="5438897" cy="4790615"/>
          </a:xfrm>
          <a:solidFill>
            <a:schemeClr val="bg1">
              <a:alpha val="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hu-HU" b="1" dirty="0">
                <a:solidFill>
                  <a:srgbClr val="FF0000"/>
                </a:solidFill>
              </a:rPr>
              <a:t>Főbb funkciók:</a:t>
            </a:r>
          </a:p>
          <a:p>
            <a:pPr marL="342900" indent="-342900">
              <a:buFontTx/>
              <a:buChar char="-"/>
            </a:pPr>
            <a:r>
              <a:rPr lang="hu-H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Kapcsolat az élelmezési rendszerrel (a rendeléstől, kiszabásig, tálalásig követhetők a módosítások)</a:t>
            </a:r>
          </a:p>
          <a:p>
            <a:pPr marL="342900" indent="-342900" algn="l">
              <a:buFontTx/>
              <a:buChar char="-"/>
            </a:pPr>
            <a:r>
              <a:rPr lang="hu-H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Tervezhető felhasználás alapján költséghatékony üzemeltetés</a:t>
            </a:r>
          </a:p>
          <a:p>
            <a:pPr marL="342900" indent="-342900" algn="l">
              <a:buFontTx/>
              <a:buChar char="-"/>
            </a:pPr>
            <a:r>
              <a:rPr lang="hu-H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Adminisztráció automatizálása (</a:t>
            </a:r>
            <a:r>
              <a:rPr lang="hu-HU" dirty="0" err="1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rendelés,le</a:t>
            </a:r>
            <a:r>
              <a:rPr lang="hu-H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rendelés számlázás, ellenőrzés és listák előállítása egy lépésben)</a:t>
            </a:r>
          </a:p>
          <a:p>
            <a:pPr marL="342900" indent="-342900" algn="l">
              <a:buFontTx/>
              <a:buChar char="-"/>
            </a:pPr>
            <a:r>
              <a:rPr lang="hu-H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Legújabb technológiák, készpénzmentes eljárások  alkalmazása</a:t>
            </a:r>
          </a:p>
          <a:p>
            <a:pPr marL="342900" indent="-342900" algn="l">
              <a:buFontTx/>
              <a:buChar char="-"/>
            </a:pPr>
            <a:r>
              <a:rPr lang="hu-H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 engedélyes </a:t>
            </a:r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on-line kasszák</a:t>
            </a:r>
          </a:p>
          <a:p>
            <a:pPr marL="342900" indent="-342900" algn="l">
              <a:buFontTx/>
              <a:buChar char="-"/>
            </a:pPr>
            <a:r>
              <a:rPr lang="hu-H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Fogyasztási szokásokra alapuló kedvezmények!!!</a:t>
            </a:r>
          </a:p>
          <a:p>
            <a:endParaRPr lang="hu-HU" dirty="0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AD645E41-591B-438E-A27B-55C7C4D8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885" y="214722"/>
            <a:ext cx="10123357" cy="884525"/>
          </a:xfr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hu-HU" sz="4800" u="sng" dirty="0">
                <a:ln w="0"/>
                <a:solidFill>
                  <a:srgbClr val="4685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QB-Értékesítés:</a:t>
            </a:r>
            <a:endParaRPr lang="hu-HU" dirty="0">
              <a:ln w="0"/>
              <a:solidFill>
                <a:srgbClr val="4685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037288F-46BE-48B0-8030-72B65143B3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0181534"/>
              </p:ext>
            </p:extLst>
          </p:nvPr>
        </p:nvGraphicFramePr>
        <p:xfrm>
          <a:off x="8203566" y="-379793"/>
          <a:ext cx="3600400" cy="623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Kép 9">
            <a:extLst>
              <a:ext uri="{FF2B5EF4-FFF2-40B4-BE49-F238E27FC236}">
                <a16:creationId xmlns:a16="http://schemas.microsoft.com/office/drawing/2014/main" id="{D56584B5-EA03-4879-A4FB-B5847A5329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68482" y="943569"/>
            <a:ext cx="3532512" cy="2446111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7F82AC68-348E-4E7D-8245-988684D755B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110" y="1791442"/>
            <a:ext cx="4806890" cy="3601649"/>
          </a:xfrm>
          <a:prstGeom prst="rect">
            <a:avLst/>
          </a:prstGeom>
        </p:spPr>
      </p:pic>
      <p:sp>
        <p:nvSpPr>
          <p:cNvPr id="11" name="Szövegdoboz 10">
            <a:extLst>
              <a:ext uri="{FF2B5EF4-FFF2-40B4-BE49-F238E27FC236}">
                <a16:creationId xmlns:a16="http://schemas.microsoft.com/office/drawing/2014/main" id="{DE76CD90-E43B-41D9-BAFB-4EA979946167}"/>
              </a:ext>
            </a:extLst>
          </p:cNvPr>
          <p:cNvSpPr txBox="1"/>
          <p:nvPr/>
        </p:nvSpPr>
        <p:spPr>
          <a:xfrm>
            <a:off x="8994545" y="98287"/>
            <a:ext cx="3108007" cy="461665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88900" h="127000"/>
          </a:sp3d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>
                <a:solidFill>
                  <a:schemeClr val="bg1">
                    <a:lumMod val="95000"/>
                  </a:schemeClr>
                </a:solidFill>
              </a:rPr>
              <a:t>Azure</a:t>
            </a:r>
            <a:r>
              <a:rPr lang="hu-HU" sz="2400" b="1" dirty="0">
                <a:solidFill>
                  <a:schemeClr val="bg1">
                    <a:lumMod val="95000"/>
                  </a:schemeClr>
                </a:solidFill>
              </a:rPr>
              <a:t> környezetben is!</a:t>
            </a:r>
          </a:p>
        </p:txBody>
      </p:sp>
    </p:spTree>
    <p:extLst>
      <p:ext uri="{BB962C8B-B14F-4D97-AF65-F5344CB8AC3E}">
        <p14:creationId xmlns:p14="http://schemas.microsoft.com/office/powerpoint/2010/main" val="114051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75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21" presetClass="entr" presetSubtype="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Graphic spid="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>
            <a:extLst>
              <a:ext uri="{FF2B5EF4-FFF2-40B4-BE49-F238E27FC236}">
                <a16:creationId xmlns:a16="http://schemas.microsoft.com/office/drawing/2014/main" id="{AD645E41-591B-438E-A27B-55C7C4D8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885" y="214722"/>
            <a:ext cx="10123357" cy="884525"/>
          </a:xfr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hu-HU" sz="4800" u="sng" dirty="0">
                <a:ln w="0"/>
                <a:solidFill>
                  <a:srgbClr val="4685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QB-Értékesítés:</a:t>
            </a:r>
            <a:endParaRPr lang="hu-HU" dirty="0">
              <a:ln w="0"/>
              <a:solidFill>
                <a:srgbClr val="4685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DE76CD90-E43B-41D9-BAFB-4EA979946167}"/>
              </a:ext>
            </a:extLst>
          </p:cNvPr>
          <p:cNvSpPr txBox="1"/>
          <p:nvPr/>
        </p:nvSpPr>
        <p:spPr>
          <a:xfrm>
            <a:off x="9081152" y="2001491"/>
            <a:ext cx="3108007" cy="461665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88900" h="127000"/>
          </a:sp3d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>
                <a:solidFill>
                  <a:schemeClr val="bg1">
                    <a:lumMod val="95000"/>
                  </a:schemeClr>
                </a:solidFill>
              </a:rPr>
              <a:t>Azure</a:t>
            </a:r>
            <a:r>
              <a:rPr lang="hu-HU" sz="2400" b="1" dirty="0">
                <a:solidFill>
                  <a:schemeClr val="bg1">
                    <a:lumMod val="95000"/>
                  </a:schemeClr>
                </a:solidFill>
              </a:rPr>
              <a:t> környezetben is!</a:t>
            </a: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962357A1-9B6B-4ACE-A46C-AC0FB299E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526" y="361740"/>
            <a:ext cx="1331624" cy="979135"/>
          </a:xfrm>
          <a:prstGeom prst="rect">
            <a:avLst/>
          </a:prstGeom>
        </p:spPr>
      </p:pic>
      <p:sp>
        <p:nvSpPr>
          <p:cNvPr id="13" name="Cím 1">
            <a:extLst>
              <a:ext uri="{FF2B5EF4-FFF2-40B4-BE49-F238E27FC236}">
                <a16:creationId xmlns:a16="http://schemas.microsoft.com/office/drawing/2014/main" id="{24FAF172-70CB-4D84-B25F-A062B2F4973B}"/>
              </a:ext>
            </a:extLst>
          </p:cNvPr>
          <p:cNvSpPr txBox="1">
            <a:spLocks/>
          </p:cNvSpPr>
          <p:nvPr/>
        </p:nvSpPr>
        <p:spPr>
          <a:xfrm>
            <a:off x="2845602" y="1112195"/>
            <a:ext cx="6955433" cy="889296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b="1" dirty="0">
                <a:solidFill>
                  <a:srgbClr val="E4007D"/>
                </a:solidFill>
              </a:rPr>
              <a:t>OTP és más internetes fizetés</a:t>
            </a:r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3EA84091-C84D-436A-9476-A9315FF18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399" y="2607934"/>
            <a:ext cx="7555165" cy="32877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32027255-D884-4FA1-AAC3-E427E897C9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436" y="2001491"/>
            <a:ext cx="4768162" cy="3727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467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500"/>
                            </p:stCondLst>
                            <p:childTnLst>
                              <p:par>
                                <p:cTn id="1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94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96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7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79" tmFilter="0, 0; 0.125,0.2665; 0.25,0.4; 0.375,0.465; 0.5,0.5;  0.625,0.535; 0.75,0.6; 0.875,0.7335; 1,1">
                                          <p:stCondLst>
                                            <p:cond delay="107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40" tmFilter="0, 0; 0.125,0.2665; 0.25,0.4; 0.375,0.465; 0.5,0.5;  0.625,0.535; 0.75,0.6; 0.875,0.7335; 1,1">
                                          <p:stCondLst>
                                            <p:cond delay="215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67" tmFilter="0, 0; 0.125,0.2665; 0.25,0.4; 0.375,0.465; 0.5,0.5;  0.625,0.535; 0.75,0.6; 0.875,0.7335; 1,1">
                                          <p:stCondLst>
                                            <p:cond delay="269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42">
                                          <p:stCondLst>
                                            <p:cond delay="10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270" decel="50000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42">
                                          <p:stCondLst>
                                            <p:cond delay="213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270" decel="50000">
                                          <p:stCondLst>
                                            <p:cond delay="217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42">
                                          <p:stCondLst>
                                            <p:cond delay="2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270" decel="50000">
                                          <p:stCondLst>
                                            <p:cond delay="271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42">
                                          <p:stCondLst>
                                            <p:cond delay="29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270" decel="50000">
                                          <p:stCondLst>
                                            <p:cond delay="298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>
            <a:extLst>
              <a:ext uri="{FF2B5EF4-FFF2-40B4-BE49-F238E27FC236}">
                <a16:creationId xmlns:a16="http://schemas.microsoft.com/office/drawing/2014/main" id="{86AED844-E156-4654-B9C7-E23727115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98222"/>
            <a:ext cx="5952630" cy="3573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artalom helye 2">
            <a:extLst>
              <a:ext uri="{FF2B5EF4-FFF2-40B4-BE49-F238E27FC236}">
                <a16:creationId xmlns:a16="http://schemas.microsoft.com/office/drawing/2014/main" id="{E6793AE8-46CC-4E72-B607-862AECD97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890" y="1798223"/>
            <a:ext cx="7043811" cy="4423113"/>
          </a:xfrm>
        </p:spPr>
        <p:txBody>
          <a:bodyPr>
            <a:normAutofit lnSpcReduction="10000"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központi ár, árurendelés, beszerzés menedzselése </a:t>
            </a:r>
            <a:r>
              <a:rPr lang="hu-HU" dirty="0">
                <a:solidFill>
                  <a:schemeClr val="accent5">
                    <a:lumMod val="50000"/>
                  </a:schemeClr>
                </a:solidFill>
                <a:sym typeface="Wingdings" panose="05000000000000000000" pitchFamily="2" charset="2"/>
              </a:rPr>
              <a:t> e-bizonylatolás</a:t>
            </a:r>
            <a:endParaRPr lang="hu-HU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napi, havi, (időszaki) forgalmi, felhasználási statisztikák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időszakos akciók, kártyákhoz, kötött törzsvásárló kedvezmények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értékesítési mutatók alapján egységek értékelése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jövedelmezőségi mutatók kialakítása egységre/csoportokra/cégre</a:t>
            </a:r>
          </a:p>
        </p:txBody>
      </p:sp>
      <p:sp>
        <p:nvSpPr>
          <p:cNvPr id="17" name="Cím 1">
            <a:extLst>
              <a:ext uri="{FF2B5EF4-FFF2-40B4-BE49-F238E27FC236}">
                <a16:creationId xmlns:a16="http://schemas.microsoft.com/office/drawing/2014/main" id="{2F7690A5-FE79-4372-BE65-E82303A5B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154" y="238775"/>
            <a:ext cx="10123357" cy="884525"/>
          </a:xfr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hu-HU" sz="4800" u="sng" dirty="0">
                <a:ln w="0"/>
                <a:solidFill>
                  <a:srgbClr val="D15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QB-</a:t>
            </a:r>
            <a:r>
              <a:rPr lang="hu-HU" sz="4800" u="sng" dirty="0" err="1">
                <a:ln w="0"/>
                <a:solidFill>
                  <a:srgbClr val="D15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Riports</a:t>
            </a:r>
            <a:r>
              <a:rPr lang="hu-HU" sz="4800" u="sng" dirty="0">
                <a:ln w="0"/>
                <a:solidFill>
                  <a:srgbClr val="D15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hu-HU" sz="4800" dirty="0">
                <a:ln w="0"/>
                <a:solidFill>
                  <a:srgbClr val="D15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>
                <a:ln w="0"/>
                <a:solidFill>
                  <a:srgbClr val="D15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központi elemzések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C99169BD-1AB7-4507-BE86-9EC44FE757CE}"/>
              </a:ext>
            </a:extLst>
          </p:cNvPr>
          <p:cNvSpPr txBox="1"/>
          <p:nvPr/>
        </p:nvSpPr>
        <p:spPr>
          <a:xfrm>
            <a:off x="2964729" y="1222514"/>
            <a:ext cx="5199529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u-HU" dirty="0"/>
              <a:t>Az alakuló piaci igények szerint folyamatosan fejlődik!</a:t>
            </a:r>
          </a:p>
        </p:txBody>
      </p:sp>
      <p:pic>
        <p:nvPicPr>
          <p:cNvPr id="19" name="Kép 18">
            <a:extLst>
              <a:ext uri="{FF2B5EF4-FFF2-40B4-BE49-F238E27FC236}">
                <a16:creationId xmlns:a16="http://schemas.microsoft.com/office/drawing/2014/main" id="{991D9857-AFE4-4D27-A890-6CB2DA89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710" y="3585160"/>
            <a:ext cx="5486400" cy="4136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Ellipszis 19">
            <a:extLst>
              <a:ext uri="{FF2B5EF4-FFF2-40B4-BE49-F238E27FC236}">
                <a16:creationId xmlns:a16="http://schemas.microsoft.com/office/drawing/2014/main" id="{4F01D9F6-303A-4C1F-A511-D0D934A198B3}"/>
              </a:ext>
            </a:extLst>
          </p:cNvPr>
          <p:cNvSpPr/>
          <p:nvPr/>
        </p:nvSpPr>
        <p:spPr>
          <a:xfrm>
            <a:off x="10187046" y="3339565"/>
            <a:ext cx="1384184" cy="5788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ECDDC741-B63E-4D56-A338-BFED6F04D50A}"/>
              </a:ext>
            </a:extLst>
          </p:cNvPr>
          <p:cNvSpPr txBox="1"/>
          <p:nvPr/>
        </p:nvSpPr>
        <p:spPr>
          <a:xfrm>
            <a:off x="9620778" y="1122097"/>
            <a:ext cx="2427852" cy="400110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88900" h="127000"/>
          </a:sp3d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err="1">
                <a:solidFill>
                  <a:schemeClr val="bg1">
                    <a:lumMod val="95000"/>
                  </a:schemeClr>
                </a:solidFill>
              </a:rPr>
              <a:t>Azure</a:t>
            </a:r>
            <a:r>
              <a:rPr lang="hu-HU" sz="2000" b="1" dirty="0">
                <a:solidFill>
                  <a:schemeClr val="bg1">
                    <a:lumMod val="95000"/>
                  </a:schemeClr>
                </a:solidFill>
              </a:rPr>
              <a:t> környezetben!</a:t>
            </a:r>
          </a:p>
        </p:txBody>
      </p:sp>
    </p:spTree>
    <p:extLst>
      <p:ext uri="{BB962C8B-B14F-4D97-AF65-F5344CB8AC3E}">
        <p14:creationId xmlns:p14="http://schemas.microsoft.com/office/powerpoint/2010/main" val="327381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9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3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allAtOnce"/>
      <p:bldP spid="18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7EC5745-7FB7-4EB5-BF6D-9CBC8B3FC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125" y="167075"/>
            <a:ext cx="8999097" cy="896208"/>
          </a:xfr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hu-HU" sz="4800" u="sng" dirty="0">
                <a:ln w="0"/>
                <a:solidFill>
                  <a:srgbClr val="DB3C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QB-Élelem: </a:t>
            </a:r>
            <a:r>
              <a:rPr lang="hu-HU" sz="4000" dirty="0">
                <a:ln w="0"/>
                <a:solidFill>
                  <a:srgbClr val="DB3C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termelésirányítási rendszer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E533B1D-1EA5-4620-93C7-2D4DEB627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98" y="2238543"/>
            <a:ext cx="6176311" cy="3707284"/>
          </a:xfrm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Tápanyagokkal és allergén adatokkal feltöltött nyersanyag és recepttörzsek. Ellátási terület szerint rugalmasan paraméterezhetőrendszer.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Korcsoportokra és diétákra tervezhető tetszőleges számú étlap, kiszabási lista, raktárkiadás, üzemgazdálkodás, gyártás támogatás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Komplett raktárgazdálkodás: árurendelés tervezés alapján, bevételezés, automatikus kiadás, pót/visszavételezés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Folyamatos költségelemzések, kimutatások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6D0CD15-01BC-4B11-B0A4-5083BA840E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1882978"/>
              </p:ext>
            </p:extLst>
          </p:nvPr>
        </p:nvGraphicFramePr>
        <p:xfrm>
          <a:off x="1275307" y="912173"/>
          <a:ext cx="10448146" cy="1751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Kép 8">
            <a:extLst>
              <a:ext uri="{FF2B5EF4-FFF2-40B4-BE49-F238E27FC236}">
                <a16:creationId xmlns:a16="http://schemas.microsoft.com/office/drawing/2014/main" id="{00EE8398-423B-481F-8DAE-A1813A4425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9380" y="2294200"/>
            <a:ext cx="5484328" cy="3800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FAAB170E-4820-4005-9540-4A7A49DC23B1}"/>
              </a:ext>
            </a:extLst>
          </p:cNvPr>
          <p:cNvSpPr txBox="1"/>
          <p:nvPr/>
        </p:nvSpPr>
        <p:spPr>
          <a:xfrm>
            <a:off x="9442637" y="912173"/>
            <a:ext cx="2685431" cy="338554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88900" h="127000"/>
          </a:sp3d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 err="1">
                <a:solidFill>
                  <a:schemeClr val="bg1">
                    <a:lumMod val="95000"/>
                  </a:schemeClr>
                </a:solidFill>
              </a:rPr>
              <a:t>Azure</a:t>
            </a:r>
            <a:r>
              <a:rPr lang="hu-HU" sz="1600" b="1" dirty="0">
                <a:solidFill>
                  <a:schemeClr val="bg1">
                    <a:lumMod val="95000"/>
                  </a:schemeClr>
                </a:solidFill>
              </a:rPr>
              <a:t> környezetben is!</a:t>
            </a:r>
          </a:p>
        </p:txBody>
      </p:sp>
    </p:spTree>
    <p:extLst>
      <p:ext uri="{BB962C8B-B14F-4D97-AF65-F5344CB8AC3E}">
        <p14:creationId xmlns:p14="http://schemas.microsoft.com/office/powerpoint/2010/main" val="57391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A5974BD-93E6-4479-82B8-7EBA2D684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E52963A-A7D6-4744-B881-864BB9A49F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2A2CF66-1641-49B6-A920-C1CA14C18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331B951-E9E1-45E5-8BA4-4E390FF287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35DDC46-CD59-46C7-8FDF-43C0EDBFF3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A92E75-E810-467F-882E-C1C68BB4FB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3A5FF1C-BCBE-4DCC-9848-C3E30D2DEC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00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Graphic spid="6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ím 1">
            <a:extLst>
              <a:ext uri="{FF2B5EF4-FFF2-40B4-BE49-F238E27FC236}">
                <a16:creationId xmlns:a16="http://schemas.microsoft.com/office/drawing/2014/main" id="{4DB32008-3DA7-456C-8D63-B1F470FAAE29}"/>
              </a:ext>
            </a:extLst>
          </p:cNvPr>
          <p:cNvSpPr txBox="1">
            <a:spLocks/>
          </p:cNvSpPr>
          <p:nvPr/>
        </p:nvSpPr>
        <p:spPr>
          <a:xfrm>
            <a:off x="2167590" y="125437"/>
            <a:ext cx="8200299" cy="8962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800">
                <a:ln w="0"/>
                <a:solidFill>
                  <a:srgbClr val="DB3C3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u="sng" dirty="0">
                <a:solidFill>
                  <a:srgbClr val="0899C5"/>
                </a:solidFill>
              </a:rPr>
              <a:t>QB: teljeskörű szolgáltatások</a:t>
            </a:r>
            <a:endParaRPr lang="hu-HU" dirty="0">
              <a:solidFill>
                <a:srgbClr val="0899C5"/>
              </a:solidFill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74F564CC-BC3C-4FE0-92CD-186C903AB2D1}"/>
              </a:ext>
            </a:extLst>
          </p:cNvPr>
          <p:cNvSpPr txBox="1"/>
          <p:nvPr/>
        </p:nvSpPr>
        <p:spPr>
          <a:xfrm>
            <a:off x="493269" y="2316412"/>
            <a:ext cx="3240000" cy="34163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3F0CEB22-D718-46AC-836C-ACAA4A1F3DB4}"/>
              </a:ext>
            </a:extLst>
          </p:cNvPr>
          <p:cNvSpPr txBox="1"/>
          <p:nvPr/>
        </p:nvSpPr>
        <p:spPr>
          <a:xfrm>
            <a:off x="4476000" y="2349302"/>
            <a:ext cx="3240000" cy="3416320"/>
          </a:xfrm>
          <a:prstGeom prst="rect">
            <a:avLst/>
          </a:prstGeom>
          <a:solidFill>
            <a:srgbClr val="FDD1C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>
            <a:defPPr>
              <a:defRPr lang="hu-HU"/>
            </a:defPPr>
          </a:lstStyle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AAFAC772-FD50-41EE-A00D-8770284DF0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269" y="1358773"/>
            <a:ext cx="1260000" cy="1260000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A77DEAAA-C244-4130-AEC4-5AE46CC2188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000" y="1432749"/>
            <a:ext cx="1260000" cy="1260000"/>
          </a:xfrm>
          <a:prstGeom prst="rect">
            <a:avLst/>
          </a:prstGeom>
        </p:spPr>
      </p:pic>
      <p:sp>
        <p:nvSpPr>
          <p:cNvPr id="20" name="Szövegdoboz 19">
            <a:extLst>
              <a:ext uri="{FF2B5EF4-FFF2-40B4-BE49-F238E27FC236}">
                <a16:creationId xmlns:a16="http://schemas.microsoft.com/office/drawing/2014/main" id="{29E38311-613D-4652-A385-36B010CDFD1A}"/>
              </a:ext>
            </a:extLst>
          </p:cNvPr>
          <p:cNvSpPr txBox="1"/>
          <p:nvPr/>
        </p:nvSpPr>
        <p:spPr>
          <a:xfrm>
            <a:off x="8455861" y="2349302"/>
            <a:ext cx="3240000" cy="3416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17" name="Kép 16">
            <a:extLst>
              <a:ext uri="{FF2B5EF4-FFF2-40B4-BE49-F238E27FC236}">
                <a16:creationId xmlns:a16="http://schemas.microsoft.com/office/drawing/2014/main" id="{409BF852-873C-4681-A125-041B33DA375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861" y="1432749"/>
            <a:ext cx="1260000" cy="1260000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715899" y="2554249"/>
            <a:ext cx="28346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 dirty="0"/>
              <a:t>Felügyelet: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Betanítás, bevezetési támogatás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Jogszabálykövetés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Élelmezési és informatikai szakemberek közös támogatása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Távfelügyelet, de szükség esetén helyszíni közreműködés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4696691" y="2692749"/>
            <a:ext cx="28678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 dirty="0"/>
              <a:t>Fejlesztés: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Ügyfél igények alapján folyamatos fejlesztés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Az új verziókat mindenki automatikusan kapja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Egységes központi törzs adatbázis és program frissítés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Oktatási lehetőség az új funkciókra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8636924" y="2576945"/>
            <a:ext cx="298426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 dirty="0"/>
              <a:t>„Felhős” környezet:</a:t>
            </a:r>
          </a:p>
          <a:p>
            <a:endParaRPr lang="hu-HU" sz="800" dirty="0"/>
          </a:p>
          <a:p>
            <a:r>
              <a:rPr lang="hu-HU" dirty="0"/>
              <a:t>Különböző üzemeltetési lehetőségek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Cégünk </a:t>
            </a:r>
            <a:r>
              <a:rPr lang="hu-HU" dirty="0" err="1"/>
              <a:t>Azure</a:t>
            </a:r>
            <a:r>
              <a:rPr lang="hu-HU" dirty="0"/>
              <a:t> felhős környezetet biztosít, üzemeltet.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„Privát felhő” az ügyfél saját infrastruktúrán biztosítja a hátteret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Lokális „földi” környezet</a:t>
            </a:r>
          </a:p>
        </p:txBody>
      </p:sp>
    </p:spTree>
    <p:extLst>
      <p:ext uri="{BB962C8B-B14F-4D97-AF65-F5344CB8AC3E}">
        <p14:creationId xmlns:p14="http://schemas.microsoft.com/office/powerpoint/2010/main" val="304600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25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" grpId="0"/>
      <p:bldP spid="3" grpId="0"/>
      <p:bldP spid="5" grpId="0"/>
    </p:bld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393</Words>
  <Application>Microsoft Office PowerPoint</Application>
  <PresentationFormat>Szélesvásznú</PresentationFormat>
  <Paragraphs>103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Wingdings</vt:lpstr>
      <vt:lpstr>Office-téma</vt:lpstr>
      <vt:lpstr>Quadro Byte Élelmezési rendszer</vt:lpstr>
      <vt:lpstr>Széleskörű tapasztalat</vt:lpstr>
      <vt:lpstr>QB-Értékesítés:</vt:lpstr>
      <vt:lpstr>QB-Értékesítés:</vt:lpstr>
      <vt:lpstr>QB-Riports: központi elemzések</vt:lpstr>
      <vt:lpstr>QB-Élelem: termelésirányítási rendszer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Siposné Bodon Viktória</dc:creator>
  <cp:lastModifiedBy>Sipos Géza</cp:lastModifiedBy>
  <cp:revision>111</cp:revision>
  <dcterms:created xsi:type="dcterms:W3CDTF">2018-02-26T20:19:30Z</dcterms:created>
  <dcterms:modified xsi:type="dcterms:W3CDTF">2020-03-16T13:18:58Z</dcterms:modified>
</cp:coreProperties>
</file>