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8.jpg" ContentType="image/png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3"/>
  </p:sldMasterIdLst>
  <p:notesMasterIdLst>
    <p:notesMasterId r:id="rId18"/>
  </p:notesMasterIdLst>
  <p:handoutMasterIdLst>
    <p:handoutMasterId r:id="rId19"/>
  </p:handoutMasterIdLst>
  <p:sldIdLst>
    <p:sldId id="1149" r:id="rId4"/>
    <p:sldId id="1132" r:id="rId5"/>
    <p:sldId id="1185" r:id="rId6"/>
    <p:sldId id="1158" r:id="rId7"/>
    <p:sldId id="1156" r:id="rId8"/>
    <p:sldId id="1109" r:id="rId9"/>
    <p:sldId id="1195" r:id="rId10"/>
    <p:sldId id="1196" r:id="rId11"/>
    <p:sldId id="306" r:id="rId12"/>
    <p:sldId id="1187" r:id="rId13"/>
    <p:sldId id="1154" r:id="rId14"/>
    <p:sldId id="1162" r:id="rId15"/>
    <p:sldId id="1197" r:id="rId16"/>
    <p:sldId id="1199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i Gradinaru" initials="AG" lastIdx="1" clrIdx="0">
    <p:extLst>
      <p:ext uri="{19B8F6BF-5375-455C-9EA6-DF929625EA0E}">
        <p15:presenceInfo xmlns:p15="http://schemas.microsoft.com/office/powerpoint/2012/main" userId="Andi Gradinaru" providerId="None"/>
      </p:ext>
    </p:extLst>
  </p:cmAuthor>
  <p:cmAuthor id="2" name="Laura Anghelina" initials="LA" lastIdx="3" clrIdx="1">
    <p:extLst>
      <p:ext uri="{19B8F6BF-5375-455C-9EA6-DF929625EA0E}">
        <p15:presenceInfo xmlns:p15="http://schemas.microsoft.com/office/powerpoint/2012/main" userId="S::laura.anghelina@bit-soft.ro::ac7df542-87af-41b2-87ad-0e63d4676ca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80A"/>
    <a:srgbClr val="5FB78C"/>
    <a:srgbClr val="FAC28A"/>
    <a:srgbClr val="266066"/>
    <a:srgbClr val="E6E6E6"/>
    <a:srgbClr val="919191"/>
    <a:srgbClr val="00B050"/>
    <a:srgbClr val="6B7D7F"/>
    <a:srgbClr val="6F2F63"/>
    <a:srgbClr val="4D59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C658C7F-BBBD-4DB5-A1A8-30CED8848C28}">
  <a:tblStyle styleId="{AC658C7F-BBBD-4DB5-A1A8-30CED8848C28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473663C-98D4-41B7-B0D6-4F57A4D1559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31" autoAdjust="0"/>
    <p:restoredTop sz="94694"/>
  </p:normalViewPr>
  <p:slideViewPr>
    <p:cSldViewPr snapToGrid="0" snapToObjects="1">
      <p:cViewPr varScale="1">
        <p:scale>
          <a:sx n="142" d="100"/>
          <a:sy n="142" d="100"/>
        </p:scale>
        <p:origin x="12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2692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y Kovacs" userId="1a953307-3a6e-41ff-9c7e-6d83751ad52d" providerId="ADAL" clId="{9602FAF9-F18A-46F8-930A-6DCE1FC6DA26}"/>
    <pc:docChg chg="modSld">
      <pc:chgData name="Karoly Kovacs" userId="1a953307-3a6e-41ff-9c7e-6d83751ad52d" providerId="ADAL" clId="{9602FAF9-F18A-46F8-930A-6DCE1FC6DA26}" dt="2019-10-21T09:28:06.726" v="7" actId="20577"/>
      <pc:docMkLst>
        <pc:docMk/>
      </pc:docMkLst>
      <pc:sldChg chg="modSp">
        <pc:chgData name="Karoly Kovacs" userId="1a953307-3a6e-41ff-9c7e-6d83751ad52d" providerId="ADAL" clId="{9602FAF9-F18A-46F8-930A-6DCE1FC6DA26}" dt="2019-10-21T09:28:06.726" v="7" actId="20577"/>
        <pc:sldMkLst>
          <pc:docMk/>
          <pc:sldMk cId="3671512394" sldId="1149"/>
        </pc:sldMkLst>
        <pc:spChg chg="mod">
          <ac:chgData name="Karoly Kovacs" userId="1a953307-3a6e-41ff-9c7e-6d83751ad52d" providerId="ADAL" clId="{9602FAF9-F18A-46F8-930A-6DCE1FC6DA26}" dt="2019-10-21T09:28:06.726" v="7" actId="20577"/>
          <ac:spMkLst>
            <pc:docMk/>
            <pc:sldMk cId="3671512394" sldId="1149"/>
            <ac:spMk id="4" creationId="{C0095FA2-6093-4FE8-8C08-3A2B141652EB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95E5082-F421-4791-A3F6-2A691854DE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DD9C1-9F58-4DBB-80DC-7E92D84C40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D8ABD-EF3B-433C-818C-A4DC304CBBE3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47BCA-84BE-44A7-8C2B-5B5C9865CC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2D0244-D5E4-4CA3-AAB7-3256E0796F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DA72A-7460-4B2D-B450-E2FF81B99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46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27272"/>
              <a:buChar char="●"/>
              <a:defRPr sz="1100"/>
            </a:lvl1pPr>
            <a:lvl2pPr lvl="1">
              <a:spcBef>
                <a:spcPts val="0"/>
              </a:spcBef>
              <a:buSzPct val="127272"/>
              <a:buChar char="○"/>
              <a:defRPr sz="1100"/>
            </a:lvl2pPr>
            <a:lvl3pPr lvl="2">
              <a:spcBef>
                <a:spcPts val="0"/>
              </a:spcBef>
              <a:buSzPct val="127272"/>
              <a:buChar char="■"/>
              <a:defRPr sz="1100"/>
            </a:lvl3pPr>
            <a:lvl4pPr lvl="3">
              <a:spcBef>
                <a:spcPts val="0"/>
              </a:spcBef>
              <a:buSzPct val="127272"/>
              <a:buChar char="●"/>
              <a:defRPr sz="1100"/>
            </a:lvl4pPr>
            <a:lvl5pPr lvl="4">
              <a:spcBef>
                <a:spcPts val="0"/>
              </a:spcBef>
              <a:buSzPct val="127272"/>
              <a:buChar char="○"/>
              <a:defRPr sz="1100"/>
            </a:lvl5pPr>
            <a:lvl6pPr lvl="5">
              <a:spcBef>
                <a:spcPts val="0"/>
              </a:spcBef>
              <a:buSzPct val="127272"/>
              <a:buChar char="■"/>
              <a:defRPr sz="1100"/>
            </a:lvl6pPr>
            <a:lvl7pPr lvl="6">
              <a:spcBef>
                <a:spcPts val="0"/>
              </a:spcBef>
              <a:buSzPct val="127272"/>
              <a:buChar char="●"/>
              <a:defRPr sz="1100"/>
            </a:lvl7pPr>
            <a:lvl8pPr lvl="7">
              <a:spcBef>
                <a:spcPts val="0"/>
              </a:spcBef>
              <a:buSzPct val="127272"/>
              <a:buChar char="○"/>
              <a:defRPr sz="1100"/>
            </a:lvl8pPr>
            <a:lvl9pPr lvl="8">
              <a:spcBef>
                <a:spcPts val="0"/>
              </a:spcBef>
              <a:buSzPct val="127272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331888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lang="en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325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0246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726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804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654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0171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ustomXml" Target="../../customXml/item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 txBox="1">
            <a:spLocks noGrp="1"/>
          </p:cNvSpPr>
          <p:nvPr>
            <p:ph type="subTitle" idx="1"/>
          </p:nvPr>
        </p:nvSpPr>
        <p:spPr>
          <a:xfrm>
            <a:off x="5425" y="3947940"/>
            <a:ext cx="9144000" cy="47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0" y="3419495"/>
            <a:ext cx="9144000" cy="533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3F3F3F"/>
              </a:buClr>
              <a:buSzPct val="38888"/>
              <a:buFont typeface="Arial"/>
              <a:buNone/>
              <a:defRPr sz="3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706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747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91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95997" y="1611681"/>
            <a:ext cx="2791434" cy="19110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058920" y="1611681"/>
            <a:ext cx="2791434" cy="19110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1267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287" y="1489421"/>
            <a:ext cx="3035425" cy="302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61556" y="1603730"/>
            <a:ext cx="2793972" cy="19110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</a:t>
            </a:r>
            <a:r>
              <a:rPr lang="en-US" altLang="ko-KR" dirty="0" err="1"/>
              <a:t>Pcture</a:t>
            </a:r>
            <a:r>
              <a:rPr lang="en-US" altLang="ko-KR" dirty="0"/>
              <a:t>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039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2426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191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3" name="Objek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1" y="1192"/>
                        <a:ext cx="1190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custData r:id="rId2"/>
    </p:custDataLst>
    <p:extLst>
      <p:ext uri="{BB962C8B-B14F-4D97-AF65-F5344CB8AC3E}">
        <p14:creationId xmlns:p14="http://schemas.microsoft.com/office/powerpoint/2010/main" val="376046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2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82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35A75-04E6-4EBD-A7C8-DA06EF2E1553}"/>
              </a:ext>
            </a:extLst>
          </p:cNvPr>
          <p:cNvSpPr txBox="1">
            <a:spLocks/>
          </p:cNvSpPr>
          <p:nvPr userDrawn="1"/>
        </p:nvSpPr>
        <p:spPr>
          <a:xfrm>
            <a:off x="670351" y="205997"/>
            <a:ext cx="7560000" cy="77653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dirty="0"/>
              <a:t>title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2DF368-9DE7-4662-AFBB-889F167DA16A}"/>
              </a:ext>
            </a:extLst>
          </p:cNvPr>
          <p:cNvSpPr/>
          <p:nvPr userDrawn="1"/>
        </p:nvSpPr>
        <p:spPr>
          <a:xfrm>
            <a:off x="0" y="1"/>
            <a:ext cx="9128631" cy="5143500"/>
          </a:xfrm>
          <a:prstGeom prst="rect">
            <a:avLst/>
          </a:prstGeom>
          <a:gradFill flip="none" rotWithShape="1">
            <a:gsLst>
              <a:gs pos="63877">
                <a:schemeClr val="bg1">
                  <a:lumMod val="95000"/>
                </a:schemeClr>
              </a:gs>
              <a:gs pos="53382">
                <a:schemeClr val="bg1">
                  <a:lumMod val="95000"/>
                </a:schemeClr>
              </a:gs>
              <a:gs pos="28786">
                <a:schemeClr val="bg1">
                  <a:lumMod val="95000"/>
                </a:schemeClr>
              </a:gs>
              <a:gs pos="0">
                <a:schemeClr val="bg1"/>
              </a:gs>
              <a:gs pos="74000">
                <a:schemeClr val="bg1">
                  <a:lumMod val="95000"/>
                </a:schemeClr>
              </a:gs>
              <a:gs pos="83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66" r:id="rId3"/>
    <p:sldLayoutId id="2147483680" r:id="rId4"/>
    <p:sldLayoutId id="2147483684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801467" y="2261936"/>
            <a:ext cx="5163190" cy="1501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r>
              <a:rPr lang="hu-HU" sz="2400" dirty="0"/>
              <a:t>FELHŐALAPÚ</a:t>
            </a:r>
            <a:r>
              <a:rPr lang="fr-FR" sz="2400" dirty="0"/>
              <a:t> POS</a:t>
            </a:r>
            <a:br>
              <a:rPr lang="fr-FR" sz="2400" dirty="0"/>
            </a:br>
            <a:r>
              <a:rPr lang="hu-HU" sz="2400" dirty="0"/>
              <a:t>MEG</a:t>
            </a:r>
            <a:r>
              <a:rPr lang="fr-FR" sz="2400" dirty="0"/>
              <a:t>OL</a:t>
            </a:r>
            <a:r>
              <a:rPr lang="hu-HU" sz="2400" dirty="0"/>
              <a:t>DÁ</a:t>
            </a:r>
            <a:r>
              <a:rPr lang="fr-FR" sz="2400" dirty="0"/>
              <a:t>S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095FA2-6093-4FE8-8C08-3A2B141652EB}"/>
              </a:ext>
            </a:extLst>
          </p:cNvPr>
          <p:cNvSpPr/>
          <p:nvPr/>
        </p:nvSpPr>
        <p:spPr>
          <a:xfrm>
            <a:off x="4279455" y="1921899"/>
            <a:ext cx="41711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4800" b="1" dirty="0">
                <a:solidFill>
                  <a:srgbClr val="3F3F3F"/>
                </a:solidFill>
              </a:rPr>
              <a:t>BREEZE</a:t>
            </a:r>
            <a:endParaRPr lang="en-US" sz="4800" dirty="0"/>
          </a:p>
        </p:txBody>
      </p:sp>
      <p:pic>
        <p:nvPicPr>
          <p:cNvPr id="54" name="Shape 13">
            <a:extLst>
              <a:ext uri="{FF2B5EF4-FFF2-40B4-BE49-F238E27FC236}">
                <a16:creationId xmlns:a16="http://schemas.microsoft.com/office/drawing/2014/main" id="{0DBC0DF6-BDAB-4E0D-AECA-A0B0973B74E3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241966" y="994652"/>
            <a:ext cx="380726" cy="101035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Round Same Side Corner Rectangle 63">
            <a:extLst>
              <a:ext uri="{FF2B5EF4-FFF2-40B4-BE49-F238E27FC236}">
                <a16:creationId xmlns:a16="http://schemas.microsoft.com/office/drawing/2014/main" id="{C6A7CF73-4B7E-4F88-816F-85CA0172FEB0}"/>
              </a:ext>
            </a:extLst>
          </p:cNvPr>
          <p:cNvSpPr/>
          <p:nvPr/>
        </p:nvSpPr>
        <p:spPr>
          <a:xfrm rot="10800000" flipH="1">
            <a:off x="405575" y="3610246"/>
            <a:ext cx="3275762" cy="1058093"/>
          </a:xfrm>
          <a:custGeom>
            <a:avLst/>
            <a:gdLst/>
            <a:ahLst/>
            <a:cxnLst/>
            <a:rect l="l" t="t" r="r" b="b"/>
            <a:pathLst>
              <a:path w="3275762" h="1058093">
                <a:moveTo>
                  <a:pt x="442297" y="1058093"/>
                </a:moveTo>
                <a:lnTo>
                  <a:pt x="2818561" y="1058093"/>
                </a:lnTo>
                <a:cubicBezTo>
                  <a:pt x="2818561" y="1010646"/>
                  <a:pt x="2818561" y="963198"/>
                  <a:pt x="2818561" y="915751"/>
                </a:cubicBezTo>
                <a:lnTo>
                  <a:pt x="3167330" y="915751"/>
                </a:lnTo>
                <a:cubicBezTo>
                  <a:pt x="3227215" y="915751"/>
                  <a:pt x="3275762" y="867204"/>
                  <a:pt x="3275762" y="807320"/>
                </a:cubicBezTo>
                <a:cubicBezTo>
                  <a:pt x="3275762" y="747435"/>
                  <a:pt x="3227215" y="698888"/>
                  <a:pt x="3167330" y="698888"/>
                </a:cubicBezTo>
                <a:lnTo>
                  <a:pt x="2818562" y="698888"/>
                </a:lnTo>
                <a:lnTo>
                  <a:pt x="2818562" y="529047"/>
                </a:lnTo>
                <a:cubicBezTo>
                  <a:pt x="2818562" y="236862"/>
                  <a:pt x="2581700" y="0"/>
                  <a:pt x="2289515" y="0"/>
                </a:cubicBezTo>
                <a:lnTo>
                  <a:pt x="971344" y="0"/>
                </a:lnTo>
                <a:cubicBezTo>
                  <a:pt x="679159" y="0"/>
                  <a:pt x="442297" y="236862"/>
                  <a:pt x="442297" y="529047"/>
                </a:cubicBezTo>
                <a:lnTo>
                  <a:pt x="442297" y="698888"/>
                </a:lnTo>
                <a:lnTo>
                  <a:pt x="108433" y="698887"/>
                </a:lnTo>
                <a:cubicBezTo>
                  <a:pt x="48548" y="698887"/>
                  <a:pt x="1" y="747434"/>
                  <a:pt x="1" y="807319"/>
                </a:cubicBezTo>
                <a:lnTo>
                  <a:pt x="0" y="807319"/>
                </a:lnTo>
                <a:cubicBezTo>
                  <a:pt x="0" y="867204"/>
                  <a:pt x="48547" y="915751"/>
                  <a:pt x="108432" y="915751"/>
                </a:cubicBezTo>
                <a:lnTo>
                  <a:pt x="442297" y="915751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9600000" scaled="0"/>
            <a:tileRect/>
          </a:gra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09B454E-68FA-4EF0-AA5E-5D5C8D9A6168}"/>
              </a:ext>
            </a:extLst>
          </p:cNvPr>
          <p:cNvSpPr/>
          <p:nvPr/>
        </p:nvSpPr>
        <p:spPr>
          <a:xfrm flipH="1">
            <a:off x="794844" y="4775287"/>
            <a:ext cx="2497223" cy="2880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18600000" scaled="0"/>
            <a:tileRect/>
          </a:gra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8864A4D-3A43-45D1-A067-A8EFF1B8B1B4}"/>
              </a:ext>
            </a:extLst>
          </p:cNvPr>
          <p:cNvGrpSpPr/>
          <p:nvPr/>
        </p:nvGrpSpPr>
        <p:grpSpPr>
          <a:xfrm>
            <a:off x="474388" y="1934670"/>
            <a:ext cx="2376265" cy="654103"/>
            <a:chOff x="767240" y="1531333"/>
            <a:chExt cx="2376265" cy="654103"/>
          </a:xfrm>
          <a:gradFill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</a:gradFill>
        </p:grpSpPr>
        <p:sp>
          <p:nvSpPr>
            <p:cNvPr id="60" name="Round Same Side Corner Rectangle 114">
              <a:extLst>
                <a:ext uri="{FF2B5EF4-FFF2-40B4-BE49-F238E27FC236}">
                  <a16:creationId xmlns:a16="http://schemas.microsoft.com/office/drawing/2014/main" id="{F901E94E-EFB7-47B6-B6AD-7196E3EF287C}"/>
                </a:ext>
              </a:extLst>
            </p:cNvPr>
            <p:cNvSpPr/>
            <p:nvPr/>
          </p:nvSpPr>
          <p:spPr>
            <a:xfrm rot="19800000" flipH="1">
              <a:off x="767240" y="1655028"/>
              <a:ext cx="2376265" cy="530408"/>
            </a:xfrm>
            <a:custGeom>
              <a:avLst/>
              <a:gdLst/>
              <a:ahLst/>
              <a:cxnLst/>
              <a:rect l="l" t="t" r="r" b="b"/>
              <a:pathLst>
                <a:path w="2376265" h="530408">
                  <a:moveTo>
                    <a:pt x="109948" y="184516"/>
                  </a:moveTo>
                  <a:cubicBezTo>
                    <a:pt x="45336" y="211844"/>
                    <a:pt x="0" y="275822"/>
                    <a:pt x="0" y="350389"/>
                  </a:cubicBezTo>
                  <a:lnTo>
                    <a:pt x="0" y="530408"/>
                  </a:lnTo>
                  <a:lnTo>
                    <a:pt x="2376264" y="530408"/>
                  </a:lnTo>
                  <a:cubicBezTo>
                    <a:pt x="2376264" y="470402"/>
                    <a:pt x="2376265" y="410395"/>
                    <a:pt x="2376265" y="350389"/>
                  </a:cubicBezTo>
                  <a:cubicBezTo>
                    <a:pt x="2376265" y="250967"/>
                    <a:pt x="2295667" y="170369"/>
                    <a:pt x="2196245" y="170369"/>
                  </a:cubicBezTo>
                  <a:lnTo>
                    <a:pt x="1416732" y="170369"/>
                  </a:lnTo>
                  <a:lnTo>
                    <a:pt x="1416732" y="54007"/>
                  </a:lnTo>
                  <a:cubicBezTo>
                    <a:pt x="1416732" y="24180"/>
                    <a:pt x="1392552" y="0"/>
                    <a:pt x="1362725" y="0"/>
                  </a:cubicBezTo>
                  <a:lnTo>
                    <a:pt x="1013539" y="0"/>
                  </a:lnTo>
                  <a:cubicBezTo>
                    <a:pt x="983712" y="0"/>
                    <a:pt x="959532" y="24180"/>
                    <a:pt x="959532" y="54007"/>
                  </a:cubicBezTo>
                  <a:lnTo>
                    <a:pt x="959532" y="170369"/>
                  </a:lnTo>
                  <a:lnTo>
                    <a:pt x="180020" y="170369"/>
                  </a:lnTo>
                  <a:cubicBezTo>
                    <a:pt x="155165" y="170369"/>
                    <a:pt x="131486" y="175406"/>
                    <a:pt x="109948" y="184516"/>
                  </a:cubicBezTo>
                  <a:close/>
                </a:path>
              </a:pathLst>
            </a:custGeom>
            <a:grpFill/>
            <a:ln w="635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Rounded Rectangle 116">
              <a:extLst>
                <a:ext uri="{FF2B5EF4-FFF2-40B4-BE49-F238E27FC236}">
                  <a16:creationId xmlns:a16="http://schemas.microsoft.com/office/drawing/2014/main" id="{8F263DBD-A26D-4459-B8EB-9DE5E2543C41}"/>
                </a:ext>
              </a:extLst>
            </p:cNvPr>
            <p:cNvSpPr/>
            <p:nvPr/>
          </p:nvSpPr>
          <p:spPr>
            <a:xfrm rot="19800000" flipH="1">
              <a:off x="1336244" y="1531333"/>
              <a:ext cx="914400" cy="216863"/>
            </a:xfrm>
            <a:prstGeom prst="roundRect">
              <a:avLst>
                <a:gd name="adj" fmla="val 50000"/>
              </a:avLst>
            </a:prstGeom>
            <a:grpFill/>
            <a:ln w="635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2" name="Rectangle 9">
            <a:extLst>
              <a:ext uri="{FF2B5EF4-FFF2-40B4-BE49-F238E27FC236}">
                <a16:creationId xmlns:a16="http://schemas.microsoft.com/office/drawing/2014/main" id="{162BABE2-B83E-43F7-94D8-F0ED8CBC5DB8}"/>
              </a:ext>
            </a:extLst>
          </p:cNvPr>
          <p:cNvSpPr/>
          <p:nvPr/>
        </p:nvSpPr>
        <p:spPr>
          <a:xfrm>
            <a:off x="3041232" y="2990031"/>
            <a:ext cx="188743" cy="17668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3" name="Rectangle 23">
            <a:extLst>
              <a:ext uri="{FF2B5EF4-FFF2-40B4-BE49-F238E27FC236}">
                <a16:creationId xmlns:a16="http://schemas.microsoft.com/office/drawing/2014/main" id="{A4CE89D8-1234-4918-8ADB-34537649D517}"/>
              </a:ext>
            </a:extLst>
          </p:cNvPr>
          <p:cNvSpPr/>
          <p:nvPr/>
        </p:nvSpPr>
        <p:spPr>
          <a:xfrm>
            <a:off x="2769602" y="2934897"/>
            <a:ext cx="223930" cy="131721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4" name="Rectangle 30">
            <a:extLst>
              <a:ext uri="{FF2B5EF4-FFF2-40B4-BE49-F238E27FC236}">
                <a16:creationId xmlns:a16="http://schemas.microsoft.com/office/drawing/2014/main" id="{D12BD994-8255-4DA0-B52F-70DC0DD75A58}"/>
              </a:ext>
            </a:extLst>
          </p:cNvPr>
          <p:cNvSpPr/>
          <p:nvPr/>
        </p:nvSpPr>
        <p:spPr>
          <a:xfrm>
            <a:off x="2712832" y="2719176"/>
            <a:ext cx="169104" cy="168610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5" name="Oval 7">
            <a:extLst>
              <a:ext uri="{FF2B5EF4-FFF2-40B4-BE49-F238E27FC236}">
                <a16:creationId xmlns:a16="http://schemas.microsoft.com/office/drawing/2014/main" id="{A6C91194-1B39-4CC7-8770-8EA00C35226C}"/>
              </a:ext>
            </a:extLst>
          </p:cNvPr>
          <p:cNvSpPr/>
          <p:nvPr/>
        </p:nvSpPr>
        <p:spPr>
          <a:xfrm>
            <a:off x="2911373" y="2467871"/>
            <a:ext cx="200549" cy="20054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6" name="Oval 21">
            <a:extLst>
              <a:ext uri="{FF2B5EF4-FFF2-40B4-BE49-F238E27FC236}">
                <a16:creationId xmlns:a16="http://schemas.microsoft.com/office/drawing/2014/main" id="{6D8D6F86-24EC-4FEB-A461-0B99F0C09653}"/>
              </a:ext>
            </a:extLst>
          </p:cNvPr>
          <p:cNvSpPr>
            <a:spLocks noChangeAspect="1"/>
          </p:cNvSpPr>
          <p:nvPr/>
        </p:nvSpPr>
        <p:spPr>
          <a:xfrm>
            <a:off x="1111650" y="3133425"/>
            <a:ext cx="222367" cy="22422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7" name="Round Same Side Corner Rectangle 8">
            <a:extLst>
              <a:ext uri="{FF2B5EF4-FFF2-40B4-BE49-F238E27FC236}">
                <a16:creationId xmlns:a16="http://schemas.microsoft.com/office/drawing/2014/main" id="{40087E7E-D569-4FBA-B1D1-94CC801B6E2D}"/>
              </a:ext>
            </a:extLst>
          </p:cNvPr>
          <p:cNvSpPr/>
          <p:nvPr/>
        </p:nvSpPr>
        <p:spPr>
          <a:xfrm>
            <a:off x="1357137" y="3021899"/>
            <a:ext cx="138933" cy="13914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D748450-C243-4716-986B-248556FC7633}"/>
              </a:ext>
            </a:extLst>
          </p:cNvPr>
          <p:cNvGrpSpPr/>
          <p:nvPr/>
        </p:nvGrpSpPr>
        <p:grpSpPr>
          <a:xfrm>
            <a:off x="904197" y="3060729"/>
            <a:ext cx="146232" cy="166010"/>
            <a:chOff x="1308754" y="3454361"/>
            <a:chExt cx="2889328" cy="3280121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9" name="Donut 74">
              <a:extLst>
                <a:ext uri="{FF2B5EF4-FFF2-40B4-BE49-F238E27FC236}">
                  <a16:creationId xmlns:a16="http://schemas.microsoft.com/office/drawing/2014/main" id="{A77F1406-B457-4694-A7DD-DEED6FA42534}"/>
                </a:ext>
              </a:extLst>
            </p:cNvPr>
            <p:cNvSpPr/>
            <p:nvPr/>
          </p:nvSpPr>
          <p:spPr>
            <a:xfrm>
              <a:off x="1308754" y="4335332"/>
              <a:ext cx="2399150" cy="2399150"/>
            </a:xfrm>
            <a:prstGeom prst="donut">
              <a:avLst>
                <a:gd name="adj" fmla="val 157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70" name="Up Arrow 75">
              <a:extLst>
                <a:ext uri="{FF2B5EF4-FFF2-40B4-BE49-F238E27FC236}">
                  <a16:creationId xmlns:a16="http://schemas.microsoft.com/office/drawing/2014/main" id="{04C56BB1-315F-4ABB-99EC-7F707F5C37F6}"/>
                </a:ext>
              </a:extLst>
            </p:cNvPr>
            <p:cNvSpPr/>
            <p:nvPr/>
          </p:nvSpPr>
          <p:spPr>
            <a:xfrm rot="2632973">
              <a:off x="3193286" y="3454361"/>
              <a:ext cx="1004796" cy="1639484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1C69FD9-EAC4-4BFC-9ABB-46648129A362}"/>
              </a:ext>
            </a:extLst>
          </p:cNvPr>
          <p:cNvGrpSpPr/>
          <p:nvPr/>
        </p:nvGrpSpPr>
        <p:grpSpPr>
          <a:xfrm>
            <a:off x="2971893" y="2719675"/>
            <a:ext cx="171282" cy="165374"/>
            <a:chOff x="4462674" y="3512626"/>
            <a:chExt cx="3384287" cy="3267549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2" name="Donut 77">
              <a:extLst>
                <a:ext uri="{FF2B5EF4-FFF2-40B4-BE49-F238E27FC236}">
                  <a16:creationId xmlns:a16="http://schemas.microsoft.com/office/drawing/2014/main" id="{F16D31B2-1B4A-4723-90A7-7CA039F9AE95}"/>
                </a:ext>
              </a:extLst>
            </p:cNvPr>
            <p:cNvSpPr/>
            <p:nvPr/>
          </p:nvSpPr>
          <p:spPr>
            <a:xfrm>
              <a:off x="5447811" y="3512626"/>
              <a:ext cx="2399150" cy="2399150"/>
            </a:xfrm>
            <a:prstGeom prst="donut">
              <a:avLst>
                <a:gd name="adj" fmla="val 157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73" name="Rounded Rectangle 78">
              <a:extLst>
                <a:ext uri="{FF2B5EF4-FFF2-40B4-BE49-F238E27FC236}">
                  <a16:creationId xmlns:a16="http://schemas.microsoft.com/office/drawing/2014/main" id="{3160BFDA-8C66-4CDF-A694-B3FC929F250D}"/>
                </a:ext>
              </a:extLst>
            </p:cNvPr>
            <p:cNvSpPr/>
            <p:nvPr/>
          </p:nvSpPr>
          <p:spPr>
            <a:xfrm rot="2700000">
              <a:off x="5162501" y="5103870"/>
              <a:ext cx="461837" cy="186149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74" name="Rounded Rectangle 79">
              <a:extLst>
                <a:ext uri="{FF2B5EF4-FFF2-40B4-BE49-F238E27FC236}">
                  <a16:creationId xmlns:a16="http://schemas.microsoft.com/office/drawing/2014/main" id="{3C2DE15C-506F-44D8-80D1-68419157B35A}"/>
                </a:ext>
              </a:extLst>
            </p:cNvPr>
            <p:cNvSpPr/>
            <p:nvPr/>
          </p:nvSpPr>
          <p:spPr>
            <a:xfrm rot="8100000">
              <a:off x="5238958" y="5083288"/>
              <a:ext cx="461837" cy="169688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75" name="Rectangle 16">
            <a:extLst>
              <a:ext uri="{FF2B5EF4-FFF2-40B4-BE49-F238E27FC236}">
                <a16:creationId xmlns:a16="http://schemas.microsoft.com/office/drawing/2014/main" id="{C81D4978-4897-42C2-86FF-DC023353DD1D}"/>
              </a:ext>
            </a:extLst>
          </p:cNvPr>
          <p:cNvSpPr/>
          <p:nvPr/>
        </p:nvSpPr>
        <p:spPr>
          <a:xfrm rot="2700000">
            <a:off x="1622823" y="2678988"/>
            <a:ext cx="103976" cy="18640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6" name="Block Arc 14">
            <a:extLst>
              <a:ext uri="{FF2B5EF4-FFF2-40B4-BE49-F238E27FC236}">
                <a16:creationId xmlns:a16="http://schemas.microsoft.com/office/drawing/2014/main" id="{DDDD1209-77F6-4399-BFA5-41E646199CA6}"/>
              </a:ext>
            </a:extLst>
          </p:cNvPr>
          <p:cNvSpPr/>
          <p:nvPr/>
        </p:nvSpPr>
        <p:spPr>
          <a:xfrm rot="16200000">
            <a:off x="2648033" y="2180487"/>
            <a:ext cx="216782" cy="21692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7" name="Rounded Rectangle 7">
            <a:extLst>
              <a:ext uri="{FF2B5EF4-FFF2-40B4-BE49-F238E27FC236}">
                <a16:creationId xmlns:a16="http://schemas.microsoft.com/office/drawing/2014/main" id="{7E760864-24A6-4F80-87D7-FB28537ED905}"/>
              </a:ext>
            </a:extLst>
          </p:cNvPr>
          <p:cNvSpPr/>
          <p:nvPr/>
        </p:nvSpPr>
        <p:spPr>
          <a:xfrm>
            <a:off x="1999826" y="2416196"/>
            <a:ext cx="255702" cy="22066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8" name="Parallelogram 15">
            <a:extLst>
              <a:ext uri="{FF2B5EF4-FFF2-40B4-BE49-F238E27FC236}">
                <a16:creationId xmlns:a16="http://schemas.microsoft.com/office/drawing/2014/main" id="{E88290EB-6252-4140-9E5F-C48BB3587286}"/>
              </a:ext>
            </a:extLst>
          </p:cNvPr>
          <p:cNvSpPr/>
          <p:nvPr/>
        </p:nvSpPr>
        <p:spPr>
          <a:xfrm rot="16200000">
            <a:off x="2540531" y="2393832"/>
            <a:ext cx="245085" cy="26529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9" name="Pie 24">
            <a:extLst>
              <a:ext uri="{FF2B5EF4-FFF2-40B4-BE49-F238E27FC236}">
                <a16:creationId xmlns:a16="http://schemas.microsoft.com/office/drawing/2014/main" id="{893D53C2-9BC0-4F48-BE9E-BCFAC96AB3D1}"/>
              </a:ext>
            </a:extLst>
          </p:cNvPr>
          <p:cNvSpPr/>
          <p:nvPr/>
        </p:nvSpPr>
        <p:spPr>
          <a:xfrm>
            <a:off x="952564" y="3311147"/>
            <a:ext cx="231304" cy="23002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0" name="Round Same Side Corner Rectangle 6">
            <a:extLst>
              <a:ext uri="{FF2B5EF4-FFF2-40B4-BE49-F238E27FC236}">
                <a16:creationId xmlns:a16="http://schemas.microsoft.com/office/drawing/2014/main" id="{8A5858AD-1810-40C0-8D15-53368B98FFE5}"/>
              </a:ext>
            </a:extLst>
          </p:cNvPr>
          <p:cNvSpPr>
            <a:spLocks noChangeAspect="1"/>
          </p:cNvSpPr>
          <p:nvPr/>
        </p:nvSpPr>
        <p:spPr>
          <a:xfrm rot="2700000">
            <a:off x="3192170" y="2666569"/>
            <a:ext cx="75611" cy="30313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1" name="Frame 17">
            <a:extLst>
              <a:ext uri="{FF2B5EF4-FFF2-40B4-BE49-F238E27FC236}">
                <a16:creationId xmlns:a16="http://schemas.microsoft.com/office/drawing/2014/main" id="{2DCE661B-FEB8-4E7A-8E18-E0C33E964B80}"/>
              </a:ext>
            </a:extLst>
          </p:cNvPr>
          <p:cNvSpPr/>
          <p:nvPr/>
        </p:nvSpPr>
        <p:spPr>
          <a:xfrm>
            <a:off x="1352246" y="3378311"/>
            <a:ext cx="207815" cy="20781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2" name="Rounded Rectangle 27">
            <a:extLst>
              <a:ext uri="{FF2B5EF4-FFF2-40B4-BE49-F238E27FC236}">
                <a16:creationId xmlns:a16="http://schemas.microsoft.com/office/drawing/2014/main" id="{181562D7-DA70-4AFF-8F25-82D3CEA5B1D8}"/>
              </a:ext>
            </a:extLst>
          </p:cNvPr>
          <p:cNvSpPr/>
          <p:nvPr/>
        </p:nvSpPr>
        <p:spPr>
          <a:xfrm>
            <a:off x="2314729" y="2321387"/>
            <a:ext cx="170962" cy="13132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3" name="Rectangle 36">
            <a:extLst>
              <a:ext uri="{FF2B5EF4-FFF2-40B4-BE49-F238E27FC236}">
                <a16:creationId xmlns:a16="http://schemas.microsoft.com/office/drawing/2014/main" id="{34413FCC-12FE-45ED-9962-BA79AD211C0A}"/>
              </a:ext>
            </a:extLst>
          </p:cNvPr>
          <p:cNvSpPr/>
          <p:nvPr/>
        </p:nvSpPr>
        <p:spPr>
          <a:xfrm>
            <a:off x="1560382" y="2944733"/>
            <a:ext cx="162483" cy="13582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4" name="Rectangle 16">
            <a:extLst>
              <a:ext uri="{FF2B5EF4-FFF2-40B4-BE49-F238E27FC236}">
                <a16:creationId xmlns:a16="http://schemas.microsoft.com/office/drawing/2014/main" id="{3BAF4292-652E-429B-A044-498834019663}"/>
              </a:ext>
            </a:extLst>
          </p:cNvPr>
          <p:cNvSpPr/>
          <p:nvPr/>
        </p:nvSpPr>
        <p:spPr>
          <a:xfrm>
            <a:off x="1399495" y="3221960"/>
            <a:ext cx="180901" cy="118891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5" name="Rectangle 9">
            <a:extLst>
              <a:ext uri="{FF2B5EF4-FFF2-40B4-BE49-F238E27FC236}">
                <a16:creationId xmlns:a16="http://schemas.microsoft.com/office/drawing/2014/main" id="{6EBFA4D2-59CD-45DC-841C-2CE2590CBDF2}"/>
              </a:ext>
            </a:extLst>
          </p:cNvPr>
          <p:cNvSpPr/>
          <p:nvPr/>
        </p:nvSpPr>
        <p:spPr>
          <a:xfrm>
            <a:off x="1956913" y="3345247"/>
            <a:ext cx="188743" cy="17668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6" name="Rectangle 23">
            <a:extLst>
              <a:ext uri="{FF2B5EF4-FFF2-40B4-BE49-F238E27FC236}">
                <a16:creationId xmlns:a16="http://schemas.microsoft.com/office/drawing/2014/main" id="{B24AA73A-2697-4B61-AFEA-1E523CA35D09}"/>
              </a:ext>
            </a:extLst>
          </p:cNvPr>
          <p:cNvSpPr/>
          <p:nvPr/>
        </p:nvSpPr>
        <p:spPr>
          <a:xfrm>
            <a:off x="2015712" y="3062546"/>
            <a:ext cx="223930" cy="131721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7" name="Rectangle 30">
            <a:extLst>
              <a:ext uri="{FF2B5EF4-FFF2-40B4-BE49-F238E27FC236}">
                <a16:creationId xmlns:a16="http://schemas.microsoft.com/office/drawing/2014/main" id="{06E658F7-8DBC-4F8C-BC86-CD095176993E}"/>
              </a:ext>
            </a:extLst>
          </p:cNvPr>
          <p:cNvSpPr/>
          <p:nvPr/>
        </p:nvSpPr>
        <p:spPr>
          <a:xfrm>
            <a:off x="1737557" y="2894079"/>
            <a:ext cx="169104" cy="168610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8" name="Oval 7">
            <a:extLst>
              <a:ext uri="{FF2B5EF4-FFF2-40B4-BE49-F238E27FC236}">
                <a16:creationId xmlns:a16="http://schemas.microsoft.com/office/drawing/2014/main" id="{CB2CC4B4-9A0D-4392-918A-4DA930F79FE3}"/>
              </a:ext>
            </a:extLst>
          </p:cNvPr>
          <p:cNvSpPr/>
          <p:nvPr/>
        </p:nvSpPr>
        <p:spPr>
          <a:xfrm>
            <a:off x="1360733" y="2793804"/>
            <a:ext cx="200549" cy="20054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9" name="Oval 21">
            <a:extLst>
              <a:ext uri="{FF2B5EF4-FFF2-40B4-BE49-F238E27FC236}">
                <a16:creationId xmlns:a16="http://schemas.microsoft.com/office/drawing/2014/main" id="{689ADE3D-BA0B-4B84-8BF2-46772D56A9FE}"/>
              </a:ext>
            </a:extLst>
          </p:cNvPr>
          <p:cNvSpPr>
            <a:spLocks noChangeAspect="1"/>
          </p:cNvSpPr>
          <p:nvPr/>
        </p:nvSpPr>
        <p:spPr>
          <a:xfrm>
            <a:off x="2366971" y="2640784"/>
            <a:ext cx="222367" cy="22422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90" name="Round Same Side Corner Rectangle 8">
            <a:extLst>
              <a:ext uri="{FF2B5EF4-FFF2-40B4-BE49-F238E27FC236}">
                <a16:creationId xmlns:a16="http://schemas.microsoft.com/office/drawing/2014/main" id="{43EE3C70-589C-4DAD-A31B-74BCE3226279}"/>
              </a:ext>
            </a:extLst>
          </p:cNvPr>
          <p:cNvSpPr/>
          <p:nvPr/>
        </p:nvSpPr>
        <p:spPr>
          <a:xfrm>
            <a:off x="2249363" y="3406622"/>
            <a:ext cx="138933" cy="13914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EE8E7C-0391-4CBE-90F5-6CC474871A94}"/>
              </a:ext>
            </a:extLst>
          </p:cNvPr>
          <p:cNvGrpSpPr/>
          <p:nvPr/>
        </p:nvGrpSpPr>
        <p:grpSpPr>
          <a:xfrm>
            <a:off x="1622722" y="3387178"/>
            <a:ext cx="146232" cy="166010"/>
            <a:chOff x="1308754" y="3454361"/>
            <a:chExt cx="2889328" cy="3280121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2" name="Donut 97">
              <a:extLst>
                <a:ext uri="{FF2B5EF4-FFF2-40B4-BE49-F238E27FC236}">
                  <a16:creationId xmlns:a16="http://schemas.microsoft.com/office/drawing/2014/main" id="{936D6D8C-57C7-48B5-BE6C-91DD43BC995C}"/>
                </a:ext>
              </a:extLst>
            </p:cNvPr>
            <p:cNvSpPr/>
            <p:nvPr/>
          </p:nvSpPr>
          <p:spPr>
            <a:xfrm>
              <a:off x="1308754" y="4335332"/>
              <a:ext cx="2399150" cy="2399150"/>
            </a:xfrm>
            <a:prstGeom prst="donut">
              <a:avLst>
                <a:gd name="adj" fmla="val 157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93" name="Up Arrow 98">
              <a:extLst>
                <a:ext uri="{FF2B5EF4-FFF2-40B4-BE49-F238E27FC236}">
                  <a16:creationId xmlns:a16="http://schemas.microsoft.com/office/drawing/2014/main" id="{28CB13E7-0FF3-4913-AAB3-50948813836C}"/>
                </a:ext>
              </a:extLst>
            </p:cNvPr>
            <p:cNvSpPr/>
            <p:nvPr/>
          </p:nvSpPr>
          <p:spPr>
            <a:xfrm rot="2632973">
              <a:off x="3193286" y="3454361"/>
              <a:ext cx="1004796" cy="1639484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FFD9224-D6ED-4AF3-8B4A-15B37B01E727}"/>
              </a:ext>
            </a:extLst>
          </p:cNvPr>
          <p:cNvGrpSpPr/>
          <p:nvPr/>
        </p:nvGrpSpPr>
        <p:grpSpPr>
          <a:xfrm>
            <a:off x="2229227" y="3161045"/>
            <a:ext cx="171282" cy="165374"/>
            <a:chOff x="4462674" y="3512626"/>
            <a:chExt cx="3384287" cy="3267549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5" name="Donut 100">
              <a:extLst>
                <a:ext uri="{FF2B5EF4-FFF2-40B4-BE49-F238E27FC236}">
                  <a16:creationId xmlns:a16="http://schemas.microsoft.com/office/drawing/2014/main" id="{1D0DF6CA-8F2D-45E7-92E5-1D865A300B1B}"/>
                </a:ext>
              </a:extLst>
            </p:cNvPr>
            <p:cNvSpPr/>
            <p:nvPr/>
          </p:nvSpPr>
          <p:spPr>
            <a:xfrm>
              <a:off x="5447811" y="3512626"/>
              <a:ext cx="2399150" cy="2399150"/>
            </a:xfrm>
            <a:prstGeom prst="donut">
              <a:avLst>
                <a:gd name="adj" fmla="val 157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96" name="Rounded Rectangle 101">
              <a:extLst>
                <a:ext uri="{FF2B5EF4-FFF2-40B4-BE49-F238E27FC236}">
                  <a16:creationId xmlns:a16="http://schemas.microsoft.com/office/drawing/2014/main" id="{722CF577-2B98-45C3-8629-E85D8E124052}"/>
                </a:ext>
              </a:extLst>
            </p:cNvPr>
            <p:cNvSpPr/>
            <p:nvPr/>
          </p:nvSpPr>
          <p:spPr>
            <a:xfrm rot="2700000">
              <a:off x="5162501" y="5103870"/>
              <a:ext cx="461837" cy="186149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97" name="Rounded Rectangle 102">
              <a:extLst>
                <a:ext uri="{FF2B5EF4-FFF2-40B4-BE49-F238E27FC236}">
                  <a16:creationId xmlns:a16="http://schemas.microsoft.com/office/drawing/2014/main" id="{7CA20531-42F9-444F-8764-F645691C261B}"/>
                </a:ext>
              </a:extLst>
            </p:cNvPr>
            <p:cNvSpPr/>
            <p:nvPr/>
          </p:nvSpPr>
          <p:spPr>
            <a:xfrm rot="8100000">
              <a:off x="5238958" y="5083288"/>
              <a:ext cx="461837" cy="169688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8" name="Rectangle 16">
            <a:extLst>
              <a:ext uri="{FF2B5EF4-FFF2-40B4-BE49-F238E27FC236}">
                <a16:creationId xmlns:a16="http://schemas.microsoft.com/office/drawing/2014/main" id="{D8BE4C08-6F75-4C38-92A7-AA92AB1435BB}"/>
              </a:ext>
            </a:extLst>
          </p:cNvPr>
          <p:cNvSpPr/>
          <p:nvPr/>
        </p:nvSpPr>
        <p:spPr>
          <a:xfrm rot="2700000">
            <a:off x="2531950" y="3120358"/>
            <a:ext cx="103976" cy="18640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99" name="Block Arc 14">
            <a:extLst>
              <a:ext uri="{FF2B5EF4-FFF2-40B4-BE49-F238E27FC236}">
                <a16:creationId xmlns:a16="http://schemas.microsoft.com/office/drawing/2014/main" id="{E572B3BD-CC51-4A85-8BC2-33EDC7D9F0EF}"/>
              </a:ext>
            </a:extLst>
          </p:cNvPr>
          <p:cNvSpPr/>
          <p:nvPr/>
        </p:nvSpPr>
        <p:spPr>
          <a:xfrm rot="16200000">
            <a:off x="2114820" y="2783904"/>
            <a:ext cx="216782" cy="21692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0" name="Rounded Rectangle 7">
            <a:extLst>
              <a:ext uri="{FF2B5EF4-FFF2-40B4-BE49-F238E27FC236}">
                <a16:creationId xmlns:a16="http://schemas.microsoft.com/office/drawing/2014/main" id="{1C88BA78-C239-4CBF-8251-2CB4DC3F3F5F}"/>
              </a:ext>
            </a:extLst>
          </p:cNvPr>
          <p:cNvSpPr/>
          <p:nvPr/>
        </p:nvSpPr>
        <p:spPr>
          <a:xfrm>
            <a:off x="2937325" y="2180558"/>
            <a:ext cx="255702" cy="22066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1" name="Parallelogram 15">
            <a:extLst>
              <a:ext uri="{FF2B5EF4-FFF2-40B4-BE49-F238E27FC236}">
                <a16:creationId xmlns:a16="http://schemas.microsoft.com/office/drawing/2014/main" id="{2CC6DDD0-2BD4-4F0A-AFDD-9AEA7AC3F6A8}"/>
              </a:ext>
            </a:extLst>
          </p:cNvPr>
          <p:cNvSpPr/>
          <p:nvPr/>
        </p:nvSpPr>
        <p:spPr>
          <a:xfrm rot="16200000">
            <a:off x="1883282" y="2658316"/>
            <a:ext cx="245085" cy="26529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2" name="Pie 24">
            <a:extLst>
              <a:ext uri="{FF2B5EF4-FFF2-40B4-BE49-F238E27FC236}">
                <a16:creationId xmlns:a16="http://schemas.microsoft.com/office/drawing/2014/main" id="{A9380ADD-D8DB-4902-BC9B-DDD347AA6AA1}"/>
              </a:ext>
            </a:extLst>
          </p:cNvPr>
          <p:cNvSpPr/>
          <p:nvPr/>
        </p:nvSpPr>
        <p:spPr>
          <a:xfrm>
            <a:off x="2680069" y="3321041"/>
            <a:ext cx="231304" cy="23002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3" name="Round Same Side Corner Rectangle 6">
            <a:extLst>
              <a:ext uri="{FF2B5EF4-FFF2-40B4-BE49-F238E27FC236}">
                <a16:creationId xmlns:a16="http://schemas.microsoft.com/office/drawing/2014/main" id="{2D0FF863-BFAD-465A-8AE2-1894989B0978}"/>
              </a:ext>
            </a:extLst>
          </p:cNvPr>
          <p:cNvSpPr>
            <a:spLocks noChangeAspect="1"/>
          </p:cNvSpPr>
          <p:nvPr/>
        </p:nvSpPr>
        <p:spPr>
          <a:xfrm rot="2700000">
            <a:off x="1806918" y="3107940"/>
            <a:ext cx="75611" cy="30313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4" name="Frame 17">
            <a:extLst>
              <a:ext uri="{FF2B5EF4-FFF2-40B4-BE49-F238E27FC236}">
                <a16:creationId xmlns:a16="http://schemas.microsoft.com/office/drawing/2014/main" id="{5ADD4E2A-BF5D-4569-BAF5-CF1AF6270F94}"/>
              </a:ext>
            </a:extLst>
          </p:cNvPr>
          <p:cNvSpPr/>
          <p:nvPr/>
        </p:nvSpPr>
        <p:spPr>
          <a:xfrm>
            <a:off x="2937325" y="3322250"/>
            <a:ext cx="207815" cy="20781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5" name="Rounded Rectangle 27">
            <a:extLst>
              <a:ext uri="{FF2B5EF4-FFF2-40B4-BE49-F238E27FC236}">
                <a16:creationId xmlns:a16="http://schemas.microsoft.com/office/drawing/2014/main" id="{8B214C0D-FCA7-49E4-8D76-887560BBED25}"/>
              </a:ext>
            </a:extLst>
          </p:cNvPr>
          <p:cNvSpPr/>
          <p:nvPr/>
        </p:nvSpPr>
        <p:spPr>
          <a:xfrm>
            <a:off x="1619651" y="3127711"/>
            <a:ext cx="170962" cy="13132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6" name="Rectangle 36">
            <a:extLst>
              <a:ext uri="{FF2B5EF4-FFF2-40B4-BE49-F238E27FC236}">
                <a16:creationId xmlns:a16="http://schemas.microsoft.com/office/drawing/2014/main" id="{4F2A5389-48F9-435E-A025-886AC9C02D7A}"/>
              </a:ext>
            </a:extLst>
          </p:cNvPr>
          <p:cNvSpPr/>
          <p:nvPr/>
        </p:nvSpPr>
        <p:spPr>
          <a:xfrm>
            <a:off x="2469509" y="3386103"/>
            <a:ext cx="162483" cy="13582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7" name="Rectangle 16">
            <a:extLst>
              <a:ext uri="{FF2B5EF4-FFF2-40B4-BE49-F238E27FC236}">
                <a16:creationId xmlns:a16="http://schemas.microsoft.com/office/drawing/2014/main" id="{E5DEC118-D569-4916-AACC-73BF08A8A922}"/>
              </a:ext>
            </a:extLst>
          </p:cNvPr>
          <p:cNvSpPr/>
          <p:nvPr/>
        </p:nvSpPr>
        <p:spPr>
          <a:xfrm>
            <a:off x="2756424" y="3135526"/>
            <a:ext cx="180901" cy="118891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8" name="Rounded Rectangle 27">
            <a:extLst>
              <a:ext uri="{FF2B5EF4-FFF2-40B4-BE49-F238E27FC236}">
                <a16:creationId xmlns:a16="http://schemas.microsoft.com/office/drawing/2014/main" id="{11EC3DE3-8729-4CF6-9ED5-4D4408AFF896}"/>
              </a:ext>
            </a:extLst>
          </p:cNvPr>
          <p:cNvSpPr/>
          <p:nvPr/>
        </p:nvSpPr>
        <p:spPr>
          <a:xfrm>
            <a:off x="761003" y="3274248"/>
            <a:ext cx="170962" cy="13132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9" name="Oval 21">
            <a:extLst>
              <a:ext uri="{FF2B5EF4-FFF2-40B4-BE49-F238E27FC236}">
                <a16:creationId xmlns:a16="http://schemas.microsoft.com/office/drawing/2014/main" id="{1E1368E8-5F98-4FE2-A1FB-65B4C4628AA2}"/>
              </a:ext>
            </a:extLst>
          </p:cNvPr>
          <p:cNvSpPr>
            <a:spLocks noChangeAspect="1"/>
          </p:cNvSpPr>
          <p:nvPr/>
        </p:nvSpPr>
        <p:spPr>
          <a:xfrm>
            <a:off x="3273131" y="2862974"/>
            <a:ext cx="222367" cy="22422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0" name="Round Same Side Corner Rectangle 8">
            <a:extLst>
              <a:ext uri="{FF2B5EF4-FFF2-40B4-BE49-F238E27FC236}">
                <a16:creationId xmlns:a16="http://schemas.microsoft.com/office/drawing/2014/main" id="{874EE123-9417-4369-BDF4-26937D5DE765}"/>
              </a:ext>
            </a:extLst>
          </p:cNvPr>
          <p:cNvSpPr/>
          <p:nvPr/>
        </p:nvSpPr>
        <p:spPr>
          <a:xfrm>
            <a:off x="2445005" y="2950116"/>
            <a:ext cx="138933" cy="13914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1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450077" y="1647783"/>
            <a:ext cx="3693681" cy="342821"/>
            <a:chOff x="1133756" y="3556839"/>
            <a:chExt cx="4926048" cy="457200"/>
          </a:xfrm>
        </p:grpSpPr>
        <p:sp>
          <p:nvSpPr>
            <p:cNvPr id="4" name="Text_List"/>
            <p:cNvSpPr txBox="1"/>
            <p:nvPr/>
          </p:nvSpPr>
          <p:spPr>
            <a:xfrm>
              <a:off x="1783813" y="3600773"/>
              <a:ext cx="4275991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200" b="1" dirty="0">
                  <a:solidFill>
                    <a:schemeClr val="tx1">
                      <a:alpha val="70000"/>
                    </a:schemeClr>
                  </a:solidFill>
                  <a:latin typeface="+mj-lt"/>
                </a:rPr>
                <a:t>A </a:t>
              </a:r>
              <a:r>
                <a:rPr lang="en-US" sz="1200" b="1" dirty="0">
                  <a:solidFill>
                    <a:schemeClr val="tx1">
                      <a:alpha val="70000"/>
                    </a:schemeClr>
                  </a:solidFill>
                  <a:latin typeface="+mj-lt"/>
                </a:rPr>
                <a:t>Bit Soft</a:t>
              </a:r>
            </a:p>
          </p:txBody>
        </p:sp>
        <p:sp>
          <p:nvSpPr>
            <p:cNvPr id="31" name="Text_List"/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000000">
                      <a:alpha val="70000"/>
                    </a:srgbClr>
                  </a:solidFill>
                  <a:latin typeface="+mj-lt"/>
                </a:rPr>
                <a:t>1</a:t>
              </a:r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rgbClr val="000000">
                  <a:alpha val="1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450077" y="2186502"/>
            <a:ext cx="3693681" cy="342821"/>
            <a:chOff x="1133756" y="3556839"/>
            <a:chExt cx="4926048" cy="457200"/>
          </a:xfrm>
        </p:grpSpPr>
        <p:sp>
          <p:nvSpPr>
            <p:cNvPr id="46" name="Text_List"/>
            <p:cNvSpPr txBox="1"/>
            <p:nvPr/>
          </p:nvSpPr>
          <p:spPr>
            <a:xfrm>
              <a:off x="1783813" y="3600773"/>
              <a:ext cx="4275991" cy="3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A </a:t>
              </a:r>
              <a:r>
                <a:rPr lang="en-US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Breeze</a:t>
              </a:r>
              <a:endParaRPr lang="en-US" sz="1050" dirty="0">
                <a:solidFill>
                  <a:srgbClr val="000000">
                    <a:alpha val="70000"/>
                  </a:srgbClr>
                </a:solidFill>
                <a:latin typeface="Roboto Black"/>
              </a:endParaRPr>
            </a:p>
          </p:txBody>
        </p:sp>
        <p:sp>
          <p:nvSpPr>
            <p:cNvPr id="47" name="Text_List"/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000000">
                      <a:alpha val="70000"/>
                    </a:srgbClr>
                  </a:solidFill>
                  <a:latin typeface="+mj-lt"/>
                </a:rPr>
                <a:t>2</a:t>
              </a:r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rgbClr val="000000">
                  <a:alpha val="1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450077" y="2718656"/>
            <a:ext cx="3693681" cy="342821"/>
            <a:chOff x="1133756" y="3556839"/>
            <a:chExt cx="4926048" cy="457200"/>
          </a:xfrm>
        </p:grpSpPr>
        <p:sp>
          <p:nvSpPr>
            <p:cNvPr id="51" name="Text_List"/>
            <p:cNvSpPr txBox="1"/>
            <p:nvPr/>
          </p:nvSpPr>
          <p:spPr>
            <a:xfrm>
              <a:off x="1783813" y="3600773"/>
              <a:ext cx="4275991" cy="3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A fő funkciók</a:t>
              </a:r>
              <a:endParaRPr lang="en-US" sz="1050" dirty="0">
                <a:solidFill>
                  <a:srgbClr val="000000">
                    <a:alpha val="70000"/>
                  </a:srgbClr>
                </a:solidFill>
                <a:latin typeface="Roboto Black"/>
              </a:endParaRPr>
            </a:p>
          </p:txBody>
        </p:sp>
        <p:sp>
          <p:nvSpPr>
            <p:cNvPr id="52" name="Text_List"/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000000">
                      <a:alpha val="70000"/>
                    </a:srgbClr>
                  </a:solidFill>
                  <a:latin typeface="+mj-lt"/>
                </a:rPr>
                <a:t>3</a:t>
              </a:r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rgbClr val="000000">
                  <a:alpha val="1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565345" y="1630831"/>
            <a:ext cx="3693681" cy="342821"/>
            <a:chOff x="1133756" y="3556839"/>
            <a:chExt cx="4926048" cy="457200"/>
          </a:xfrm>
        </p:grpSpPr>
        <p:sp>
          <p:nvSpPr>
            <p:cNvPr id="56" name="Text_List"/>
            <p:cNvSpPr txBox="1"/>
            <p:nvPr/>
          </p:nvSpPr>
          <p:spPr>
            <a:xfrm>
              <a:off x="1783813" y="3600773"/>
              <a:ext cx="4275991" cy="3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Előnyök</a:t>
              </a:r>
              <a:endParaRPr lang="en-US" sz="1050" dirty="0">
                <a:solidFill>
                  <a:srgbClr val="000000">
                    <a:alpha val="70000"/>
                  </a:srgbClr>
                </a:solidFill>
                <a:latin typeface="Roboto Black"/>
              </a:endParaRPr>
            </a:p>
          </p:txBody>
        </p:sp>
        <p:sp>
          <p:nvSpPr>
            <p:cNvPr id="57" name="Text_List"/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000000">
                      <a:alpha val="70000"/>
                    </a:srgbClr>
                  </a:solidFill>
                  <a:latin typeface="+mj-lt"/>
                </a:rPr>
                <a:t>5</a:t>
              </a:r>
            </a:p>
          </p:txBody>
        </p:sp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rgbClr val="000000">
                  <a:alpha val="1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565344" y="2214648"/>
            <a:ext cx="3693681" cy="342821"/>
            <a:chOff x="1133756" y="3556839"/>
            <a:chExt cx="4926048" cy="457200"/>
          </a:xfrm>
        </p:grpSpPr>
        <p:sp>
          <p:nvSpPr>
            <p:cNvPr id="69" name="Text_List"/>
            <p:cNvSpPr txBox="1"/>
            <p:nvPr/>
          </p:nvSpPr>
          <p:spPr>
            <a:xfrm>
              <a:off x="1783813" y="3600773"/>
              <a:ext cx="4275991" cy="3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Hozzá</a:t>
              </a:r>
              <a:r>
                <a:rPr lang="en-US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a</a:t>
              </a:r>
              <a:r>
                <a:rPr lang="hu-HU" sz="1050" b="1" dirty="0" err="1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dott</a:t>
              </a:r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 érték</a:t>
              </a:r>
              <a:endParaRPr lang="en-US" sz="1050" dirty="0">
                <a:solidFill>
                  <a:srgbClr val="000000">
                    <a:alpha val="70000"/>
                  </a:srgbClr>
                </a:solidFill>
                <a:latin typeface="Roboto Black"/>
              </a:endParaRPr>
            </a:p>
          </p:txBody>
        </p:sp>
        <p:sp>
          <p:nvSpPr>
            <p:cNvPr id="70" name="Text_List"/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000000">
                      <a:alpha val="70000"/>
                    </a:srgbClr>
                  </a:solidFill>
                  <a:latin typeface="+mj-lt"/>
                </a:rPr>
                <a:t>6</a:t>
              </a:r>
            </a:p>
          </p:txBody>
        </p:sp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rgbClr val="000000">
                  <a:alpha val="1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565344" y="2753367"/>
            <a:ext cx="3693681" cy="342821"/>
            <a:chOff x="1133756" y="3556839"/>
            <a:chExt cx="4926048" cy="457200"/>
          </a:xfrm>
        </p:grpSpPr>
        <p:sp>
          <p:nvSpPr>
            <p:cNvPr id="73" name="Text_List"/>
            <p:cNvSpPr txBox="1"/>
            <p:nvPr/>
          </p:nvSpPr>
          <p:spPr>
            <a:xfrm>
              <a:off x="1783813" y="3600773"/>
              <a:ext cx="4275991" cy="3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A </a:t>
              </a:r>
              <a:r>
                <a:rPr lang="en-US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Breeze </a:t>
              </a:r>
              <a:r>
                <a:rPr lang="en-US" sz="1050" b="1" dirty="0" err="1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modul</a:t>
              </a:r>
              <a:r>
                <a:rPr lang="hu-HU" sz="1050" b="1" dirty="0" err="1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jai</a:t>
              </a:r>
              <a:endParaRPr lang="en-US" sz="1050" dirty="0">
                <a:solidFill>
                  <a:srgbClr val="000000">
                    <a:alpha val="70000"/>
                  </a:srgbClr>
                </a:solidFill>
                <a:latin typeface="Roboto Black"/>
              </a:endParaRPr>
            </a:p>
          </p:txBody>
        </p:sp>
        <p:sp>
          <p:nvSpPr>
            <p:cNvPr id="74" name="Text_List"/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000000">
                      <a:alpha val="70000"/>
                    </a:srgbClr>
                  </a:solidFill>
                  <a:latin typeface="+mj-lt"/>
                </a:rPr>
                <a:t>7</a:t>
              </a:r>
            </a:p>
          </p:txBody>
        </p:sp>
        <p:sp>
          <p:nvSpPr>
            <p:cNvPr id="75" name="Oval 74"/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rgbClr val="000000">
                  <a:alpha val="1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7CB46526-0DD6-4452-B2DE-74E5AC7314FD}"/>
              </a:ext>
            </a:extLst>
          </p:cNvPr>
          <p:cNvSpPr txBox="1">
            <a:spLocks/>
          </p:cNvSpPr>
          <p:nvPr/>
        </p:nvSpPr>
        <p:spPr>
          <a:xfrm>
            <a:off x="699026" y="202923"/>
            <a:ext cx="7560000" cy="77653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>
                <a:solidFill>
                  <a:srgbClr val="3F3F3F"/>
                </a:solidFill>
              </a:rPr>
              <a:t>T</a:t>
            </a:r>
            <a:r>
              <a:rPr lang="hu-HU" sz="2800" b="1" dirty="0">
                <a:solidFill>
                  <a:srgbClr val="3F3F3F"/>
                </a:solidFill>
              </a:rPr>
              <a:t>artalomjegyzék</a:t>
            </a:r>
            <a:endParaRPr lang="en-US" sz="2800" b="1" dirty="0">
              <a:solidFill>
                <a:srgbClr val="3F3F3F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5C9443-42B4-410A-99FA-A4A3FC2FA007}"/>
              </a:ext>
            </a:extLst>
          </p:cNvPr>
          <p:cNvGrpSpPr/>
          <p:nvPr/>
        </p:nvGrpSpPr>
        <p:grpSpPr>
          <a:xfrm>
            <a:off x="1450078" y="3292086"/>
            <a:ext cx="3693681" cy="342821"/>
            <a:chOff x="1133756" y="3556839"/>
            <a:chExt cx="4926048" cy="457200"/>
          </a:xfrm>
        </p:grpSpPr>
        <p:sp>
          <p:nvSpPr>
            <p:cNvPr id="32" name="Text_List">
              <a:extLst>
                <a:ext uri="{FF2B5EF4-FFF2-40B4-BE49-F238E27FC236}">
                  <a16:creationId xmlns:a16="http://schemas.microsoft.com/office/drawing/2014/main" id="{2E7405CA-1C0B-4136-86A7-F98C54411BAB}"/>
                </a:ext>
              </a:extLst>
            </p:cNvPr>
            <p:cNvSpPr txBox="1"/>
            <p:nvPr/>
          </p:nvSpPr>
          <p:spPr>
            <a:xfrm>
              <a:off x="1783813" y="3600773"/>
              <a:ext cx="4275991" cy="3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A fő jellemzők</a:t>
              </a:r>
              <a:endParaRPr lang="en-US" sz="1050" dirty="0">
                <a:solidFill>
                  <a:srgbClr val="000000">
                    <a:alpha val="70000"/>
                  </a:srgbClr>
                </a:solidFill>
                <a:latin typeface="Roboto Black"/>
              </a:endParaRPr>
            </a:p>
          </p:txBody>
        </p:sp>
        <p:sp>
          <p:nvSpPr>
            <p:cNvPr id="34" name="Text_List">
              <a:extLst>
                <a:ext uri="{FF2B5EF4-FFF2-40B4-BE49-F238E27FC236}">
                  <a16:creationId xmlns:a16="http://schemas.microsoft.com/office/drawing/2014/main" id="{CAEDC5DA-B25F-43F7-AFC0-C8FAD8969093}"/>
                </a:ext>
              </a:extLst>
            </p:cNvPr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000000">
                      <a:alpha val="70000"/>
                    </a:srgbClr>
                  </a:solidFill>
                  <a:latin typeface="+mj-lt"/>
                </a:rPr>
                <a:t>4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0F1B4ED-3970-41FF-BFB0-0BC4D3E171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rgbClr val="000000">
                  <a:alpha val="1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813EE6D-3566-40F4-A37F-A4BE186DC626}"/>
              </a:ext>
            </a:extLst>
          </p:cNvPr>
          <p:cNvGrpSpPr/>
          <p:nvPr/>
        </p:nvGrpSpPr>
        <p:grpSpPr>
          <a:xfrm>
            <a:off x="4565344" y="3292086"/>
            <a:ext cx="4150031" cy="342821"/>
            <a:chOff x="1133756" y="3556839"/>
            <a:chExt cx="5534655" cy="457200"/>
          </a:xfrm>
        </p:grpSpPr>
        <p:sp>
          <p:nvSpPr>
            <p:cNvPr id="37" name="Text_List">
              <a:extLst>
                <a:ext uri="{FF2B5EF4-FFF2-40B4-BE49-F238E27FC236}">
                  <a16:creationId xmlns:a16="http://schemas.microsoft.com/office/drawing/2014/main" id="{831CB453-45DD-48F1-8130-E803E43B2B59}"/>
                </a:ext>
              </a:extLst>
            </p:cNvPr>
            <p:cNvSpPr txBox="1"/>
            <p:nvPr/>
          </p:nvSpPr>
          <p:spPr>
            <a:xfrm>
              <a:off x="1783813" y="3600773"/>
              <a:ext cx="4884598" cy="3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A vendég-élmény folyamata (</a:t>
              </a:r>
              <a:r>
                <a:rPr lang="en-US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Customer journey</a:t>
              </a:r>
              <a:r>
                <a:rPr lang="hu-HU" sz="1050" b="1" dirty="0">
                  <a:solidFill>
                    <a:srgbClr val="000000">
                      <a:alpha val="70000"/>
                    </a:srgbClr>
                  </a:solidFill>
                  <a:latin typeface="Roboto Black"/>
                </a:rPr>
                <a:t>)</a:t>
              </a:r>
              <a:endParaRPr lang="en-US" sz="1050" dirty="0">
                <a:solidFill>
                  <a:srgbClr val="000000">
                    <a:alpha val="70000"/>
                  </a:srgbClr>
                </a:solidFill>
                <a:latin typeface="Roboto Black"/>
              </a:endParaRPr>
            </a:p>
          </p:txBody>
        </p:sp>
        <p:sp>
          <p:nvSpPr>
            <p:cNvPr id="38" name="Text_List">
              <a:extLst>
                <a:ext uri="{FF2B5EF4-FFF2-40B4-BE49-F238E27FC236}">
                  <a16:creationId xmlns:a16="http://schemas.microsoft.com/office/drawing/2014/main" id="{3DC3EB24-2EBD-4AF3-A19E-7DF56361F38A}"/>
                </a:ext>
              </a:extLst>
            </p:cNvPr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000000">
                      <a:alpha val="70000"/>
                    </a:srgbClr>
                  </a:solidFill>
                  <a:latin typeface="+mj-lt"/>
                </a:rPr>
                <a:t>8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E37AB45-21E0-4A6A-AAF7-A3A7A235E9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rgbClr val="000000">
                  <a:alpha val="1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C5B20DCD-A604-4276-94F5-8AB353F51E56}"/>
              </a:ext>
            </a:extLst>
          </p:cNvPr>
          <p:cNvSpPr/>
          <p:nvPr/>
        </p:nvSpPr>
        <p:spPr>
          <a:xfrm>
            <a:off x="6757446" y="3865516"/>
            <a:ext cx="2386554" cy="77653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1AFA284-E238-4655-835C-61EAFA2317FB}"/>
              </a:ext>
            </a:extLst>
          </p:cNvPr>
          <p:cNvGrpSpPr/>
          <p:nvPr/>
        </p:nvGrpSpPr>
        <p:grpSpPr>
          <a:xfrm>
            <a:off x="6925164" y="4082370"/>
            <a:ext cx="1790211" cy="342821"/>
            <a:chOff x="1133756" y="3556839"/>
            <a:chExt cx="2387500" cy="457200"/>
          </a:xfrm>
        </p:grpSpPr>
        <p:sp>
          <p:nvSpPr>
            <p:cNvPr id="42" name="Text_List">
              <a:extLst>
                <a:ext uri="{FF2B5EF4-FFF2-40B4-BE49-F238E27FC236}">
                  <a16:creationId xmlns:a16="http://schemas.microsoft.com/office/drawing/2014/main" id="{A196FB5D-E42F-43EA-8630-28F72B91A248}"/>
                </a:ext>
              </a:extLst>
            </p:cNvPr>
            <p:cNvSpPr txBox="1"/>
            <p:nvPr/>
          </p:nvSpPr>
          <p:spPr>
            <a:xfrm>
              <a:off x="1783813" y="3600773"/>
              <a:ext cx="1737443" cy="3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050" b="1" dirty="0">
                  <a:solidFill>
                    <a:schemeClr val="bg1">
                      <a:alpha val="70000"/>
                    </a:schemeClr>
                  </a:solidFill>
                  <a:latin typeface="Roboto Black"/>
                </a:rPr>
                <a:t>T</a:t>
              </a:r>
              <a:r>
                <a:rPr lang="hu-HU" sz="1050" b="1" dirty="0" err="1">
                  <a:solidFill>
                    <a:schemeClr val="bg1">
                      <a:alpha val="70000"/>
                    </a:schemeClr>
                  </a:solidFill>
                  <a:latin typeface="Roboto Black"/>
                </a:rPr>
                <a:t>ámogatás</a:t>
              </a:r>
              <a:endParaRPr lang="en-US" sz="1050" dirty="0">
                <a:solidFill>
                  <a:schemeClr val="bg1">
                    <a:alpha val="70000"/>
                  </a:schemeClr>
                </a:solidFill>
                <a:latin typeface="Roboto Black"/>
              </a:endParaRPr>
            </a:p>
          </p:txBody>
        </p:sp>
        <p:sp>
          <p:nvSpPr>
            <p:cNvPr id="43" name="Text_List">
              <a:extLst>
                <a:ext uri="{FF2B5EF4-FFF2-40B4-BE49-F238E27FC236}">
                  <a16:creationId xmlns:a16="http://schemas.microsoft.com/office/drawing/2014/main" id="{7CB41922-ACBA-4A79-AC19-8D7456242DAC}"/>
                </a:ext>
              </a:extLst>
            </p:cNvPr>
            <p:cNvSpPr txBox="1"/>
            <p:nvPr/>
          </p:nvSpPr>
          <p:spPr>
            <a:xfrm>
              <a:off x="1133757" y="3646908"/>
              <a:ext cx="457200" cy="27706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chemeClr val="bg1">
                      <a:alpha val="70000"/>
                    </a:schemeClr>
                  </a:solidFill>
                  <a:latin typeface="+mj-lt"/>
                </a:rPr>
                <a:t>5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81AF096-1B13-4C38-A339-52143D63C2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3756" y="3556839"/>
              <a:ext cx="457200" cy="457200"/>
            </a:xfrm>
            <a:prstGeom prst="ellipse">
              <a:avLst/>
            </a:prstGeom>
            <a:noFill/>
            <a:ln w="38100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cxnSp>
        <p:nvCxnSpPr>
          <p:cNvPr id="49" name="Shape 14">
            <a:extLst>
              <a:ext uri="{FF2B5EF4-FFF2-40B4-BE49-F238E27FC236}">
                <a16:creationId xmlns:a16="http://schemas.microsoft.com/office/drawing/2014/main" id="{E94B2A86-F3F2-4B4D-A0D6-50D979561BC8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4" name="Shape 13">
            <a:extLst>
              <a:ext uri="{FF2B5EF4-FFF2-40B4-BE49-F238E27FC236}">
                <a16:creationId xmlns:a16="http://schemas.microsoft.com/office/drawing/2014/main" id="{8EFD13CC-D3D1-4361-965D-F686571B3EFE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74738" y="4370294"/>
            <a:ext cx="263997" cy="581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240259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hape 14">
            <a:extLst>
              <a:ext uri="{FF2B5EF4-FFF2-40B4-BE49-F238E27FC236}">
                <a16:creationId xmlns:a16="http://schemas.microsoft.com/office/drawing/2014/main" id="{63C48409-B55D-468C-A8F3-78993DE62F03}"/>
              </a:ext>
            </a:extLst>
          </p:cNvPr>
          <p:cNvCxnSpPr>
            <a:cxnSpLocks/>
          </p:cNvCxnSpPr>
          <p:nvPr/>
        </p:nvCxnSpPr>
        <p:spPr>
          <a:xfrm>
            <a:off x="776023" y="4958321"/>
            <a:ext cx="840283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2" name="Gruppieren 3">
            <a:extLst>
              <a:ext uri="{FF2B5EF4-FFF2-40B4-BE49-F238E27FC236}">
                <a16:creationId xmlns:a16="http://schemas.microsoft.com/office/drawing/2014/main" id="{481E999A-66A4-459E-9705-79D3852F29CC}"/>
              </a:ext>
            </a:extLst>
          </p:cNvPr>
          <p:cNvGrpSpPr>
            <a:grpSpLocks noChangeAspect="1"/>
          </p:cNvGrpSpPr>
          <p:nvPr/>
        </p:nvGrpSpPr>
        <p:grpSpPr>
          <a:xfrm>
            <a:off x="4279107" y="204922"/>
            <a:ext cx="4899751" cy="4939298"/>
            <a:chOff x="1048502" y="85914"/>
            <a:chExt cx="6443662" cy="6495671"/>
          </a:xfrm>
          <a:solidFill>
            <a:srgbClr val="92D050"/>
          </a:solidFill>
        </p:grpSpPr>
        <p:sp>
          <p:nvSpPr>
            <p:cNvPr id="23" name="Freeform 294">
              <a:extLst>
                <a:ext uri="{FF2B5EF4-FFF2-40B4-BE49-F238E27FC236}">
                  <a16:creationId xmlns:a16="http://schemas.microsoft.com/office/drawing/2014/main" id="{7E5E1A42-55F2-4234-8532-D40846C90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340" y="85914"/>
              <a:ext cx="2587171" cy="5076447"/>
            </a:xfrm>
            <a:custGeom>
              <a:avLst/>
              <a:gdLst/>
              <a:ahLst/>
              <a:cxnLst/>
              <a:rect l="l" t="t" r="r" b="b"/>
              <a:pathLst>
                <a:path w="2587171" h="5076447">
                  <a:moveTo>
                    <a:pt x="996950" y="1318835"/>
                  </a:moveTo>
                  <a:lnTo>
                    <a:pt x="1041400" y="1328360"/>
                  </a:lnTo>
                  <a:lnTo>
                    <a:pt x="1057275" y="1341060"/>
                  </a:lnTo>
                  <a:lnTo>
                    <a:pt x="1057275" y="1363285"/>
                  </a:lnTo>
                  <a:lnTo>
                    <a:pt x="1038225" y="1401385"/>
                  </a:lnTo>
                  <a:lnTo>
                    <a:pt x="1019175" y="1420435"/>
                  </a:lnTo>
                  <a:lnTo>
                    <a:pt x="1000125" y="1429960"/>
                  </a:lnTo>
                  <a:lnTo>
                    <a:pt x="974725" y="1420435"/>
                  </a:lnTo>
                  <a:lnTo>
                    <a:pt x="962025" y="1395035"/>
                  </a:lnTo>
                  <a:lnTo>
                    <a:pt x="955675" y="1350585"/>
                  </a:lnTo>
                  <a:close/>
                  <a:moveTo>
                    <a:pt x="1339097" y="960725"/>
                  </a:moveTo>
                  <a:lnTo>
                    <a:pt x="1424087" y="985168"/>
                  </a:lnTo>
                  <a:lnTo>
                    <a:pt x="1448834" y="999502"/>
                  </a:lnTo>
                  <a:lnTo>
                    <a:pt x="1438083" y="1018061"/>
                  </a:lnTo>
                  <a:lnTo>
                    <a:pt x="1421146" y="1033038"/>
                  </a:lnTo>
                  <a:lnTo>
                    <a:pt x="1411375" y="1035642"/>
                  </a:lnTo>
                  <a:lnTo>
                    <a:pt x="1408773" y="1025871"/>
                  </a:lnTo>
                  <a:lnTo>
                    <a:pt x="1402586" y="1022288"/>
                  </a:lnTo>
                  <a:lnTo>
                    <a:pt x="1373276" y="1030098"/>
                  </a:lnTo>
                  <a:lnTo>
                    <a:pt x="1351132" y="1025533"/>
                  </a:lnTo>
                  <a:lnTo>
                    <a:pt x="1329969" y="1005013"/>
                  </a:lnTo>
                  <a:lnTo>
                    <a:pt x="1334533" y="982869"/>
                  </a:lnTo>
                  <a:close/>
                  <a:moveTo>
                    <a:pt x="1750058" y="916923"/>
                  </a:moveTo>
                  <a:lnTo>
                    <a:pt x="1762579" y="929443"/>
                  </a:lnTo>
                  <a:cubicBezTo>
                    <a:pt x="1767840" y="945226"/>
                    <a:pt x="1770614" y="954070"/>
                    <a:pt x="1771865" y="958414"/>
                  </a:cubicBezTo>
                  <a:cubicBezTo>
                    <a:pt x="1770248" y="952437"/>
                    <a:pt x="1767727" y="940744"/>
                    <a:pt x="1771522" y="940763"/>
                  </a:cubicBezTo>
                  <a:lnTo>
                    <a:pt x="1777689" y="945332"/>
                  </a:lnTo>
                  <a:lnTo>
                    <a:pt x="1795236" y="970265"/>
                  </a:lnTo>
                  <a:cubicBezTo>
                    <a:pt x="1820175" y="1010168"/>
                    <a:pt x="1804089" y="1015414"/>
                    <a:pt x="1819729" y="1051908"/>
                  </a:cubicBezTo>
                  <a:cubicBezTo>
                    <a:pt x="1823594" y="1060927"/>
                    <a:pt x="1832072" y="1067435"/>
                    <a:pt x="1836057" y="1076401"/>
                  </a:cubicBezTo>
                  <a:cubicBezTo>
                    <a:pt x="1874920" y="1163842"/>
                    <a:pt x="1831762" y="1094448"/>
                    <a:pt x="1868714" y="1149879"/>
                  </a:cubicBezTo>
                  <a:cubicBezTo>
                    <a:pt x="1875518" y="1224721"/>
                    <a:pt x="1883683" y="1254651"/>
                    <a:pt x="1868714" y="1329493"/>
                  </a:cubicBezTo>
                  <a:cubicBezTo>
                    <a:pt x="1863651" y="1354809"/>
                    <a:pt x="1850483" y="1377925"/>
                    <a:pt x="1844221" y="1402972"/>
                  </a:cubicBezTo>
                  <a:cubicBezTo>
                    <a:pt x="1833677" y="1445148"/>
                    <a:pt x="1842281" y="1426293"/>
                    <a:pt x="1819729" y="1460122"/>
                  </a:cubicBezTo>
                  <a:cubicBezTo>
                    <a:pt x="1817007" y="1471008"/>
                    <a:pt x="1815984" y="1482466"/>
                    <a:pt x="1811564" y="1492779"/>
                  </a:cubicBezTo>
                  <a:cubicBezTo>
                    <a:pt x="1807699" y="1501798"/>
                    <a:pt x="1798589" y="1508051"/>
                    <a:pt x="1795236" y="1517272"/>
                  </a:cubicBezTo>
                  <a:cubicBezTo>
                    <a:pt x="1787573" y="1538349"/>
                    <a:pt x="1778918" y="1582532"/>
                    <a:pt x="1778907" y="1582586"/>
                  </a:cubicBezTo>
                  <a:cubicBezTo>
                    <a:pt x="1780003" y="1597925"/>
                    <a:pt x="1778729" y="1712978"/>
                    <a:pt x="1803400" y="1745872"/>
                  </a:cubicBezTo>
                  <a:lnTo>
                    <a:pt x="1827893" y="1778529"/>
                  </a:lnTo>
                  <a:cubicBezTo>
                    <a:pt x="1830614" y="1786693"/>
                    <a:pt x="1831878" y="1795499"/>
                    <a:pt x="1836057" y="1803022"/>
                  </a:cubicBezTo>
                  <a:cubicBezTo>
                    <a:pt x="1845587" y="1820177"/>
                    <a:pt x="1862508" y="1833391"/>
                    <a:pt x="1868714" y="1852008"/>
                  </a:cubicBezTo>
                  <a:cubicBezTo>
                    <a:pt x="1871436" y="1860172"/>
                    <a:pt x="1872699" y="1868978"/>
                    <a:pt x="1876879" y="1876501"/>
                  </a:cubicBezTo>
                  <a:cubicBezTo>
                    <a:pt x="1886404" y="1893645"/>
                    <a:pt x="1909508" y="1925446"/>
                    <a:pt x="1909536" y="1925486"/>
                  </a:cubicBezTo>
                  <a:cubicBezTo>
                    <a:pt x="1927945" y="1980716"/>
                    <a:pt x="1903634" y="1913682"/>
                    <a:pt x="1942193" y="1990801"/>
                  </a:cubicBezTo>
                  <a:cubicBezTo>
                    <a:pt x="1961452" y="2029320"/>
                    <a:pt x="1951522" y="2017056"/>
                    <a:pt x="1948092" y="2012348"/>
                  </a:cubicBezTo>
                  <a:lnTo>
                    <a:pt x="1952217" y="2018003"/>
                  </a:lnTo>
                  <a:lnTo>
                    <a:pt x="1948449" y="2012866"/>
                  </a:lnTo>
                  <a:cubicBezTo>
                    <a:pt x="1950725" y="2016086"/>
                    <a:pt x="1956046" y="2023826"/>
                    <a:pt x="1966686" y="2039786"/>
                  </a:cubicBezTo>
                  <a:cubicBezTo>
                    <a:pt x="1969407" y="2047950"/>
                    <a:pt x="1970671" y="2056756"/>
                    <a:pt x="1974850" y="2064279"/>
                  </a:cubicBezTo>
                  <a:cubicBezTo>
                    <a:pt x="1984380" y="2081434"/>
                    <a:pt x="2001301" y="2094647"/>
                    <a:pt x="2007507" y="2113265"/>
                  </a:cubicBezTo>
                  <a:cubicBezTo>
                    <a:pt x="2010228" y="2121429"/>
                    <a:pt x="2010295" y="2131038"/>
                    <a:pt x="2015671" y="2137758"/>
                  </a:cubicBezTo>
                  <a:cubicBezTo>
                    <a:pt x="2021801" y="2145420"/>
                    <a:pt x="2032000" y="2148643"/>
                    <a:pt x="2040164" y="2154086"/>
                  </a:cubicBezTo>
                  <a:cubicBezTo>
                    <a:pt x="2042886" y="2162250"/>
                    <a:pt x="2044480" y="2170882"/>
                    <a:pt x="2048329" y="2178579"/>
                  </a:cubicBezTo>
                  <a:cubicBezTo>
                    <a:pt x="2059697" y="2201314"/>
                    <a:pt x="2071092" y="2209507"/>
                    <a:pt x="2089150" y="2227565"/>
                  </a:cubicBezTo>
                  <a:cubicBezTo>
                    <a:pt x="2094593" y="2243894"/>
                    <a:pt x="2097782" y="2261156"/>
                    <a:pt x="2105479" y="2276551"/>
                  </a:cubicBezTo>
                  <a:cubicBezTo>
                    <a:pt x="2110922" y="2287437"/>
                    <a:pt x="2117287" y="2297908"/>
                    <a:pt x="2121807" y="2309208"/>
                  </a:cubicBezTo>
                  <a:cubicBezTo>
                    <a:pt x="2128199" y="2325189"/>
                    <a:pt x="2130439" y="2342798"/>
                    <a:pt x="2138136" y="2358193"/>
                  </a:cubicBezTo>
                  <a:cubicBezTo>
                    <a:pt x="2158852" y="2399627"/>
                    <a:pt x="2147713" y="2380724"/>
                    <a:pt x="2170793" y="2415343"/>
                  </a:cubicBezTo>
                  <a:cubicBezTo>
                    <a:pt x="2177433" y="2435265"/>
                    <a:pt x="2179458" y="2448501"/>
                    <a:pt x="2195286" y="2464329"/>
                  </a:cubicBezTo>
                  <a:cubicBezTo>
                    <a:pt x="2224693" y="2493736"/>
                    <a:pt x="2224626" y="2481976"/>
                    <a:pt x="2252436" y="2505151"/>
                  </a:cubicBezTo>
                  <a:cubicBezTo>
                    <a:pt x="2261306" y="2512542"/>
                    <a:pt x="2268059" y="2522251"/>
                    <a:pt x="2276929" y="2529643"/>
                  </a:cubicBezTo>
                  <a:cubicBezTo>
                    <a:pt x="2284467" y="2535925"/>
                    <a:pt x="2294483" y="2539034"/>
                    <a:pt x="2301421" y="2545972"/>
                  </a:cubicBezTo>
                  <a:cubicBezTo>
                    <a:pt x="2311043" y="2555594"/>
                    <a:pt x="2317059" y="2568298"/>
                    <a:pt x="2325914" y="2578629"/>
                  </a:cubicBezTo>
                  <a:cubicBezTo>
                    <a:pt x="2333428" y="2587395"/>
                    <a:pt x="2343015" y="2594252"/>
                    <a:pt x="2350407" y="2603122"/>
                  </a:cubicBezTo>
                  <a:cubicBezTo>
                    <a:pt x="2356689" y="2610660"/>
                    <a:pt x="2359798" y="2620677"/>
                    <a:pt x="2366736" y="2627615"/>
                  </a:cubicBezTo>
                  <a:cubicBezTo>
                    <a:pt x="2373674" y="2634553"/>
                    <a:pt x="2383065" y="2638500"/>
                    <a:pt x="2391229" y="2643943"/>
                  </a:cubicBezTo>
                  <a:cubicBezTo>
                    <a:pt x="2396672" y="2652107"/>
                    <a:pt x="2401275" y="2660898"/>
                    <a:pt x="2407557" y="2668436"/>
                  </a:cubicBezTo>
                  <a:cubicBezTo>
                    <a:pt x="2414949" y="2677306"/>
                    <a:pt x="2426322" y="2682904"/>
                    <a:pt x="2432050" y="2692929"/>
                  </a:cubicBezTo>
                  <a:cubicBezTo>
                    <a:pt x="2437617" y="2702671"/>
                    <a:pt x="2437131" y="2714797"/>
                    <a:pt x="2440214" y="2725586"/>
                  </a:cubicBezTo>
                  <a:cubicBezTo>
                    <a:pt x="2442578" y="2733861"/>
                    <a:pt x="2446292" y="2741730"/>
                    <a:pt x="2448379" y="2750079"/>
                  </a:cubicBezTo>
                  <a:cubicBezTo>
                    <a:pt x="2451745" y="2763541"/>
                    <a:pt x="2453177" y="2777439"/>
                    <a:pt x="2456543" y="2790901"/>
                  </a:cubicBezTo>
                  <a:cubicBezTo>
                    <a:pt x="2458630" y="2799250"/>
                    <a:pt x="2462620" y="2807044"/>
                    <a:pt x="2464707" y="2815393"/>
                  </a:cubicBezTo>
                  <a:cubicBezTo>
                    <a:pt x="2468073" y="2828855"/>
                    <a:pt x="2470150" y="2842608"/>
                    <a:pt x="2472871" y="2856215"/>
                  </a:cubicBezTo>
                  <a:cubicBezTo>
                    <a:pt x="2464928" y="2927708"/>
                    <a:pt x="2457555" y="2951085"/>
                    <a:pt x="2472871" y="3027665"/>
                  </a:cubicBezTo>
                  <a:cubicBezTo>
                    <a:pt x="2474795" y="3037287"/>
                    <a:pt x="2483757" y="3043994"/>
                    <a:pt x="2489200" y="3052158"/>
                  </a:cubicBezTo>
                  <a:cubicBezTo>
                    <a:pt x="2491921" y="3060322"/>
                    <a:pt x="2493185" y="3069128"/>
                    <a:pt x="2497364" y="3076651"/>
                  </a:cubicBezTo>
                  <a:cubicBezTo>
                    <a:pt x="2506894" y="3093806"/>
                    <a:pt x="2523815" y="3107019"/>
                    <a:pt x="2530021" y="3125636"/>
                  </a:cubicBezTo>
                  <a:cubicBezTo>
                    <a:pt x="2535464" y="3141965"/>
                    <a:pt x="2542975" y="3157744"/>
                    <a:pt x="2546350" y="3174622"/>
                  </a:cubicBezTo>
                  <a:cubicBezTo>
                    <a:pt x="2549071" y="3188229"/>
                    <a:pt x="2550863" y="3202056"/>
                    <a:pt x="2554514" y="3215443"/>
                  </a:cubicBezTo>
                  <a:cubicBezTo>
                    <a:pt x="2559043" y="3232048"/>
                    <a:pt x="2566669" y="3247731"/>
                    <a:pt x="2570843" y="3264429"/>
                  </a:cubicBezTo>
                  <a:lnTo>
                    <a:pt x="2587171" y="3329743"/>
                  </a:lnTo>
                  <a:cubicBezTo>
                    <a:pt x="2584450" y="3365122"/>
                    <a:pt x="2588755" y="3401761"/>
                    <a:pt x="2579007" y="3435879"/>
                  </a:cubicBezTo>
                  <a:cubicBezTo>
                    <a:pt x="2576643" y="3444154"/>
                    <a:pt x="2562863" y="3441956"/>
                    <a:pt x="2554514" y="3444043"/>
                  </a:cubicBezTo>
                  <a:cubicBezTo>
                    <a:pt x="2462210" y="3467120"/>
                    <a:pt x="2569781" y="3433511"/>
                    <a:pt x="2464707" y="3468536"/>
                  </a:cubicBezTo>
                  <a:cubicBezTo>
                    <a:pt x="2456543" y="3471257"/>
                    <a:pt x="2447375" y="3471927"/>
                    <a:pt x="2440214" y="3476701"/>
                  </a:cubicBezTo>
                  <a:lnTo>
                    <a:pt x="2405808" y="3499639"/>
                  </a:lnTo>
                  <a:lnTo>
                    <a:pt x="2400300" y="3496885"/>
                  </a:lnTo>
                  <a:lnTo>
                    <a:pt x="2339975" y="3534985"/>
                  </a:lnTo>
                  <a:lnTo>
                    <a:pt x="2320925" y="3522285"/>
                  </a:lnTo>
                  <a:lnTo>
                    <a:pt x="2282825" y="3531810"/>
                  </a:lnTo>
                  <a:lnTo>
                    <a:pt x="2266950" y="3541335"/>
                  </a:lnTo>
                  <a:lnTo>
                    <a:pt x="2222500" y="3557210"/>
                  </a:lnTo>
                  <a:lnTo>
                    <a:pt x="2212975" y="3563560"/>
                  </a:lnTo>
                  <a:lnTo>
                    <a:pt x="2197100" y="3569910"/>
                  </a:lnTo>
                  <a:lnTo>
                    <a:pt x="2178050" y="3563560"/>
                  </a:lnTo>
                  <a:lnTo>
                    <a:pt x="2165350" y="3627060"/>
                  </a:lnTo>
                  <a:lnTo>
                    <a:pt x="2146300" y="3661985"/>
                  </a:lnTo>
                  <a:lnTo>
                    <a:pt x="2143125" y="3665160"/>
                  </a:lnTo>
                  <a:lnTo>
                    <a:pt x="2095500" y="3766760"/>
                  </a:lnTo>
                  <a:lnTo>
                    <a:pt x="2092325" y="3776285"/>
                  </a:lnTo>
                  <a:lnTo>
                    <a:pt x="2063750" y="3795335"/>
                  </a:lnTo>
                  <a:lnTo>
                    <a:pt x="2076450" y="3804860"/>
                  </a:lnTo>
                  <a:lnTo>
                    <a:pt x="2120900" y="3865185"/>
                  </a:lnTo>
                  <a:lnTo>
                    <a:pt x="2095500" y="3909635"/>
                  </a:lnTo>
                  <a:lnTo>
                    <a:pt x="2063750" y="3893760"/>
                  </a:lnTo>
                  <a:lnTo>
                    <a:pt x="2006600" y="3855660"/>
                  </a:lnTo>
                  <a:lnTo>
                    <a:pt x="1984375" y="3855660"/>
                  </a:lnTo>
                  <a:lnTo>
                    <a:pt x="1978025" y="3884235"/>
                  </a:lnTo>
                  <a:lnTo>
                    <a:pt x="1990725" y="3922335"/>
                  </a:lnTo>
                  <a:lnTo>
                    <a:pt x="1981200" y="3941385"/>
                  </a:lnTo>
                  <a:lnTo>
                    <a:pt x="1978025" y="4014410"/>
                  </a:lnTo>
                  <a:lnTo>
                    <a:pt x="2016125" y="4049335"/>
                  </a:lnTo>
                  <a:lnTo>
                    <a:pt x="2003425" y="4093785"/>
                  </a:lnTo>
                  <a:lnTo>
                    <a:pt x="2006600" y="4157285"/>
                  </a:lnTo>
                  <a:lnTo>
                    <a:pt x="2032000" y="4160460"/>
                  </a:lnTo>
                  <a:lnTo>
                    <a:pt x="2057400" y="4163635"/>
                  </a:lnTo>
                  <a:lnTo>
                    <a:pt x="2070100" y="4198560"/>
                  </a:lnTo>
                  <a:lnTo>
                    <a:pt x="2092325" y="4214435"/>
                  </a:lnTo>
                  <a:lnTo>
                    <a:pt x="2089150" y="4217610"/>
                  </a:lnTo>
                  <a:lnTo>
                    <a:pt x="2117725" y="4217610"/>
                  </a:lnTo>
                  <a:lnTo>
                    <a:pt x="2165350" y="4195385"/>
                  </a:lnTo>
                  <a:lnTo>
                    <a:pt x="2197100" y="4204910"/>
                  </a:lnTo>
                  <a:lnTo>
                    <a:pt x="2241550" y="4217610"/>
                  </a:lnTo>
                  <a:lnTo>
                    <a:pt x="2311400" y="4285872"/>
                  </a:lnTo>
                  <a:lnTo>
                    <a:pt x="2286000" y="4304922"/>
                  </a:lnTo>
                  <a:lnTo>
                    <a:pt x="2276475" y="4301747"/>
                  </a:lnTo>
                  <a:lnTo>
                    <a:pt x="2270125" y="4314447"/>
                  </a:lnTo>
                  <a:lnTo>
                    <a:pt x="2349500" y="4336672"/>
                  </a:lnTo>
                  <a:lnTo>
                    <a:pt x="2351512" y="4337205"/>
                  </a:lnTo>
                  <a:lnTo>
                    <a:pt x="2352675" y="4343023"/>
                  </a:lnTo>
                  <a:lnTo>
                    <a:pt x="2346325" y="4358897"/>
                  </a:lnTo>
                  <a:lnTo>
                    <a:pt x="2330450" y="4384297"/>
                  </a:lnTo>
                  <a:lnTo>
                    <a:pt x="2317750" y="4390647"/>
                  </a:lnTo>
                  <a:lnTo>
                    <a:pt x="2339975" y="4422397"/>
                  </a:lnTo>
                  <a:lnTo>
                    <a:pt x="2301875" y="4441447"/>
                  </a:lnTo>
                  <a:lnTo>
                    <a:pt x="2286000" y="4457323"/>
                  </a:lnTo>
                  <a:lnTo>
                    <a:pt x="2257425" y="4473197"/>
                  </a:lnTo>
                  <a:lnTo>
                    <a:pt x="2241550" y="4485897"/>
                  </a:lnTo>
                  <a:lnTo>
                    <a:pt x="2244725" y="4498597"/>
                  </a:lnTo>
                  <a:lnTo>
                    <a:pt x="2247900" y="4523997"/>
                  </a:lnTo>
                  <a:lnTo>
                    <a:pt x="2232025" y="4616072"/>
                  </a:lnTo>
                  <a:lnTo>
                    <a:pt x="2222500" y="4682747"/>
                  </a:lnTo>
                  <a:lnTo>
                    <a:pt x="2238375" y="4682747"/>
                  </a:lnTo>
                  <a:lnTo>
                    <a:pt x="2276475" y="4692272"/>
                  </a:lnTo>
                  <a:lnTo>
                    <a:pt x="2339975" y="4752597"/>
                  </a:lnTo>
                  <a:lnTo>
                    <a:pt x="2346325" y="4784347"/>
                  </a:lnTo>
                  <a:lnTo>
                    <a:pt x="2359025" y="4816097"/>
                  </a:lnTo>
                  <a:lnTo>
                    <a:pt x="2368550" y="4847847"/>
                  </a:lnTo>
                  <a:lnTo>
                    <a:pt x="2406650" y="4873247"/>
                  </a:lnTo>
                  <a:lnTo>
                    <a:pt x="2463800" y="4911347"/>
                  </a:lnTo>
                  <a:lnTo>
                    <a:pt x="2495550" y="4936747"/>
                  </a:lnTo>
                  <a:lnTo>
                    <a:pt x="2514600" y="4955797"/>
                  </a:lnTo>
                  <a:lnTo>
                    <a:pt x="2522677" y="4956605"/>
                  </a:lnTo>
                  <a:lnTo>
                    <a:pt x="2498725" y="5022472"/>
                  </a:lnTo>
                  <a:lnTo>
                    <a:pt x="2466975" y="5076447"/>
                  </a:lnTo>
                  <a:lnTo>
                    <a:pt x="2419350" y="5070097"/>
                  </a:lnTo>
                  <a:lnTo>
                    <a:pt x="2374900" y="5041522"/>
                  </a:lnTo>
                  <a:lnTo>
                    <a:pt x="2314575" y="5031997"/>
                  </a:lnTo>
                  <a:lnTo>
                    <a:pt x="2270125" y="5031997"/>
                  </a:lnTo>
                  <a:lnTo>
                    <a:pt x="2225675" y="5009772"/>
                  </a:lnTo>
                  <a:lnTo>
                    <a:pt x="2181225" y="4987547"/>
                  </a:lnTo>
                  <a:lnTo>
                    <a:pt x="2136775" y="4974847"/>
                  </a:lnTo>
                  <a:lnTo>
                    <a:pt x="2120900" y="4993897"/>
                  </a:lnTo>
                  <a:lnTo>
                    <a:pt x="2060575" y="5016122"/>
                  </a:lnTo>
                  <a:lnTo>
                    <a:pt x="2012950" y="5028822"/>
                  </a:lnTo>
                  <a:lnTo>
                    <a:pt x="1952625" y="5006597"/>
                  </a:lnTo>
                  <a:lnTo>
                    <a:pt x="1895475" y="4987547"/>
                  </a:lnTo>
                  <a:lnTo>
                    <a:pt x="1844675" y="5000247"/>
                  </a:lnTo>
                  <a:lnTo>
                    <a:pt x="1797050" y="5016122"/>
                  </a:lnTo>
                  <a:lnTo>
                    <a:pt x="1743075" y="5009772"/>
                  </a:lnTo>
                  <a:lnTo>
                    <a:pt x="1698625" y="5006597"/>
                  </a:lnTo>
                  <a:lnTo>
                    <a:pt x="1660525" y="5009772"/>
                  </a:lnTo>
                  <a:lnTo>
                    <a:pt x="1612900" y="5044697"/>
                  </a:lnTo>
                  <a:lnTo>
                    <a:pt x="1511300" y="4981197"/>
                  </a:lnTo>
                  <a:lnTo>
                    <a:pt x="1406525" y="4943097"/>
                  </a:lnTo>
                  <a:lnTo>
                    <a:pt x="1352550" y="4927222"/>
                  </a:lnTo>
                  <a:lnTo>
                    <a:pt x="1317625" y="4930397"/>
                  </a:lnTo>
                  <a:lnTo>
                    <a:pt x="1276350" y="4901822"/>
                  </a:lnTo>
                  <a:lnTo>
                    <a:pt x="1238250" y="4860547"/>
                  </a:lnTo>
                  <a:lnTo>
                    <a:pt x="1289050" y="4847847"/>
                  </a:lnTo>
                  <a:lnTo>
                    <a:pt x="1317625" y="4768472"/>
                  </a:lnTo>
                  <a:lnTo>
                    <a:pt x="1317625" y="4736722"/>
                  </a:lnTo>
                  <a:lnTo>
                    <a:pt x="1352550" y="4714497"/>
                  </a:lnTo>
                  <a:lnTo>
                    <a:pt x="1377950" y="4717672"/>
                  </a:lnTo>
                  <a:lnTo>
                    <a:pt x="1314450" y="4685922"/>
                  </a:lnTo>
                  <a:lnTo>
                    <a:pt x="1279525" y="4650997"/>
                  </a:lnTo>
                  <a:lnTo>
                    <a:pt x="1339850" y="4609722"/>
                  </a:lnTo>
                  <a:lnTo>
                    <a:pt x="1358900" y="4593847"/>
                  </a:lnTo>
                  <a:lnTo>
                    <a:pt x="1406525" y="4549397"/>
                  </a:lnTo>
                  <a:lnTo>
                    <a:pt x="1406525" y="4539872"/>
                  </a:lnTo>
                  <a:lnTo>
                    <a:pt x="1403350" y="4533522"/>
                  </a:lnTo>
                  <a:lnTo>
                    <a:pt x="1381125" y="4533522"/>
                  </a:lnTo>
                  <a:lnTo>
                    <a:pt x="1371600" y="4543047"/>
                  </a:lnTo>
                  <a:lnTo>
                    <a:pt x="1368425" y="4549397"/>
                  </a:lnTo>
                  <a:lnTo>
                    <a:pt x="1308100" y="4581147"/>
                  </a:lnTo>
                  <a:lnTo>
                    <a:pt x="1304925" y="4539872"/>
                  </a:lnTo>
                  <a:lnTo>
                    <a:pt x="1314450" y="4498597"/>
                  </a:lnTo>
                  <a:lnTo>
                    <a:pt x="1339850" y="4466847"/>
                  </a:lnTo>
                  <a:lnTo>
                    <a:pt x="1377950" y="4447797"/>
                  </a:lnTo>
                  <a:lnTo>
                    <a:pt x="1422400" y="4441447"/>
                  </a:lnTo>
                  <a:lnTo>
                    <a:pt x="1422400" y="4416047"/>
                  </a:lnTo>
                  <a:lnTo>
                    <a:pt x="1428750" y="4384297"/>
                  </a:lnTo>
                  <a:lnTo>
                    <a:pt x="1419225" y="4362072"/>
                  </a:lnTo>
                  <a:lnTo>
                    <a:pt x="1390650" y="4339847"/>
                  </a:lnTo>
                  <a:lnTo>
                    <a:pt x="1387475" y="4317622"/>
                  </a:lnTo>
                  <a:lnTo>
                    <a:pt x="1390650" y="4314447"/>
                  </a:lnTo>
                  <a:lnTo>
                    <a:pt x="1374775" y="4279522"/>
                  </a:lnTo>
                  <a:lnTo>
                    <a:pt x="1371600" y="4276347"/>
                  </a:lnTo>
                  <a:lnTo>
                    <a:pt x="1397000" y="4254122"/>
                  </a:lnTo>
                  <a:lnTo>
                    <a:pt x="1406525" y="4227135"/>
                  </a:lnTo>
                  <a:lnTo>
                    <a:pt x="1377950" y="4195385"/>
                  </a:lnTo>
                  <a:lnTo>
                    <a:pt x="1257300" y="4182685"/>
                  </a:lnTo>
                  <a:lnTo>
                    <a:pt x="1190625" y="4192210"/>
                  </a:lnTo>
                  <a:lnTo>
                    <a:pt x="1184275" y="4189035"/>
                  </a:lnTo>
                  <a:lnTo>
                    <a:pt x="1152525" y="4173160"/>
                  </a:lnTo>
                  <a:lnTo>
                    <a:pt x="1123950" y="4141410"/>
                  </a:lnTo>
                  <a:lnTo>
                    <a:pt x="1108075" y="4154110"/>
                  </a:lnTo>
                  <a:lnTo>
                    <a:pt x="1085850" y="4160460"/>
                  </a:lnTo>
                  <a:lnTo>
                    <a:pt x="1035050" y="4182685"/>
                  </a:lnTo>
                  <a:lnTo>
                    <a:pt x="962025" y="4176335"/>
                  </a:lnTo>
                  <a:lnTo>
                    <a:pt x="942975" y="4150935"/>
                  </a:lnTo>
                  <a:lnTo>
                    <a:pt x="930275" y="4112835"/>
                  </a:lnTo>
                  <a:lnTo>
                    <a:pt x="892175" y="4081085"/>
                  </a:lnTo>
                  <a:lnTo>
                    <a:pt x="822325" y="4074735"/>
                  </a:lnTo>
                  <a:lnTo>
                    <a:pt x="796925" y="4036635"/>
                  </a:lnTo>
                  <a:lnTo>
                    <a:pt x="774700" y="3960435"/>
                  </a:lnTo>
                  <a:lnTo>
                    <a:pt x="752475" y="3944560"/>
                  </a:lnTo>
                  <a:lnTo>
                    <a:pt x="720725" y="3950910"/>
                  </a:lnTo>
                  <a:lnTo>
                    <a:pt x="669925" y="3973135"/>
                  </a:lnTo>
                  <a:lnTo>
                    <a:pt x="631825" y="4004885"/>
                  </a:lnTo>
                  <a:lnTo>
                    <a:pt x="609600" y="4020760"/>
                  </a:lnTo>
                  <a:lnTo>
                    <a:pt x="587375" y="4011235"/>
                  </a:lnTo>
                  <a:lnTo>
                    <a:pt x="568325" y="3989010"/>
                  </a:lnTo>
                  <a:lnTo>
                    <a:pt x="568325" y="3973135"/>
                  </a:lnTo>
                  <a:lnTo>
                    <a:pt x="565150" y="3966785"/>
                  </a:lnTo>
                  <a:lnTo>
                    <a:pt x="561975" y="3950910"/>
                  </a:lnTo>
                  <a:lnTo>
                    <a:pt x="549275" y="3935035"/>
                  </a:lnTo>
                  <a:lnTo>
                    <a:pt x="552450" y="3912810"/>
                  </a:lnTo>
                  <a:lnTo>
                    <a:pt x="533400" y="3903285"/>
                  </a:lnTo>
                  <a:lnTo>
                    <a:pt x="530225" y="3865185"/>
                  </a:lnTo>
                  <a:lnTo>
                    <a:pt x="552450" y="3858835"/>
                  </a:lnTo>
                  <a:lnTo>
                    <a:pt x="568325" y="3871535"/>
                  </a:lnTo>
                  <a:lnTo>
                    <a:pt x="590550" y="3871535"/>
                  </a:lnTo>
                  <a:lnTo>
                    <a:pt x="619125" y="3836610"/>
                  </a:lnTo>
                  <a:lnTo>
                    <a:pt x="638175" y="3808035"/>
                  </a:lnTo>
                  <a:lnTo>
                    <a:pt x="606425" y="3776285"/>
                  </a:lnTo>
                  <a:lnTo>
                    <a:pt x="546100" y="3776285"/>
                  </a:lnTo>
                  <a:lnTo>
                    <a:pt x="552450" y="3741360"/>
                  </a:lnTo>
                  <a:lnTo>
                    <a:pt x="479425" y="3661985"/>
                  </a:lnTo>
                  <a:lnTo>
                    <a:pt x="463550" y="3665160"/>
                  </a:lnTo>
                  <a:lnTo>
                    <a:pt x="454025" y="3620710"/>
                  </a:lnTo>
                  <a:lnTo>
                    <a:pt x="447675" y="3566735"/>
                  </a:lnTo>
                  <a:lnTo>
                    <a:pt x="431800" y="3531810"/>
                  </a:lnTo>
                  <a:lnTo>
                    <a:pt x="358775" y="3509585"/>
                  </a:lnTo>
                  <a:lnTo>
                    <a:pt x="311150" y="3531810"/>
                  </a:lnTo>
                  <a:lnTo>
                    <a:pt x="292100" y="3500060"/>
                  </a:lnTo>
                  <a:lnTo>
                    <a:pt x="269875" y="3503235"/>
                  </a:lnTo>
                  <a:lnTo>
                    <a:pt x="254000" y="3503235"/>
                  </a:lnTo>
                  <a:lnTo>
                    <a:pt x="231775" y="3493710"/>
                  </a:lnTo>
                  <a:lnTo>
                    <a:pt x="219075" y="3496885"/>
                  </a:lnTo>
                  <a:lnTo>
                    <a:pt x="206375" y="3487360"/>
                  </a:lnTo>
                  <a:lnTo>
                    <a:pt x="209550" y="3458785"/>
                  </a:lnTo>
                  <a:lnTo>
                    <a:pt x="196850" y="3430210"/>
                  </a:lnTo>
                  <a:lnTo>
                    <a:pt x="171450" y="3360360"/>
                  </a:lnTo>
                  <a:lnTo>
                    <a:pt x="168275" y="3334960"/>
                  </a:lnTo>
                  <a:lnTo>
                    <a:pt x="161925" y="3325435"/>
                  </a:lnTo>
                  <a:lnTo>
                    <a:pt x="123825" y="3300035"/>
                  </a:lnTo>
                  <a:lnTo>
                    <a:pt x="133350" y="3261935"/>
                  </a:lnTo>
                  <a:lnTo>
                    <a:pt x="142875" y="3255585"/>
                  </a:lnTo>
                  <a:lnTo>
                    <a:pt x="152400" y="3242885"/>
                  </a:lnTo>
                  <a:lnTo>
                    <a:pt x="136525" y="3230185"/>
                  </a:lnTo>
                  <a:lnTo>
                    <a:pt x="117475" y="3141285"/>
                  </a:lnTo>
                  <a:lnTo>
                    <a:pt x="139700" y="3065085"/>
                  </a:lnTo>
                  <a:lnTo>
                    <a:pt x="142875" y="3026985"/>
                  </a:lnTo>
                  <a:lnTo>
                    <a:pt x="142875" y="2998410"/>
                  </a:lnTo>
                  <a:lnTo>
                    <a:pt x="184150" y="2976185"/>
                  </a:lnTo>
                  <a:lnTo>
                    <a:pt x="209550" y="2953960"/>
                  </a:lnTo>
                  <a:lnTo>
                    <a:pt x="219075" y="2938085"/>
                  </a:lnTo>
                  <a:lnTo>
                    <a:pt x="196850" y="2909510"/>
                  </a:lnTo>
                  <a:lnTo>
                    <a:pt x="155575" y="2868235"/>
                  </a:lnTo>
                  <a:lnTo>
                    <a:pt x="111125" y="2874585"/>
                  </a:lnTo>
                  <a:lnTo>
                    <a:pt x="228600" y="2706310"/>
                  </a:lnTo>
                  <a:lnTo>
                    <a:pt x="288925" y="2595185"/>
                  </a:lnTo>
                  <a:lnTo>
                    <a:pt x="304800" y="2563435"/>
                  </a:lnTo>
                  <a:lnTo>
                    <a:pt x="314325" y="2506285"/>
                  </a:lnTo>
                  <a:lnTo>
                    <a:pt x="241300" y="2442785"/>
                  </a:lnTo>
                  <a:lnTo>
                    <a:pt x="209550" y="2423735"/>
                  </a:lnTo>
                  <a:lnTo>
                    <a:pt x="193675" y="2407860"/>
                  </a:lnTo>
                  <a:lnTo>
                    <a:pt x="206375" y="2395160"/>
                  </a:lnTo>
                  <a:lnTo>
                    <a:pt x="225425" y="2353885"/>
                  </a:lnTo>
                  <a:lnTo>
                    <a:pt x="193675" y="2284035"/>
                  </a:lnTo>
                  <a:lnTo>
                    <a:pt x="165100" y="2261810"/>
                  </a:lnTo>
                  <a:lnTo>
                    <a:pt x="142875" y="2230060"/>
                  </a:lnTo>
                  <a:lnTo>
                    <a:pt x="142875" y="2179260"/>
                  </a:lnTo>
                  <a:lnTo>
                    <a:pt x="142875" y="2141160"/>
                  </a:lnTo>
                  <a:lnTo>
                    <a:pt x="155575" y="2122110"/>
                  </a:lnTo>
                  <a:lnTo>
                    <a:pt x="98425" y="2007810"/>
                  </a:lnTo>
                  <a:lnTo>
                    <a:pt x="73025" y="1963360"/>
                  </a:lnTo>
                  <a:lnTo>
                    <a:pt x="82550" y="1941135"/>
                  </a:lnTo>
                  <a:lnTo>
                    <a:pt x="92075" y="1912560"/>
                  </a:lnTo>
                  <a:lnTo>
                    <a:pt x="111125" y="1874460"/>
                  </a:lnTo>
                  <a:lnTo>
                    <a:pt x="107950" y="1852235"/>
                  </a:lnTo>
                  <a:lnTo>
                    <a:pt x="85725" y="1826835"/>
                  </a:lnTo>
                  <a:lnTo>
                    <a:pt x="50800" y="1801435"/>
                  </a:lnTo>
                  <a:lnTo>
                    <a:pt x="31750" y="1795085"/>
                  </a:lnTo>
                  <a:lnTo>
                    <a:pt x="19050" y="1769685"/>
                  </a:lnTo>
                  <a:lnTo>
                    <a:pt x="9525" y="1741110"/>
                  </a:lnTo>
                  <a:lnTo>
                    <a:pt x="0" y="1696660"/>
                  </a:lnTo>
                  <a:lnTo>
                    <a:pt x="12700" y="1683960"/>
                  </a:lnTo>
                  <a:lnTo>
                    <a:pt x="25400" y="1671260"/>
                  </a:lnTo>
                  <a:lnTo>
                    <a:pt x="28575" y="1674435"/>
                  </a:lnTo>
                  <a:lnTo>
                    <a:pt x="38100" y="1645860"/>
                  </a:lnTo>
                  <a:lnTo>
                    <a:pt x="38100" y="1633160"/>
                  </a:lnTo>
                  <a:lnTo>
                    <a:pt x="69850" y="1604585"/>
                  </a:lnTo>
                  <a:lnTo>
                    <a:pt x="82550" y="1591885"/>
                  </a:lnTo>
                  <a:lnTo>
                    <a:pt x="104775" y="1591885"/>
                  </a:lnTo>
                  <a:lnTo>
                    <a:pt x="101600" y="1553785"/>
                  </a:lnTo>
                  <a:lnTo>
                    <a:pt x="130175" y="1560135"/>
                  </a:lnTo>
                  <a:lnTo>
                    <a:pt x="142875" y="1563310"/>
                  </a:lnTo>
                  <a:lnTo>
                    <a:pt x="146050" y="1541085"/>
                  </a:lnTo>
                  <a:lnTo>
                    <a:pt x="158750" y="1522035"/>
                  </a:lnTo>
                  <a:lnTo>
                    <a:pt x="190500" y="1534735"/>
                  </a:lnTo>
                  <a:lnTo>
                    <a:pt x="215900" y="1541085"/>
                  </a:lnTo>
                  <a:lnTo>
                    <a:pt x="206375" y="1566485"/>
                  </a:lnTo>
                  <a:lnTo>
                    <a:pt x="238125" y="1579185"/>
                  </a:lnTo>
                  <a:lnTo>
                    <a:pt x="269875" y="1588710"/>
                  </a:lnTo>
                  <a:lnTo>
                    <a:pt x="311150" y="1585535"/>
                  </a:lnTo>
                  <a:lnTo>
                    <a:pt x="371475" y="1588710"/>
                  </a:lnTo>
                  <a:lnTo>
                    <a:pt x="450850" y="1620460"/>
                  </a:lnTo>
                  <a:lnTo>
                    <a:pt x="482600" y="1633160"/>
                  </a:lnTo>
                  <a:lnTo>
                    <a:pt x="517525" y="1658560"/>
                  </a:lnTo>
                  <a:lnTo>
                    <a:pt x="568325" y="1677610"/>
                  </a:lnTo>
                  <a:lnTo>
                    <a:pt x="600075" y="1690310"/>
                  </a:lnTo>
                  <a:lnTo>
                    <a:pt x="679450" y="1712535"/>
                  </a:lnTo>
                  <a:lnTo>
                    <a:pt x="723900" y="1769685"/>
                  </a:lnTo>
                  <a:lnTo>
                    <a:pt x="736600" y="1826835"/>
                  </a:lnTo>
                  <a:lnTo>
                    <a:pt x="723900" y="1877635"/>
                  </a:lnTo>
                  <a:lnTo>
                    <a:pt x="701675" y="1918910"/>
                  </a:lnTo>
                  <a:lnTo>
                    <a:pt x="647700" y="1966535"/>
                  </a:lnTo>
                  <a:lnTo>
                    <a:pt x="581025" y="1985585"/>
                  </a:lnTo>
                  <a:lnTo>
                    <a:pt x="508000" y="1976060"/>
                  </a:lnTo>
                  <a:lnTo>
                    <a:pt x="425450" y="1969710"/>
                  </a:lnTo>
                  <a:lnTo>
                    <a:pt x="349250" y="1957010"/>
                  </a:lnTo>
                  <a:lnTo>
                    <a:pt x="314325" y="1950660"/>
                  </a:lnTo>
                  <a:lnTo>
                    <a:pt x="279400" y="1925260"/>
                  </a:lnTo>
                  <a:lnTo>
                    <a:pt x="273050" y="1912560"/>
                  </a:lnTo>
                  <a:lnTo>
                    <a:pt x="257175" y="1906210"/>
                  </a:lnTo>
                  <a:lnTo>
                    <a:pt x="222250" y="1912560"/>
                  </a:lnTo>
                  <a:lnTo>
                    <a:pt x="254000" y="1934785"/>
                  </a:lnTo>
                  <a:lnTo>
                    <a:pt x="273050" y="1947485"/>
                  </a:lnTo>
                  <a:lnTo>
                    <a:pt x="288925" y="1972885"/>
                  </a:lnTo>
                  <a:lnTo>
                    <a:pt x="323850" y="1988760"/>
                  </a:lnTo>
                  <a:lnTo>
                    <a:pt x="349250" y="2001460"/>
                  </a:lnTo>
                  <a:lnTo>
                    <a:pt x="425450" y="2058610"/>
                  </a:lnTo>
                  <a:lnTo>
                    <a:pt x="438150" y="2077660"/>
                  </a:lnTo>
                  <a:lnTo>
                    <a:pt x="428625" y="2112585"/>
                  </a:lnTo>
                  <a:lnTo>
                    <a:pt x="422275" y="2118935"/>
                  </a:lnTo>
                  <a:lnTo>
                    <a:pt x="415925" y="2131635"/>
                  </a:lnTo>
                  <a:lnTo>
                    <a:pt x="450850" y="2182435"/>
                  </a:lnTo>
                  <a:lnTo>
                    <a:pt x="463550" y="2214185"/>
                  </a:lnTo>
                  <a:lnTo>
                    <a:pt x="463550" y="2239585"/>
                  </a:lnTo>
                  <a:lnTo>
                    <a:pt x="501650" y="2261810"/>
                  </a:lnTo>
                  <a:lnTo>
                    <a:pt x="511175" y="2261810"/>
                  </a:lnTo>
                  <a:lnTo>
                    <a:pt x="517525" y="2249110"/>
                  </a:lnTo>
                  <a:lnTo>
                    <a:pt x="552450" y="2268160"/>
                  </a:lnTo>
                  <a:lnTo>
                    <a:pt x="571500" y="2293560"/>
                  </a:lnTo>
                  <a:lnTo>
                    <a:pt x="596900" y="2299910"/>
                  </a:lnTo>
                  <a:lnTo>
                    <a:pt x="622300" y="2303085"/>
                  </a:lnTo>
                  <a:lnTo>
                    <a:pt x="657225" y="2284035"/>
                  </a:lnTo>
                  <a:lnTo>
                    <a:pt x="679450" y="2268160"/>
                  </a:lnTo>
                  <a:lnTo>
                    <a:pt x="663575" y="2230060"/>
                  </a:lnTo>
                  <a:lnTo>
                    <a:pt x="606425" y="2223710"/>
                  </a:lnTo>
                  <a:lnTo>
                    <a:pt x="568325" y="2179260"/>
                  </a:lnTo>
                  <a:lnTo>
                    <a:pt x="565150" y="2134810"/>
                  </a:lnTo>
                  <a:lnTo>
                    <a:pt x="571500" y="2118935"/>
                  </a:lnTo>
                  <a:lnTo>
                    <a:pt x="612775" y="2125285"/>
                  </a:lnTo>
                  <a:lnTo>
                    <a:pt x="654050" y="2163385"/>
                  </a:lnTo>
                  <a:lnTo>
                    <a:pt x="666750" y="2153860"/>
                  </a:lnTo>
                  <a:lnTo>
                    <a:pt x="682625" y="2150685"/>
                  </a:lnTo>
                  <a:lnTo>
                    <a:pt x="723900" y="2157035"/>
                  </a:lnTo>
                  <a:lnTo>
                    <a:pt x="762000" y="2163385"/>
                  </a:lnTo>
                  <a:lnTo>
                    <a:pt x="803275" y="2150685"/>
                  </a:lnTo>
                  <a:lnTo>
                    <a:pt x="800100" y="2144335"/>
                  </a:lnTo>
                  <a:lnTo>
                    <a:pt x="736600" y="2068135"/>
                  </a:lnTo>
                  <a:lnTo>
                    <a:pt x="714375" y="2039560"/>
                  </a:lnTo>
                  <a:lnTo>
                    <a:pt x="720725" y="2014160"/>
                  </a:lnTo>
                  <a:lnTo>
                    <a:pt x="755650" y="1957010"/>
                  </a:lnTo>
                  <a:lnTo>
                    <a:pt x="790575" y="1912560"/>
                  </a:lnTo>
                  <a:lnTo>
                    <a:pt x="800100" y="1871285"/>
                  </a:lnTo>
                  <a:lnTo>
                    <a:pt x="809625" y="1852235"/>
                  </a:lnTo>
                  <a:lnTo>
                    <a:pt x="860425" y="1845885"/>
                  </a:lnTo>
                  <a:lnTo>
                    <a:pt x="892175" y="1855410"/>
                  </a:lnTo>
                  <a:lnTo>
                    <a:pt x="917575" y="1861760"/>
                  </a:lnTo>
                  <a:lnTo>
                    <a:pt x="920750" y="1849060"/>
                  </a:lnTo>
                  <a:lnTo>
                    <a:pt x="917575" y="1795085"/>
                  </a:lnTo>
                  <a:lnTo>
                    <a:pt x="908050" y="1760160"/>
                  </a:lnTo>
                  <a:lnTo>
                    <a:pt x="869950" y="1728410"/>
                  </a:lnTo>
                  <a:lnTo>
                    <a:pt x="850900" y="1731585"/>
                  </a:lnTo>
                  <a:lnTo>
                    <a:pt x="844550" y="1683960"/>
                  </a:lnTo>
                  <a:lnTo>
                    <a:pt x="825500" y="1601410"/>
                  </a:lnTo>
                  <a:lnTo>
                    <a:pt x="815975" y="1579185"/>
                  </a:lnTo>
                  <a:lnTo>
                    <a:pt x="800100" y="1569660"/>
                  </a:lnTo>
                  <a:lnTo>
                    <a:pt x="765175" y="1556960"/>
                  </a:lnTo>
                  <a:lnTo>
                    <a:pt x="752475" y="1547435"/>
                  </a:lnTo>
                  <a:lnTo>
                    <a:pt x="758825" y="1541085"/>
                  </a:lnTo>
                  <a:lnTo>
                    <a:pt x="790575" y="1550610"/>
                  </a:lnTo>
                  <a:lnTo>
                    <a:pt x="819150" y="1537910"/>
                  </a:lnTo>
                  <a:lnTo>
                    <a:pt x="876300" y="1518860"/>
                  </a:lnTo>
                  <a:lnTo>
                    <a:pt x="917575" y="1534735"/>
                  </a:lnTo>
                  <a:lnTo>
                    <a:pt x="939800" y="1553785"/>
                  </a:lnTo>
                  <a:lnTo>
                    <a:pt x="962025" y="1579185"/>
                  </a:lnTo>
                  <a:lnTo>
                    <a:pt x="946150" y="1601410"/>
                  </a:lnTo>
                  <a:lnTo>
                    <a:pt x="917575" y="1620460"/>
                  </a:lnTo>
                  <a:lnTo>
                    <a:pt x="901700" y="1652210"/>
                  </a:lnTo>
                  <a:lnTo>
                    <a:pt x="911225" y="1690310"/>
                  </a:lnTo>
                  <a:lnTo>
                    <a:pt x="955675" y="1709360"/>
                  </a:lnTo>
                  <a:lnTo>
                    <a:pt x="974725" y="1728410"/>
                  </a:lnTo>
                  <a:lnTo>
                    <a:pt x="990600" y="1734760"/>
                  </a:lnTo>
                  <a:lnTo>
                    <a:pt x="1019175" y="1725235"/>
                  </a:lnTo>
                  <a:lnTo>
                    <a:pt x="1047750" y="1703010"/>
                  </a:lnTo>
                  <a:lnTo>
                    <a:pt x="1063625" y="1677610"/>
                  </a:lnTo>
                  <a:lnTo>
                    <a:pt x="1050925" y="1620460"/>
                  </a:lnTo>
                  <a:lnTo>
                    <a:pt x="1035050" y="1595060"/>
                  </a:lnTo>
                  <a:lnTo>
                    <a:pt x="1041400" y="1582360"/>
                  </a:lnTo>
                  <a:lnTo>
                    <a:pt x="1069975" y="1563310"/>
                  </a:lnTo>
                  <a:lnTo>
                    <a:pt x="1111250" y="1480760"/>
                  </a:lnTo>
                  <a:lnTo>
                    <a:pt x="1123950" y="1445835"/>
                  </a:lnTo>
                  <a:lnTo>
                    <a:pt x="1146175" y="1414085"/>
                  </a:lnTo>
                  <a:lnTo>
                    <a:pt x="1165225" y="1388685"/>
                  </a:lnTo>
                  <a:lnTo>
                    <a:pt x="1193800" y="1331535"/>
                  </a:lnTo>
                  <a:lnTo>
                    <a:pt x="1209675" y="1296610"/>
                  </a:lnTo>
                  <a:lnTo>
                    <a:pt x="1228725" y="1274385"/>
                  </a:lnTo>
                  <a:lnTo>
                    <a:pt x="1241425" y="1274385"/>
                  </a:lnTo>
                  <a:lnTo>
                    <a:pt x="1241425" y="1279735"/>
                  </a:lnTo>
                  <a:lnTo>
                    <a:pt x="1245890" y="1278545"/>
                  </a:lnTo>
                  <a:lnTo>
                    <a:pt x="1243930" y="1310459"/>
                  </a:lnTo>
                  <a:lnTo>
                    <a:pt x="1243735" y="1343665"/>
                  </a:lnTo>
                  <a:lnTo>
                    <a:pt x="1244600" y="1360110"/>
                  </a:lnTo>
                  <a:lnTo>
                    <a:pt x="1250950" y="1382335"/>
                  </a:lnTo>
                  <a:lnTo>
                    <a:pt x="1282700" y="1369635"/>
                  </a:lnTo>
                  <a:lnTo>
                    <a:pt x="1295164" y="1364650"/>
                  </a:lnTo>
                  <a:lnTo>
                    <a:pt x="1303754" y="1349820"/>
                  </a:lnTo>
                  <a:lnTo>
                    <a:pt x="1314450" y="1322010"/>
                  </a:lnTo>
                  <a:lnTo>
                    <a:pt x="1314929" y="1320414"/>
                  </a:lnTo>
                  <a:lnTo>
                    <a:pt x="1318507" y="1295820"/>
                  </a:lnTo>
                  <a:lnTo>
                    <a:pt x="1339028" y="1274658"/>
                  </a:lnTo>
                  <a:lnTo>
                    <a:pt x="1339777" y="1274458"/>
                  </a:lnTo>
                  <a:lnTo>
                    <a:pt x="1339850" y="1274385"/>
                  </a:lnTo>
                  <a:lnTo>
                    <a:pt x="1340052" y="1274385"/>
                  </a:lnTo>
                  <a:lnTo>
                    <a:pt x="1368339" y="1266848"/>
                  </a:lnTo>
                  <a:lnTo>
                    <a:pt x="1396027" y="1233311"/>
                  </a:lnTo>
                  <a:lnTo>
                    <a:pt x="1400591" y="1211168"/>
                  </a:lnTo>
                  <a:lnTo>
                    <a:pt x="1411342" y="1192608"/>
                  </a:lnTo>
                  <a:lnTo>
                    <a:pt x="1432843" y="1155488"/>
                  </a:lnTo>
                  <a:lnTo>
                    <a:pt x="1442613" y="1152884"/>
                  </a:lnTo>
                  <a:lnTo>
                    <a:pt x="1452383" y="1150282"/>
                  </a:lnTo>
                  <a:lnTo>
                    <a:pt x="1483317" y="1168199"/>
                  </a:lnTo>
                  <a:lnTo>
                    <a:pt x="1478752" y="1190343"/>
                  </a:lnTo>
                  <a:lnTo>
                    <a:pt x="1490145" y="1213467"/>
                  </a:lnTo>
                  <a:lnTo>
                    <a:pt x="1509685" y="1208261"/>
                  </a:lnTo>
                  <a:lnTo>
                    <a:pt x="1526623" y="1193284"/>
                  </a:lnTo>
                  <a:lnTo>
                    <a:pt x="1524358" y="1125873"/>
                  </a:lnTo>
                  <a:lnTo>
                    <a:pt x="1517529" y="1080605"/>
                  </a:lnTo>
                  <a:lnTo>
                    <a:pt x="1498969" y="1069855"/>
                  </a:lnTo>
                  <a:lnTo>
                    <a:pt x="1474223" y="1055521"/>
                  </a:lnTo>
                  <a:lnTo>
                    <a:pt x="1449476" y="1041186"/>
                  </a:lnTo>
                  <a:lnTo>
                    <a:pt x="1450456" y="1025229"/>
                  </a:lnTo>
                  <a:lnTo>
                    <a:pt x="1456000" y="987129"/>
                  </a:lnTo>
                  <a:lnTo>
                    <a:pt x="1485311" y="979319"/>
                  </a:lnTo>
                  <a:lnTo>
                    <a:pt x="1535143" y="950347"/>
                  </a:lnTo>
                  <a:lnTo>
                    <a:pt x="1597347" y="928542"/>
                  </a:lnTo>
                  <a:lnTo>
                    <a:pt x="1626658" y="920732"/>
                  </a:lnTo>
                  <a:lnTo>
                    <a:pt x="1664759" y="926277"/>
                  </a:lnTo>
                  <a:lnTo>
                    <a:pt x="1690485" y="924654"/>
                  </a:lnTo>
                  <a:lnTo>
                    <a:pt x="1700256" y="922050"/>
                  </a:lnTo>
                  <a:lnTo>
                    <a:pt x="1716212" y="923031"/>
                  </a:lnTo>
                  <a:lnTo>
                    <a:pt x="1735753" y="917825"/>
                  </a:lnTo>
                  <a:close/>
                  <a:moveTo>
                    <a:pt x="1024895" y="704367"/>
                  </a:moveTo>
                  <a:lnTo>
                    <a:pt x="1056808" y="706328"/>
                  </a:lnTo>
                  <a:lnTo>
                    <a:pt x="1075368" y="717079"/>
                  </a:lnTo>
                  <a:lnTo>
                    <a:pt x="1067221" y="745409"/>
                  </a:lnTo>
                  <a:lnTo>
                    <a:pt x="1072427" y="764949"/>
                  </a:lnTo>
                  <a:lnTo>
                    <a:pt x="1081859" y="819987"/>
                  </a:lnTo>
                  <a:lnTo>
                    <a:pt x="1093253" y="843111"/>
                  </a:lnTo>
                  <a:lnTo>
                    <a:pt x="1107248" y="876005"/>
                  </a:lnTo>
                  <a:lnTo>
                    <a:pt x="1152178" y="926818"/>
                  </a:lnTo>
                  <a:lnTo>
                    <a:pt x="1191902" y="958088"/>
                  </a:lnTo>
                  <a:lnTo>
                    <a:pt x="1238791" y="976987"/>
                  </a:lnTo>
                  <a:lnTo>
                    <a:pt x="1270706" y="978948"/>
                  </a:lnTo>
                  <a:lnTo>
                    <a:pt x="1272328" y="1004676"/>
                  </a:lnTo>
                  <a:lnTo>
                    <a:pt x="1249205" y="1016068"/>
                  </a:lnTo>
                  <a:lnTo>
                    <a:pt x="1229664" y="1021274"/>
                  </a:lnTo>
                  <a:lnTo>
                    <a:pt x="1218913" y="1039834"/>
                  </a:lnTo>
                  <a:lnTo>
                    <a:pt x="1202956" y="1038854"/>
                  </a:lnTo>
                  <a:lnTo>
                    <a:pt x="1186018" y="1053830"/>
                  </a:lnTo>
                  <a:lnTo>
                    <a:pt x="1188622" y="1063600"/>
                  </a:lnTo>
                  <a:lnTo>
                    <a:pt x="1182436" y="1060017"/>
                  </a:lnTo>
                  <a:lnTo>
                    <a:pt x="1147918" y="1048286"/>
                  </a:lnTo>
                  <a:lnTo>
                    <a:pt x="1124794" y="1059679"/>
                  </a:lnTo>
                  <a:lnTo>
                    <a:pt x="1095484" y="1067488"/>
                  </a:lnTo>
                  <a:lnTo>
                    <a:pt x="1106234" y="1048928"/>
                  </a:lnTo>
                  <a:lnTo>
                    <a:pt x="1091258" y="1031991"/>
                  </a:lnTo>
                  <a:lnTo>
                    <a:pt x="1054138" y="1010490"/>
                  </a:lnTo>
                  <a:lnTo>
                    <a:pt x="1038181" y="1009510"/>
                  </a:lnTo>
                  <a:lnTo>
                    <a:pt x="1031994" y="1005926"/>
                  </a:lnTo>
                  <a:lnTo>
                    <a:pt x="1023204" y="992572"/>
                  </a:lnTo>
                  <a:lnTo>
                    <a:pt x="1008870" y="1017318"/>
                  </a:lnTo>
                  <a:lnTo>
                    <a:pt x="992913" y="1016338"/>
                  </a:lnTo>
                  <a:lnTo>
                    <a:pt x="965564" y="992234"/>
                  </a:lnTo>
                  <a:lnTo>
                    <a:pt x="965901" y="934593"/>
                  </a:lnTo>
                  <a:lnTo>
                    <a:pt x="975671" y="931990"/>
                  </a:lnTo>
                  <a:lnTo>
                    <a:pt x="985442" y="929387"/>
                  </a:lnTo>
                  <a:lnTo>
                    <a:pt x="977633" y="900076"/>
                  </a:lnTo>
                  <a:lnTo>
                    <a:pt x="976010" y="874349"/>
                  </a:lnTo>
                  <a:lnTo>
                    <a:pt x="954846" y="853828"/>
                  </a:lnTo>
                  <a:lnTo>
                    <a:pt x="952244" y="844058"/>
                  </a:lnTo>
                  <a:lnTo>
                    <a:pt x="956807" y="821915"/>
                  </a:lnTo>
                  <a:lnTo>
                    <a:pt x="963975" y="809541"/>
                  </a:lnTo>
                  <a:lnTo>
                    <a:pt x="956165" y="780231"/>
                  </a:lnTo>
                  <a:lnTo>
                    <a:pt x="960729" y="758087"/>
                  </a:lnTo>
                  <a:lnTo>
                    <a:pt x="995584" y="712177"/>
                  </a:lnTo>
                  <a:close/>
                  <a:moveTo>
                    <a:pt x="1135443" y="0"/>
                  </a:moveTo>
                  <a:lnTo>
                    <a:pt x="1163773" y="8147"/>
                  </a:lnTo>
                  <a:lnTo>
                    <a:pt x="1181353" y="34854"/>
                  </a:lnTo>
                  <a:lnTo>
                    <a:pt x="1186559" y="54394"/>
                  </a:lnTo>
                  <a:lnTo>
                    <a:pt x="1184597" y="86309"/>
                  </a:lnTo>
                  <a:lnTo>
                    <a:pt x="1171887" y="136783"/>
                  </a:lnTo>
                  <a:lnTo>
                    <a:pt x="1160156" y="171300"/>
                  </a:lnTo>
                  <a:lnTo>
                    <a:pt x="1106403" y="264100"/>
                  </a:lnTo>
                  <a:lnTo>
                    <a:pt x="1082603" y="390775"/>
                  </a:lnTo>
                  <a:lnTo>
                    <a:pt x="1085206" y="400544"/>
                  </a:lnTo>
                  <a:lnTo>
                    <a:pt x="1070534" y="482932"/>
                  </a:lnTo>
                  <a:lnTo>
                    <a:pt x="1068573" y="514846"/>
                  </a:lnTo>
                  <a:lnTo>
                    <a:pt x="1069215" y="556530"/>
                  </a:lnTo>
                  <a:lnTo>
                    <a:pt x="1075706" y="659438"/>
                  </a:lnTo>
                  <a:lnTo>
                    <a:pt x="1067559" y="687768"/>
                  </a:lnTo>
                  <a:lnTo>
                    <a:pt x="1000147" y="690034"/>
                  </a:lnTo>
                  <a:lnTo>
                    <a:pt x="976043" y="717383"/>
                  </a:lnTo>
                  <a:lnTo>
                    <a:pt x="953900" y="712819"/>
                  </a:lnTo>
                  <a:lnTo>
                    <a:pt x="936320" y="686112"/>
                  </a:lnTo>
                  <a:lnTo>
                    <a:pt x="933717" y="676341"/>
                  </a:lnTo>
                  <a:lnTo>
                    <a:pt x="951635" y="645408"/>
                  </a:lnTo>
                  <a:lnTo>
                    <a:pt x="963365" y="610892"/>
                  </a:lnTo>
                  <a:lnTo>
                    <a:pt x="986490" y="599499"/>
                  </a:lnTo>
                  <a:lnTo>
                    <a:pt x="977700" y="586145"/>
                  </a:lnTo>
                  <a:lnTo>
                    <a:pt x="957517" y="549667"/>
                  </a:lnTo>
                  <a:lnTo>
                    <a:pt x="951330" y="546083"/>
                  </a:lnTo>
                  <a:lnTo>
                    <a:pt x="942540" y="532730"/>
                  </a:lnTo>
                  <a:lnTo>
                    <a:pt x="947104" y="510586"/>
                  </a:lnTo>
                  <a:lnTo>
                    <a:pt x="929525" y="483879"/>
                  </a:lnTo>
                  <a:lnTo>
                    <a:pt x="921715" y="454568"/>
                  </a:lnTo>
                  <a:lnTo>
                    <a:pt x="937672" y="455548"/>
                  </a:lnTo>
                  <a:lnTo>
                    <a:pt x="935069" y="445779"/>
                  </a:lnTo>
                  <a:lnTo>
                    <a:pt x="958531" y="376744"/>
                  </a:lnTo>
                  <a:lnTo>
                    <a:pt x="959511" y="360788"/>
                  </a:lnTo>
                  <a:lnTo>
                    <a:pt x="964075" y="338644"/>
                  </a:lnTo>
                  <a:lnTo>
                    <a:pt x="972223" y="310314"/>
                  </a:lnTo>
                  <a:lnTo>
                    <a:pt x="985577" y="301524"/>
                  </a:lnTo>
                  <a:lnTo>
                    <a:pt x="1010019" y="216533"/>
                  </a:lnTo>
                  <a:lnTo>
                    <a:pt x="1039330" y="208723"/>
                  </a:lnTo>
                  <a:lnTo>
                    <a:pt x="1077768" y="156627"/>
                  </a:lnTo>
                  <a:lnTo>
                    <a:pt x="1096666" y="109737"/>
                  </a:lnTo>
                  <a:lnTo>
                    <a:pt x="1092441" y="74240"/>
                  </a:lnTo>
                  <a:lnTo>
                    <a:pt x="1097004" y="52096"/>
                  </a:lnTo>
                  <a:lnTo>
                    <a:pt x="1115902" y="520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24" name="Freeform 222">
              <a:extLst>
                <a:ext uri="{FF2B5EF4-FFF2-40B4-BE49-F238E27FC236}">
                  <a16:creationId xmlns:a16="http://schemas.microsoft.com/office/drawing/2014/main" id="{9611895C-74A3-4B49-A439-58581D8AB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677" y="143982"/>
              <a:ext cx="1595437" cy="3121314"/>
            </a:xfrm>
            <a:custGeom>
              <a:avLst/>
              <a:gdLst/>
              <a:ahLst/>
              <a:cxnLst/>
              <a:rect l="l" t="t" r="r" b="b"/>
              <a:pathLst>
                <a:path w="1595437" h="3121314">
                  <a:moveTo>
                    <a:pt x="368300" y="2349790"/>
                  </a:moveTo>
                  <a:lnTo>
                    <a:pt x="377825" y="2365665"/>
                  </a:lnTo>
                  <a:lnTo>
                    <a:pt x="377825" y="2368840"/>
                  </a:lnTo>
                  <a:lnTo>
                    <a:pt x="320675" y="2372015"/>
                  </a:lnTo>
                  <a:lnTo>
                    <a:pt x="346075" y="2352965"/>
                  </a:lnTo>
                  <a:close/>
                  <a:moveTo>
                    <a:pt x="600075" y="2108490"/>
                  </a:moveTo>
                  <a:lnTo>
                    <a:pt x="609600" y="2137065"/>
                  </a:lnTo>
                  <a:lnTo>
                    <a:pt x="584200" y="2156115"/>
                  </a:lnTo>
                  <a:close/>
                  <a:moveTo>
                    <a:pt x="723900" y="1737014"/>
                  </a:moveTo>
                  <a:lnTo>
                    <a:pt x="749300" y="1743364"/>
                  </a:lnTo>
                  <a:lnTo>
                    <a:pt x="733425" y="1762414"/>
                  </a:lnTo>
                  <a:lnTo>
                    <a:pt x="714375" y="1771939"/>
                  </a:lnTo>
                  <a:close/>
                  <a:moveTo>
                    <a:pt x="771525" y="1724314"/>
                  </a:moveTo>
                  <a:lnTo>
                    <a:pt x="800100" y="1724314"/>
                  </a:lnTo>
                  <a:lnTo>
                    <a:pt x="771525" y="1752889"/>
                  </a:lnTo>
                  <a:lnTo>
                    <a:pt x="755650" y="1759239"/>
                  </a:lnTo>
                  <a:lnTo>
                    <a:pt x="746125" y="1759239"/>
                  </a:lnTo>
                  <a:close/>
                  <a:moveTo>
                    <a:pt x="860425" y="1657639"/>
                  </a:moveTo>
                  <a:lnTo>
                    <a:pt x="879475" y="1711614"/>
                  </a:lnTo>
                  <a:lnTo>
                    <a:pt x="854075" y="1730664"/>
                  </a:lnTo>
                  <a:lnTo>
                    <a:pt x="838200" y="1740189"/>
                  </a:lnTo>
                  <a:lnTo>
                    <a:pt x="796925" y="1746539"/>
                  </a:lnTo>
                  <a:lnTo>
                    <a:pt x="828675" y="1670339"/>
                  </a:lnTo>
                  <a:close/>
                  <a:moveTo>
                    <a:pt x="806450" y="1635414"/>
                  </a:moveTo>
                  <a:lnTo>
                    <a:pt x="815975" y="1686214"/>
                  </a:lnTo>
                  <a:lnTo>
                    <a:pt x="787400" y="1689389"/>
                  </a:lnTo>
                  <a:lnTo>
                    <a:pt x="768350" y="1689389"/>
                  </a:lnTo>
                  <a:lnTo>
                    <a:pt x="771525" y="1663989"/>
                  </a:lnTo>
                  <a:lnTo>
                    <a:pt x="790575" y="1648114"/>
                  </a:lnTo>
                  <a:close/>
                  <a:moveTo>
                    <a:pt x="866775" y="1610014"/>
                  </a:moveTo>
                  <a:lnTo>
                    <a:pt x="844550" y="1644939"/>
                  </a:lnTo>
                  <a:lnTo>
                    <a:pt x="825500" y="1657639"/>
                  </a:lnTo>
                  <a:lnTo>
                    <a:pt x="850900" y="1613189"/>
                  </a:lnTo>
                  <a:close/>
                  <a:moveTo>
                    <a:pt x="949324" y="1568739"/>
                  </a:moveTo>
                  <a:lnTo>
                    <a:pt x="954087" y="1597314"/>
                  </a:lnTo>
                  <a:lnTo>
                    <a:pt x="942974" y="1619539"/>
                  </a:lnTo>
                  <a:lnTo>
                    <a:pt x="898525" y="1638589"/>
                  </a:lnTo>
                  <a:lnTo>
                    <a:pt x="901700" y="1619539"/>
                  </a:lnTo>
                  <a:lnTo>
                    <a:pt x="892175" y="1610014"/>
                  </a:lnTo>
                  <a:lnTo>
                    <a:pt x="895350" y="1587789"/>
                  </a:lnTo>
                  <a:lnTo>
                    <a:pt x="914400" y="1571914"/>
                  </a:lnTo>
                  <a:close/>
                  <a:moveTo>
                    <a:pt x="995362" y="1521114"/>
                  </a:moveTo>
                  <a:lnTo>
                    <a:pt x="1004887" y="1530639"/>
                  </a:lnTo>
                  <a:lnTo>
                    <a:pt x="989012" y="1565564"/>
                  </a:lnTo>
                  <a:lnTo>
                    <a:pt x="960437" y="1568739"/>
                  </a:lnTo>
                  <a:lnTo>
                    <a:pt x="950912" y="1559214"/>
                  </a:lnTo>
                  <a:lnTo>
                    <a:pt x="982662" y="1524289"/>
                  </a:lnTo>
                  <a:close/>
                  <a:moveTo>
                    <a:pt x="1033462" y="1492539"/>
                  </a:moveTo>
                  <a:lnTo>
                    <a:pt x="1046162" y="1502064"/>
                  </a:lnTo>
                  <a:lnTo>
                    <a:pt x="1039812" y="1517939"/>
                  </a:lnTo>
                  <a:lnTo>
                    <a:pt x="1017587" y="1530639"/>
                  </a:lnTo>
                  <a:lnTo>
                    <a:pt x="1001712" y="1514764"/>
                  </a:lnTo>
                  <a:lnTo>
                    <a:pt x="1004887" y="1502064"/>
                  </a:lnTo>
                  <a:close/>
                  <a:moveTo>
                    <a:pt x="1036637" y="1476664"/>
                  </a:moveTo>
                  <a:lnTo>
                    <a:pt x="1065212" y="1492539"/>
                  </a:lnTo>
                  <a:lnTo>
                    <a:pt x="1055687" y="1502064"/>
                  </a:lnTo>
                  <a:close/>
                  <a:moveTo>
                    <a:pt x="1227137" y="1419514"/>
                  </a:moveTo>
                  <a:lnTo>
                    <a:pt x="1227137" y="1451264"/>
                  </a:lnTo>
                  <a:lnTo>
                    <a:pt x="1211262" y="1470314"/>
                  </a:lnTo>
                  <a:lnTo>
                    <a:pt x="1195387" y="1451264"/>
                  </a:lnTo>
                  <a:lnTo>
                    <a:pt x="1211262" y="1425864"/>
                  </a:lnTo>
                  <a:close/>
                  <a:moveTo>
                    <a:pt x="1173162" y="1409989"/>
                  </a:moveTo>
                  <a:lnTo>
                    <a:pt x="1185862" y="1413164"/>
                  </a:lnTo>
                  <a:lnTo>
                    <a:pt x="1182687" y="1416339"/>
                  </a:lnTo>
                  <a:lnTo>
                    <a:pt x="1160462" y="1441739"/>
                  </a:lnTo>
                  <a:lnTo>
                    <a:pt x="1169987" y="1425864"/>
                  </a:lnTo>
                  <a:close/>
                  <a:moveTo>
                    <a:pt x="1230312" y="1394114"/>
                  </a:moveTo>
                  <a:lnTo>
                    <a:pt x="1246187" y="1400464"/>
                  </a:lnTo>
                  <a:lnTo>
                    <a:pt x="1236662" y="1425864"/>
                  </a:lnTo>
                  <a:close/>
                  <a:moveTo>
                    <a:pt x="1309687" y="1336964"/>
                  </a:moveTo>
                  <a:lnTo>
                    <a:pt x="1331912" y="1336964"/>
                  </a:lnTo>
                  <a:lnTo>
                    <a:pt x="1344612" y="1349664"/>
                  </a:lnTo>
                  <a:lnTo>
                    <a:pt x="1319212" y="1362364"/>
                  </a:lnTo>
                  <a:close/>
                  <a:moveTo>
                    <a:pt x="1439862" y="1333789"/>
                  </a:moveTo>
                  <a:lnTo>
                    <a:pt x="1455737" y="1346489"/>
                  </a:lnTo>
                  <a:lnTo>
                    <a:pt x="1455737" y="1362364"/>
                  </a:lnTo>
                  <a:lnTo>
                    <a:pt x="1462087" y="1378239"/>
                  </a:lnTo>
                  <a:lnTo>
                    <a:pt x="1500187" y="1368714"/>
                  </a:lnTo>
                  <a:lnTo>
                    <a:pt x="1497012" y="1387764"/>
                  </a:lnTo>
                  <a:lnTo>
                    <a:pt x="1509712" y="1381414"/>
                  </a:lnTo>
                  <a:lnTo>
                    <a:pt x="1519237" y="1371889"/>
                  </a:lnTo>
                  <a:lnTo>
                    <a:pt x="1535112" y="1371889"/>
                  </a:lnTo>
                  <a:lnTo>
                    <a:pt x="1573212" y="1397289"/>
                  </a:lnTo>
                  <a:lnTo>
                    <a:pt x="1582737" y="1406814"/>
                  </a:lnTo>
                  <a:lnTo>
                    <a:pt x="1589087" y="1425864"/>
                  </a:lnTo>
                  <a:lnTo>
                    <a:pt x="1535112" y="1467139"/>
                  </a:lnTo>
                  <a:lnTo>
                    <a:pt x="1503362" y="1460789"/>
                  </a:lnTo>
                  <a:lnTo>
                    <a:pt x="1474787" y="1460789"/>
                  </a:lnTo>
                  <a:lnTo>
                    <a:pt x="1512887" y="1476664"/>
                  </a:lnTo>
                  <a:lnTo>
                    <a:pt x="1531937" y="1479839"/>
                  </a:lnTo>
                  <a:lnTo>
                    <a:pt x="1538287" y="1511589"/>
                  </a:lnTo>
                  <a:lnTo>
                    <a:pt x="1550987" y="1511589"/>
                  </a:lnTo>
                  <a:lnTo>
                    <a:pt x="1563687" y="1514764"/>
                  </a:lnTo>
                  <a:lnTo>
                    <a:pt x="1563687" y="1505239"/>
                  </a:lnTo>
                  <a:lnTo>
                    <a:pt x="1557337" y="1492539"/>
                  </a:lnTo>
                  <a:lnTo>
                    <a:pt x="1563687" y="1489364"/>
                  </a:lnTo>
                  <a:lnTo>
                    <a:pt x="1589087" y="1495714"/>
                  </a:lnTo>
                  <a:lnTo>
                    <a:pt x="1592262" y="1495714"/>
                  </a:lnTo>
                  <a:lnTo>
                    <a:pt x="1595437" y="1533814"/>
                  </a:lnTo>
                  <a:lnTo>
                    <a:pt x="1573212" y="1533814"/>
                  </a:lnTo>
                  <a:lnTo>
                    <a:pt x="1560512" y="1546514"/>
                  </a:lnTo>
                  <a:lnTo>
                    <a:pt x="1528762" y="1575089"/>
                  </a:lnTo>
                  <a:lnTo>
                    <a:pt x="1528762" y="1587789"/>
                  </a:lnTo>
                  <a:lnTo>
                    <a:pt x="1519237" y="1616364"/>
                  </a:lnTo>
                  <a:lnTo>
                    <a:pt x="1516062" y="1613189"/>
                  </a:lnTo>
                  <a:lnTo>
                    <a:pt x="1506537" y="1600489"/>
                  </a:lnTo>
                  <a:lnTo>
                    <a:pt x="1512887" y="1578264"/>
                  </a:lnTo>
                  <a:lnTo>
                    <a:pt x="1522412" y="1556039"/>
                  </a:lnTo>
                  <a:lnTo>
                    <a:pt x="1512887" y="1524289"/>
                  </a:lnTo>
                  <a:lnTo>
                    <a:pt x="1497012" y="1517939"/>
                  </a:lnTo>
                  <a:lnTo>
                    <a:pt x="1474787" y="1511589"/>
                  </a:lnTo>
                  <a:lnTo>
                    <a:pt x="1446212" y="1476664"/>
                  </a:lnTo>
                  <a:lnTo>
                    <a:pt x="1401762" y="1492539"/>
                  </a:lnTo>
                  <a:lnTo>
                    <a:pt x="1379537" y="1505239"/>
                  </a:lnTo>
                  <a:lnTo>
                    <a:pt x="1363662" y="1530639"/>
                  </a:lnTo>
                  <a:lnTo>
                    <a:pt x="1350962" y="1578264"/>
                  </a:lnTo>
                  <a:lnTo>
                    <a:pt x="1347787" y="1600489"/>
                  </a:lnTo>
                  <a:lnTo>
                    <a:pt x="1350962" y="1622714"/>
                  </a:lnTo>
                  <a:lnTo>
                    <a:pt x="1316037" y="1698914"/>
                  </a:lnTo>
                  <a:lnTo>
                    <a:pt x="1287462" y="1683039"/>
                  </a:lnTo>
                  <a:lnTo>
                    <a:pt x="1271587" y="1676689"/>
                  </a:lnTo>
                  <a:lnTo>
                    <a:pt x="1252537" y="1686214"/>
                  </a:lnTo>
                  <a:lnTo>
                    <a:pt x="1227137" y="1698914"/>
                  </a:lnTo>
                  <a:lnTo>
                    <a:pt x="1195387" y="1689389"/>
                  </a:lnTo>
                  <a:lnTo>
                    <a:pt x="1173162" y="1657639"/>
                  </a:lnTo>
                  <a:lnTo>
                    <a:pt x="1157287" y="1632239"/>
                  </a:lnTo>
                  <a:lnTo>
                    <a:pt x="1144587" y="1610014"/>
                  </a:lnTo>
                  <a:lnTo>
                    <a:pt x="1128712" y="1606839"/>
                  </a:lnTo>
                  <a:lnTo>
                    <a:pt x="1112837" y="1619539"/>
                  </a:lnTo>
                  <a:lnTo>
                    <a:pt x="1090612" y="1644939"/>
                  </a:lnTo>
                  <a:lnTo>
                    <a:pt x="1065212" y="1644939"/>
                  </a:lnTo>
                  <a:lnTo>
                    <a:pt x="1074737" y="1667164"/>
                  </a:lnTo>
                  <a:lnTo>
                    <a:pt x="1071562" y="1714789"/>
                  </a:lnTo>
                  <a:lnTo>
                    <a:pt x="1049337" y="1743364"/>
                  </a:lnTo>
                  <a:lnTo>
                    <a:pt x="979487" y="1717964"/>
                  </a:lnTo>
                  <a:lnTo>
                    <a:pt x="957262" y="1733839"/>
                  </a:lnTo>
                  <a:lnTo>
                    <a:pt x="960437" y="1765589"/>
                  </a:lnTo>
                  <a:lnTo>
                    <a:pt x="949324" y="1794164"/>
                  </a:lnTo>
                  <a:lnTo>
                    <a:pt x="927099" y="1784639"/>
                  </a:lnTo>
                  <a:lnTo>
                    <a:pt x="914400" y="1778289"/>
                  </a:lnTo>
                  <a:lnTo>
                    <a:pt x="892175" y="1800514"/>
                  </a:lnTo>
                  <a:lnTo>
                    <a:pt x="876300" y="1829089"/>
                  </a:lnTo>
                  <a:lnTo>
                    <a:pt x="854075" y="1883064"/>
                  </a:lnTo>
                  <a:lnTo>
                    <a:pt x="857250" y="1921164"/>
                  </a:lnTo>
                  <a:lnTo>
                    <a:pt x="835025" y="1949739"/>
                  </a:lnTo>
                  <a:lnTo>
                    <a:pt x="806450" y="1987839"/>
                  </a:lnTo>
                  <a:lnTo>
                    <a:pt x="796925" y="2000539"/>
                  </a:lnTo>
                  <a:lnTo>
                    <a:pt x="800100" y="2025939"/>
                  </a:lnTo>
                  <a:lnTo>
                    <a:pt x="765175" y="2054514"/>
                  </a:lnTo>
                  <a:lnTo>
                    <a:pt x="746125" y="2073564"/>
                  </a:lnTo>
                  <a:lnTo>
                    <a:pt x="739775" y="2121189"/>
                  </a:lnTo>
                  <a:lnTo>
                    <a:pt x="733425" y="2159289"/>
                  </a:lnTo>
                  <a:lnTo>
                    <a:pt x="717550" y="2194214"/>
                  </a:lnTo>
                  <a:lnTo>
                    <a:pt x="679450" y="2248189"/>
                  </a:lnTo>
                  <a:lnTo>
                    <a:pt x="695325" y="2273589"/>
                  </a:lnTo>
                  <a:lnTo>
                    <a:pt x="701675" y="2302164"/>
                  </a:lnTo>
                  <a:lnTo>
                    <a:pt x="698500" y="2318039"/>
                  </a:lnTo>
                  <a:lnTo>
                    <a:pt x="685800" y="2340264"/>
                  </a:lnTo>
                  <a:lnTo>
                    <a:pt x="669925" y="2333914"/>
                  </a:lnTo>
                  <a:lnTo>
                    <a:pt x="631825" y="2327564"/>
                  </a:lnTo>
                  <a:lnTo>
                    <a:pt x="606425" y="2340264"/>
                  </a:lnTo>
                  <a:lnTo>
                    <a:pt x="571500" y="2378364"/>
                  </a:lnTo>
                  <a:lnTo>
                    <a:pt x="561975" y="2397414"/>
                  </a:lnTo>
                  <a:lnTo>
                    <a:pt x="546100" y="2432339"/>
                  </a:lnTo>
                  <a:lnTo>
                    <a:pt x="546100" y="2508539"/>
                  </a:lnTo>
                  <a:lnTo>
                    <a:pt x="549275" y="2556164"/>
                  </a:lnTo>
                  <a:lnTo>
                    <a:pt x="542925" y="2597439"/>
                  </a:lnTo>
                  <a:lnTo>
                    <a:pt x="536575" y="2632364"/>
                  </a:lnTo>
                  <a:lnTo>
                    <a:pt x="542925" y="2664114"/>
                  </a:lnTo>
                  <a:lnTo>
                    <a:pt x="552450" y="2673639"/>
                  </a:lnTo>
                  <a:lnTo>
                    <a:pt x="571500" y="2695864"/>
                  </a:lnTo>
                  <a:lnTo>
                    <a:pt x="571500" y="2721264"/>
                  </a:lnTo>
                  <a:lnTo>
                    <a:pt x="555625" y="2746664"/>
                  </a:lnTo>
                  <a:lnTo>
                    <a:pt x="527050" y="2753014"/>
                  </a:lnTo>
                  <a:lnTo>
                    <a:pt x="539750" y="2800639"/>
                  </a:lnTo>
                  <a:lnTo>
                    <a:pt x="542925" y="2838739"/>
                  </a:lnTo>
                  <a:lnTo>
                    <a:pt x="530225" y="2886364"/>
                  </a:lnTo>
                  <a:lnTo>
                    <a:pt x="495300" y="2918114"/>
                  </a:lnTo>
                  <a:lnTo>
                    <a:pt x="466725" y="2946689"/>
                  </a:lnTo>
                  <a:lnTo>
                    <a:pt x="469900" y="2991139"/>
                  </a:lnTo>
                  <a:lnTo>
                    <a:pt x="450850" y="3041939"/>
                  </a:lnTo>
                  <a:lnTo>
                    <a:pt x="422275" y="3013364"/>
                  </a:lnTo>
                  <a:lnTo>
                    <a:pt x="403225" y="3000664"/>
                  </a:lnTo>
                  <a:lnTo>
                    <a:pt x="371475" y="2984789"/>
                  </a:lnTo>
                  <a:lnTo>
                    <a:pt x="333375" y="3016539"/>
                  </a:lnTo>
                  <a:lnTo>
                    <a:pt x="234950" y="3076864"/>
                  </a:lnTo>
                  <a:lnTo>
                    <a:pt x="187325" y="3111789"/>
                  </a:lnTo>
                  <a:lnTo>
                    <a:pt x="139700" y="3121314"/>
                  </a:lnTo>
                  <a:lnTo>
                    <a:pt x="63500" y="3086389"/>
                  </a:lnTo>
                  <a:lnTo>
                    <a:pt x="22225" y="3038764"/>
                  </a:lnTo>
                  <a:lnTo>
                    <a:pt x="0" y="2987964"/>
                  </a:lnTo>
                  <a:lnTo>
                    <a:pt x="15875" y="2965739"/>
                  </a:lnTo>
                  <a:lnTo>
                    <a:pt x="38100" y="2949864"/>
                  </a:lnTo>
                  <a:lnTo>
                    <a:pt x="69850" y="2914939"/>
                  </a:lnTo>
                  <a:lnTo>
                    <a:pt x="44450" y="2911764"/>
                  </a:lnTo>
                  <a:lnTo>
                    <a:pt x="19050" y="2914939"/>
                  </a:lnTo>
                  <a:lnTo>
                    <a:pt x="6350" y="2899064"/>
                  </a:lnTo>
                  <a:lnTo>
                    <a:pt x="12700" y="2867314"/>
                  </a:lnTo>
                  <a:lnTo>
                    <a:pt x="31750" y="2854614"/>
                  </a:lnTo>
                  <a:lnTo>
                    <a:pt x="57150" y="2829214"/>
                  </a:lnTo>
                  <a:lnTo>
                    <a:pt x="57150" y="2816514"/>
                  </a:lnTo>
                  <a:lnTo>
                    <a:pt x="50800" y="2794289"/>
                  </a:lnTo>
                  <a:lnTo>
                    <a:pt x="34925" y="2794289"/>
                  </a:lnTo>
                  <a:lnTo>
                    <a:pt x="28575" y="2759364"/>
                  </a:lnTo>
                  <a:lnTo>
                    <a:pt x="44450" y="2740314"/>
                  </a:lnTo>
                  <a:lnTo>
                    <a:pt x="44450" y="2695864"/>
                  </a:lnTo>
                  <a:lnTo>
                    <a:pt x="41275" y="2664114"/>
                  </a:lnTo>
                  <a:lnTo>
                    <a:pt x="44450" y="2645064"/>
                  </a:lnTo>
                  <a:lnTo>
                    <a:pt x="60325" y="2626014"/>
                  </a:lnTo>
                  <a:lnTo>
                    <a:pt x="63500" y="2603789"/>
                  </a:lnTo>
                  <a:lnTo>
                    <a:pt x="57150" y="2575214"/>
                  </a:lnTo>
                  <a:lnTo>
                    <a:pt x="79375" y="2556164"/>
                  </a:lnTo>
                  <a:lnTo>
                    <a:pt x="82550" y="2508539"/>
                  </a:lnTo>
                  <a:lnTo>
                    <a:pt x="120650" y="2511714"/>
                  </a:lnTo>
                  <a:lnTo>
                    <a:pt x="146050" y="2505364"/>
                  </a:lnTo>
                  <a:lnTo>
                    <a:pt x="168275" y="2467264"/>
                  </a:lnTo>
                  <a:lnTo>
                    <a:pt x="177800" y="2467264"/>
                  </a:lnTo>
                  <a:lnTo>
                    <a:pt x="212725" y="2470439"/>
                  </a:lnTo>
                  <a:lnTo>
                    <a:pt x="219075" y="2457739"/>
                  </a:lnTo>
                  <a:lnTo>
                    <a:pt x="222250" y="2429164"/>
                  </a:lnTo>
                  <a:lnTo>
                    <a:pt x="247650" y="2422814"/>
                  </a:lnTo>
                  <a:lnTo>
                    <a:pt x="285750" y="2435514"/>
                  </a:lnTo>
                  <a:lnTo>
                    <a:pt x="298450" y="2416464"/>
                  </a:lnTo>
                  <a:lnTo>
                    <a:pt x="336550" y="2387889"/>
                  </a:lnTo>
                  <a:lnTo>
                    <a:pt x="381000" y="2384714"/>
                  </a:lnTo>
                  <a:lnTo>
                    <a:pt x="384175" y="2372014"/>
                  </a:lnTo>
                  <a:lnTo>
                    <a:pt x="409575" y="2362489"/>
                  </a:lnTo>
                  <a:lnTo>
                    <a:pt x="409575" y="2337089"/>
                  </a:lnTo>
                  <a:lnTo>
                    <a:pt x="438150" y="2302164"/>
                  </a:lnTo>
                  <a:lnTo>
                    <a:pt x="460375" y="2283114"/>
                  </a:lnTo>
                  <a:lnTo>
                    <a:pt x="479425" y="2257714"/>
                  </a:lnTo>
                  <a:lnTo>
                    <a:pt x="501650" y="2267239"/>
                  </a:lnTo>
                  <a:lnTo>
                    <a:pt x="501650" y="2245014"/>
                  </a:lnTo>
                  <a:lnTo>
                    <a:pt x="517525" y="2245014"/>
                  </a:lnTo>
                  <a:lnTo>
                    <a:pt x="530225" y="2264064"/>
                  </a:lnTo>
                  <a:lnTo>
                    <a:pt x="546100" y="2248189"/>
                  </a:lnTo>
                  <a:lnTo>
                    <a:pt x="539750" y="2229139"/>
                  </a:lnTo>
                  <a:lnTo>
                    <a:pt x="530225" y="2216439"/>
                  </a:lnTo>
                  <a:lnTo>
                    <a:pt x="549275" y="2194214"/>
                  </a:lnTo>
                  <a:lnTo>
                    <a:pt x="581025" y="2178339"/>
                  </a:lnTo>
                  <a:lnTo>
                    <a:pt x="600075" y="2181514"/>
                  </a:lnTo>
                  <a:lnTo>
                    <a:pt x="615950" y="2146589"/>
                  </a:lnTo>
                  <a:lnTo>
                    <a:pt x="612775" y="2108489"/>
                  </a:lnTo>
                  <a:lnTo>
                    <a:pt x="619125" y="2086264"/>
                  </a:lnTo>
                  <a:lnTo>
                    <a:pt x="638175" y="2048164"/>
                  </a:lnTo>
                  <a:lnTo>
                    <a:pt x="647700" y="2038639"/>
                  </a:lnTo>
                  <a:lnTo>
                    <a:pt x="660400" y="2006889"/>
                  </a:lnTo>
                  <a:lnTo>
                    <a:pt x="669925" y="1978314"/>
                  </a:lnTo>
                  <a:lnTo>
                    <a:pt x="708025" y="1927514"/>
                  </a:lnTo>
                  <a:lnTo>
                    <a:pt x="733425" y="1924339"/>
                  </a:lnTo>
                  <a:lnTo>
                    <a:pt x="755650" y="1898939"/>
                  </a:lnTo>
                  <a:lnTo>
                    <a:pt x="777875" y="1895764"/>
                  </a:lnTo>
                  <a:lnTo>
                    <a:pt x="777875" y="1889414"/>
                  </a:lnTo>
                  <a:lnTo>
                    <a:pt x="774700" y="1851314"/>
                  </a:lnTo>
                  <a:lnTo>
                    <a:pt x="796925" y="1819564"/>
                  </a:lnTo>
                  <a:lnTo>
                    <a:pt x="781050" y="1813214"/>
                  </a:lnTo>
                  <a:lnTo>
                    <a:pt x="790575" y="1800514"/>
                  </a:lnTo>
                  <a:lnTo>
                    <a:pt x="806450" y="1797339"/>
                  </a:lnTo>
                  <a:lnTo>
                    <a:pt x="835025" y="1797339"/>
                  </a:lnTo>
                  <a:lnTo>
                    <a:pt x="844550" y="1784639"/>
                  </a:lnTo>
                  <a:lnTo>
                    <a:pt x="857250" y="1790989"/>
                  </a:lnTo>
                  <a:lnTo>
                    <a:pt x="885825" y="1778289"/>
                  </a:lnTo>
                  <a:lnTo>
                    <a:pt x="873125" y="1759239"/>
                  </a:lnTo>
                  <a:lnTo>
                    <a:pt x="876300" y="1727489"/>
                  </a:lnTo>
                  <a:lnTo>
                    <a:pt x="882650" y="1702089"/>
                  </a:lnTo>
                  <a:lnTo>
                    <a:pt x="895350" y="1692564"/>
                  </a:lnTo>
                  <a:lnTo>
                    <a:pt x="914400" y="1676689"/>
                  </a:lnTo>
                  <a:lnTo>
                    <a:pt x="930274" y="1660814"/>
                  </a:lnTo>
                  <a:lnTo>
                    <a:pt x="942974" y="1635414"/>
                  </a:lnTo>
                  <a:lnTo>
                    <a:pt x="969962" y="1584614"/>
                  </a:lnTo>
                  <a:lnTo>
                    <a:pt x="982662" y="1578264"/>
                  </a:lnTo>
                  <a:lnTo>
                    <a:pt x="989012" y="1571914"/>
                  </a:lnTo>
                  <a:lnTo>
                    <a:pt x="1004887" y="1559214"/>
                  </a:lnTo>
                  <a:lnTo>
                    <a:pt x="1071562" y="1514764"/>
                  </a:lnTo>
                  <a:lnTo>
                    <a:pt x="1077912" y="1524289"/>
                  </a:lnTo>
                  <a:lnTo>
                    <a:pt x="1087437" y="1543339"/>
                  </a:lnTo>
                  <a:lnTo>
                    <a:pt x="1103312" y="1530639"/>
                  </a:lnTo>
                  <a:lnTo>
                    <a:pt x="1119187" y="1511589"/>
                  </a:lnTo>
                  <a:lnTo>
                    <a:pt x="1119187" y="1479839"/>
                  </a:lnTo>
                  <a:lnTo>
                    <a:pt x="1160462" y="1467139"/>
                  </a:lnTo>
                  <a:lnTo>
                    <a:pt x="1182687" y="1473489"/>
                  </a:lnTo>
                  <a:lnTo>
                    <a:pt x="1201737" y="1479839"/>
                  </a:lnTo>
                  <a:lnTo>
                    <a:pt x="1230312" y="1463964"/>
                  </a:lnTo>
                  <a:lnTo>
                    <a:pt x="1246187" y="1419514"/>
                  </a:lnTo>
                  <a:lnTo>
                    <a:pt x="1258887" y="1387764"/>
                  </a:lnTo>
                  <a:lnTo>
                    <a:pt x="1274762" y="1390939"/>
                  </a:lnTo>
                  <a:lnTo>
                    <a:pt x="1281112" y="1365539"/>
                  </a:lnTo>
                  <a:lnTo>
                    <a:pt x="1303337" y="1365539"/>
                  </a:lnTo>
                  <a:lnTo>
                    <a:pt x="1322387" y="1368714"/>
                  </a:lnTo>
                  <a:lnTo>
                    <a:pt x="1338262" y="1375064"/>
                  </a:lnTo>
                  <a:lnTo>
                    <a:pt x="1322387" y="1403639"/>
                  </a:lnTo>
                  <a:lnTo>
                    <a:pt x="1306512" y="1429039"/>
                  </a:lnTo>
                  <a:lnTo>
                    <a:pt x="1300162" y="1479839"/>
                  </a:lnTo>
                  <a:lnTo>
                    <a:pt x="1309687" y="1492539"/>
                  </a:lnTo>
                  <a:lnTo>
                    <a:pt x="1322387" y="1467139"/>
                  </a:lnTo>
                  <a:lnTo>
                    <a:pt x="1331912" y="1432214"/>
                  </a:lnTo>
                  <a:lnTo>
                    <a:pt x="1357312" y="1371889"/>
                  </a:lnTo>
                  <a:lnTo>
                    <a:pt x="1373187" y="1381414"/>
                  </a:lnTo>
                  <a:lnTo>
                    <a:pt x="1373187" y="1416339"/>
                  </a:lnTo>
                  <a:lnTo>
                    <a:pt x="1373187" y="1441739"/>
                  </a:lnTo>
                  <a:lnTo>
                    <a:pt x="1389062" y="1429039"/>
                  </a:lnTo>
                  <a:lnTo>
                    <a:pt x="1395412" y="1387764"/>
                  </a:lnTo>
                  <a:lnTo>
                    <a:pt x="1392237" y="1362364"/>
                  </a:lnTo>
                  <a:lnTo>
                    <a:pt x="1408112" y="1343314"/>
                  </a:lnTo>
                  <a:close/>
                  <a:moveTo>
                    <a:pt x="1306048" y="324159"/>
                  </a:moveTo>
                  <a:lnTo>
                    <a:pt x="1320136" y="340798"/>
                  </a:lnTo>
                  <a:lnTo>
                    <a:pt x="1305804" y="364360"/>
                  </a:lnTo>
                  <a:lnTo>
                    <a:pt x="1325784" y="384582"/>
                  </a:lnTo>
                  <a:lnTo>
                    <a:pt x="1341147" y="385858"/>
                  </a:lnTo>
                  <a:lnTo>
                    <a:pt x="1352928" y="393024"/>
                  </a:lnTo>
                  <a:lnTo>
                    <a:pt x="1345762" y="404805"/>
                  </a:lnTo>
                  <a:lnTo>
                    <a:pt x="1329122" y="418893"/>
                  </a:lnTo>
                  <a:lnTo>
                    <a:pt x="1318374" y="436564"/>
                  </a:lnTo>
                  <a:lnTo>
                    <a:pt x="1314790" y="442455"/>
                  </a:lnTo>
                  <a:lnTo>
                    <a:pt x="1285095" y="464741"/>
                  </a:lnTo>
                  <a:lnTo>
                    <a:pt x="1275622" y="467048"/>
                  </a:lnTo>
                  <a:lnTo>
                    <a:pt x="1272282" y="432738"/>
                  </a:lnTo>
                  <a:lnTo>
                    <a:pt x="1262808" y="435045"/>
                  </a:lnTo>
                  <a:lnTo>
                    <a:pt x="1243862" y="439661"/>
                  </a:lnTo>
                  <a:lnTo>
                    <a:pt x="1237972" y="436078"/>
                  </a:lnTo>
                  <a:lnTo>
                    <a:pt x="1239247" y="420713"/>
                  </a:lnTo>
                  <a:lnTo>
                    <a:pt x="1253580" y="397152"/>
                  </a:lnTo>
                  <a:lnTo>
                    <a:pt x="1259713" y="360534"/>
                  </a:lnTo>
                  <a:lnTo>
                    <a:pt x="1245625" y="343895"/>
                  </a:lnTo>
                  <a:lnTo>
                    <a:pt x="1249208" y="338005"/>
                  </a:lnTo>
                  <a:lnTo>
                    <a:pt x="1277628" y="331082"/>
                  </a:lnTo>
                  <a:close/>
                  <a:moveTo>
                    <a:pt x="1273256" y="271933"/>
                  </a:moveTo>
                  <a:lnTo>
                    <a:pt x="1287345" y="288573"/>
                  </a:lnTo>
                  <a:lnTo>
                    <a:pt x="1290684" y="322883"/>
                  </a:lnTo>
                  <a:lnTo>
                    <a:pt x="1281211" y="325191"/>
                  </a:lnTo>
                  <a:lnTo>
                    <a:pt x="1256373" y="326222"/>
                  </a:lnTo>
                  <a:lnTo>
                    <a:pt x="1248175" y="313167"/>
                  </a:lnTo>
                  <a:lnTo>
                    <a:pt x="1245869" y="303693"/>
                  </a:lnTo>
                  <a:lnTo>
                    <a:pt x="1237670" y="290637"/>
                  </a:lnTo>
                  <a:close/>
                  <a:moveTo>
                    <a:pt x="1014866" y="179322"/>
                  </a:moveTo>
                  <a:lnTo>
                    <a:pt x="1019481" y="198268"/>
                  </a:lnTo>
                  <a:lnTo>
                    <a:pt x="1017961" y="253833"/>
                  </a:lnTo>
                  <a:lnTo>
                    <a:pt x="1021301" y="288144"/>
                  </a:lnTo>
                  <a:lnTo>
                    <a:pt x="1014379" y="259723"/>
                  </a:lnTo>
                  <a:lnTo>
                    <a:pt x="1006425" y="206467"/>
                  </a:lnTo>
                  <a:lnTo>
                    <a:pt x="1007700" y="191103"/>
                  </a:lnTo>
                  <a:close/>
                  <a:moveTo>
                    <a:pt x="1183567" y="47912"/>
                  </a:moveTo>
                  <a:lnTo>
                    <a:pt x="1195347" y="55078"/>
                  </a:lnTo>
                  <a:lnTo>
                    <a:pt x="1214051" y="90664"/>
                  </a:lnTo>
                  <a:lnTo>
                    <a:pt x="1223280" y="128558"/>
                  </a:lnTo>
                  <a:lnTo>
                    <a:pt x="1225344" y="178232"/>
                  </a:lnTo>
                  <a:lnTo>
                    <a:pt x="1237125" y="185398"/>
                  </a:lnTo>
                  <a:lnTo>
                    <a:pt x="1241740" y="204344"/>
                  </a:lnTo>
                  <a:lnTo>
                    <a:pt x="1249937" y="217401"/>
                  </a:lnTo>
                  <a:lnTo>
                    <a:pt x="1273500" y="231733"/>
                  </a:lnTo>
                  <a:lnTo>
                    <a:pt x="1278115" y="250680"/>
                  </a:lnTo>
                  <a:lnTo>
                    <a:pt x="1267366" y="268351"/>
                  </a:lnTo>
                  <a:lnTo>
                    <a:pt x="1240221" y="259909"/>
                  </a:lnTo>
                  <a:lnTo>
                    <a:pt x="1210525" y="282196"/>
                  </a:lnTo>
                  <a:lnTo>
                    <a:pt x="1206942" y="288086"/>
                  </a:lnTo>
                  <a:lnTo>
                    <a:pt x="1202084" y="309341"/>
                  </a:lnTo>
                  <a:lnTo>
                    <a:pt x="1198501" y="315231"/>
                  </a:lnTo>
                  <a:lnTo>
                    <a:pt x="1181618" y="369520"/>
                  </a:lnTo>
                  <a:lnTo>
                    <a:pt x="1156537" y="410753"/>
                  </a:lnTo>
                  <a:lnTo>
                    <a:pt x="1149371" y="422534"/>
                  </a:lnTo>
                  <a:lnTo>
                    <a:pt x="1113298" y="521640"/>
                  </a:lnTo>
                  <a:lnTo>
                    <a:pt x="1098967" y="545201"/>
                  </a:lnTo>
                  <a:lnTo>
                    <a:pt x="1089493" y="547508"/>
                  </a:lnTo>
                  <a:lnTo>
                    <a:pt x="1068483" y="502449"/>
                  </a:lnTo>
                  <a:lnTo>
                    <a:pt x="1067450" y="477612"/>
                  </a:lnTo>
                  <a:lnTo>
                    <a:pt x="1045164" y="447915"/>
                  </a:lnTo>
                  <a:lnTo>
                    <a:pt x="1041825" y="413605"/>
                  </a:lnTo>
                  <a:lnTo>
                    <a:pt x="1043101" y="398241"/>
                  </a:lnTo>
                  <a:lnTo>
                    <a:pt x="1046683" y="392351"/>
                  </a:lnTo>
                  <a:lnTo>
                    <a:pt x="1062047" y="393626"/>
                  </a:lnTo>
                  <a:lnTo>
                    <a:pt x="1064354" y="403100"/>
                  </a:lnTo>
                  <a:lnTo>
                    <a:pt x="1067937" y="397209"/>
                  </a:lnTo>
                  <a:lnTo>
                    <a:pt x="1069213" y="381846"/>
                  </a:lnTo>
                  <a:lnTo>
                    <a:pt x="1055124" y="365207"/>
                  </a:lnTo>
                  <a:lnTo>
                    <a:pt x="1049234" y="361624"/>
                  </a:lnTo>
                  <a:lnTo>
                    <a:pt x="1055368" y="325006"/>
                  </a:lnTo>
                  <a:lnTo>
                    <a:pt x="1058950" y="319115"/>
                  </a:lnTo>
                  <a:lnTo>
                    <a:pt x="1074315" y="320391"/>
                  </a:lnTo>
                  <a:lnTo>
                    <a:pt x="1093262" y="315776"/>
                  </a:lnTo>
                  <a:lnTo>
                    <a:pt x="1113483" y="295797"/>
                  </a:lnTo>
                  <a:lnTo>
                    <a:pt x="1124233" y="278125"/>
                  </a:lnTo>
                  <a:lnTo>
                    <a:pt x="1117311" y="249705"/>
                  </a:lnTo>
                  <a:lnTo>
                    <a:pt x="1129335" y="216671"/>
                  </a:lnTo>
                  <a:lnTo>
                    <a:pt x="1116279" y="224869"/>
                  </a:lnTo>
                  <a:lnTo>
                    <a:pt x="1099639" y="238956"/>
                  </a:lnTo>
                  <a:lnTo>
                    <a:pt x="1093505" y="275574"/>
                  </a:lnTo>
                  <a:lnTo>
                    <a:pt x="1076866" y="289663"/>
                  </a:lnTo>
                  <a:lnTo>
                    <a:pt x="1063809" y="297861"/>
                  </a:lnTo>
                  <a:lnTo>
                    <a:pt x="1046139" y="287112"/>
                  </a:lnTo>
                  <a:lnTo>
                    <a:pt x="1034601" y="239745"/>
                  </a:lnTo>
                  <a:lnTo>
                    <a:pt x="1027678" y="211325"/>
                  </a:lnTo>
                  <a:lnTo>
                    <a:pt x="1033812" y="174707"/>
                  </a:lnTo>
                  <a:lnTo>
                    <a:pt x="1035088" y="159343"/>
                  </a:lnTo>
                  <a:lnTo>
                    <a:pt x="1038914" y="113252"/>
                  </a:lnTo>
                  <a:lnTo>
                    <a:pt x="1080634" y="57930"/>
                  </a:lnTo>
                  <a:lnTo>
                    <a:pt x="1111363" y="60482"/>
                  </a:lnTo>
                  <a:lnTo>
                    <a:pt x="1126726" y="61757"/>
                  </a:lnTo>
                  <a:lnTo>
                    <a:pt x="1125450" y="77121"/>
                  </a:lnTo>
                  <a:lnTo>
                    <a:pt x="1120592" y="98375"/>
                  </a:lnTo>
                  <a:lnTo>
                    <a:pt x="1140814" y="78396"/>
                  </a:lnTo>
                  <a:lnTo>
                    <a:pt x="1146705" y="81979"/>
                  </a:lnTo>
                  <a:lnTo>
                    <a:pt x="1146462" y="122181"/>
                  </a:lnTo>
                  <a:lnTo>
                    <a:pt x="1155447" y="200275"/>
                  </a:lnTo>
                  <a:lnTo>
                    <a:pt x="1156966" y="144710"/>
                  </a:lnTo>
                  <a:lnTo>
                    <a:pt x="1169234" y="71474"/>
                  </a:lnTo>
                  <a:close/>
                  <a:moveTo>
                    <a:pt x="1277268" y="0"/>
                  </a:moveTo>
                  <a:lnTo>
                    <a:pt x="1305445" y="33278"/>
                  </a:lnTo>
                  <a:lnTo>
                    <a:pt x="1314918" y="30972"/>
                  </a:lnTo>
                  <a:lnTo>
                    <a:pt x="1318257" y="65282"/>
                  </a:lnTo>
                  <a:lnTo>
                    <a:pt x="1335140" y="10993"/>
                  </a:lnTo>
                  <a:lnTo>
                    <a:pt x="1344614" y="8685"/>
                  </a:lnTo>
                  <a:lnTo>
                    <a:pt x="1345646" y="33523"/>
                  </a:lnTo>
                  <a:lnTo>
                    <a:pt x="1342063" y="39413"/>
                  </a:lnTo>
                  <a:lnTo>
                    <a:pt x="1334897" y="51193"/>
                  </a:lnTo>
                  <a:lnTo>
                    <a:pt x="1346678" y="58359"/>
                  </a:lnTo>
                  <a:lnTo>
                    <a:pt x="1361010" y="34798"/>
                  </a:lnTo>
                  <a:lnTo>
                    <a:pt x="1372790" y="41964"/>
                  </a:lnTo>
                  <a:lnTo>
                    <a:pt x="1382263" y="39656"/>
                  </a:lnTo>
                  <a:lnTo>
                    <a:pt x="1409409" y="48098"/>
                  </a:lnTo>
                  <a:lnTo>
                    <a:pt x="1418881" y="45791"/>
                  </a:lnTo>
                  <a:lnTo>
                    <a:pt x="1432970" y="62430"/>
                  </a:lnTo>
                  <a:lnTo>
                    <a:pt x="1431694" y="77793"/>
                  </a:lnTo>
                  <a:lnTo>
                    <a:pt x="1405338" y="134390"/>
                  </a:lnTo>
                  <a:lnTo>
                    <a:pt x="1391006" y="157952"/>
                  </a:lnTo>
                  <a:lnTo>
                    <a:pt x="1374368" y="172040"/>
                  </a:lnTo>
                  <a:lnTo>
                    <a:pt x="1338781" y="190743"/>
                  </a:lnTo>
                  <a:lnTo>
                    <a:pt x="1329307" y="193051"/>
                  </a:lnTo>
                  <a:lnTo>
                    <a:pt x="1315220" y="176411"/>
                  </a:lnTo>
                  <a:lnTo>
                    <a:pt x="1316495" y="161047"/>
                  </a:lnTo>
                  <a:lnTo>
                    <a:pt x="1304714" y="153881"/>
                  </a:lnTo>
                  <a:lnTo>
                    <a:pt x="1291658" y="162080"/>
                  </a:lnTo>
                  <a:lnTo>
                    <a:pt x="1276293" y="160804"/>
                  </a:lnTo>
                  <a:lnTo>
                    <a:pt x="1258622" y="150055"/>
                  </a:lnTo>
                  <a:lnTo>
                    <a:pt x="1250425" y="136999"/>
                  </a:lnTo>
                  <a:lnTo>
                    <a:pt x="1243502" y="108579"/>
                  </a:lnTo>
                  <a:lnTo>
                    <a:pt x="1221216" y="78883"/>
                  </a:lnTo>
                  <a:lnTo>
                    <a:pt x="1223767" y="48156"/>
                  </a:lnTo>
                  <a:lnTo>
                    <a:pt x="1246297" y="376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25" name="Freeform 207">
              <a:extLst>
                <a:ext uri="{FF2B5EF4-FFF2-40B4-BE49-F238E27FC236}">
                  <a16:creationId xmlns:a16="http://schemas.microsoft.com/office/drawing/2014/main" id="{06CCB282-FF8A-415B-B4AE-5E1E2E321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6202" y="3297048"/>
              <a:ext cx="454025" cy="447675"/>
            </a:xfrm>
            <a:custGeom>
              <a:avLst/>
              <a:gdLst/>
              <a:ahLst/>
              <a:cxnLst>
                <a:cxn ang="0">
                  <a:pos x="282" y="126"/>
                </a:cxn>
                <a:cxn ang="0">
                  <a:pos x="232" y="104"/>
                </a:cxn>
                <a:cxn ang="0">
                  <a:pos x="212" y="88"/>
                </a:cxn>
                <a:cxn ang="0">
                  <a:pos x="204" y="58"/>
                </a:cxn>
                <a:cxn ang="0">
                  <a:pos x="230" y="54"/>
                </a:cxn>
                <a:cxn ang="0">
                  <a:pos x="266" y="26"/>
                </a:cxn>
                <a:cxn ang="0">
                  <a:pos x="266" y="28"/>
                </a:cxn>
                <a:cxn ang="0">
                  <a:pos x="278" y="20"/>
                </a:cxn>
                <a:cxn ang="0">
                  <a:pos x="286" y="14"/>
                </a:cxn>
                <a:cxn ang="0">
                  <a:pos x="248" y="2"/>
                </a:cxn>
                <a:cxn ang="0">
                  <a:pos x="236" y="0"/>
                </a:cxn>
                <a:cxn ang="0">
                  <a:pos x="230" y="2"/>
                </a:cxn>
                <a:cxn ang="0">
                  <a:pos x="226" y="2"/>
                </a:cxn>
                <a:cxn ang="0">
                  <a:pos x="216" y="6"/>
                </a:cxn>
                <a:cxn ang="0">
                  <a:pos x="208" y="8"/>
                </a:cxn>
                <a:cxn ang="0">
                  <a:pos x="198" y="20"/>
                </a:cxn>
                <a:cxn ang="0">
                  <a:pos x="194" y="24"/>
                </a:cxn>
                <a:cxn ang="0">
                  <a:pos x="198" y="40"/>
                </a:cxn>
                <a:cxn ang="0">
                  <a:pos x="208" y="46"/>
                </a:cxn>
                <a:cxn ang="0">
                  <a:pos x="190" y="54"/>
                </a:cxn>
                <a:cxn ang="0">
                  <a:pos x="176" y="56"/>
                </a:cxn>
                <a:cxn ang="0">
                  <a:pos x="142" y="44"/>
                </a:cxn>
                <a:cxn ang="0">
                  <a:pos x="116" y="32"/>
                </a:cxn>
                <a:cxn ang="0">
                  <a:pos x="102" y="34"/>
                </a:cxn>
                <a:cxn ang="0">
                  <a:pos x="96" y="44"/>
                </a:cxn>
                <a:cxn ang="0">
                  <a:pos x="98" y="48"/>
                </a:cxn>
                <a:cxn ang="0">
                  <a:pos x="92" y="80"/>
                </a:cxn>
                <a:cxn ang="0">
                  <a:pos x="68" y="102"/>
                </a:cxn>
                <a:cxn ang="0">
                  <a:pos x="88" y="126"/>
                </a:cxn>
                <a:cxn ang="0">
                  <a:pos x="102" y="142"/>
                </a:cxn>
                <a:cxn ang="0">
                  <a:pos x="84" y="162"/>
                </a:cxn>
                <a:cxn ang="0">
                  <a:pos x="64" y="174"/>
                </a:cxn>
                <a:cxn ang="0">
                  <a:pos x="46" y="192"/>
                </a:cxn>
                <a:cxn ang="0">
                  <a:pos x="46" y="206"/>
                </a:cxn>
                <a:cxn ang="0">
                  <a:pos x="26" y="196"/>
                </a:cxn>
                <a:cxn ang="0">
                  <a:pos x="12" y="194"/>
                </a:cxn>
                <a:cxn ang="0">
                  <a:pos x="0" y="226"/>
                </a:cxn>
                <a:cxn ang="0">
                  <a:pos x="8" y="254"/>
                </a:cxn>
                <a:cxn ang="0">
                  <a:pos x="16" y="262"/>
                </a:cxn>
                <a:cxn ang="0">
                  <a:pos x="48" y="282"/>
                </a:cxn>
                <a:cxn ang="0">
                  <a:pos x="100" y="280"/>
                </a:cxn>
                <a:cxn ang="0">
                  <a:pos x="124" y="276"/>
                </a:cxn>
                <a:cxn ang="0">
                  <a:pos x="150" y="266"/>
                </a:cxn>
                <a:cxn ang="0">
                  <a:pos x="168" y="270"/>
                </a:cxn>
                <a:cxn ang="0">
                  <a:pos x="184" y="270"/>
                </a:cxn>
                <a:cxn ang="0">
                  <a:pos x="202" y="278"/>
                </a:cxn>
                <a:cxn ang="0">
                  <a:pos x="214" y="280"/>
                </a:cxn>
                <a:cxn ang="0">
                  <a:pos x="222" y="266"/>
                </a:cxn>
                <a:cxn ang="0">
                  <a:pos x="244" y="238"/>
                </a:cxn>
                <a:cxn ang="0">
                  <a:pos x="262" y="214"/>
                </a:cxn>
                <a:cxn ang="0">
                  <a:pos x="268" y="182"/>
                </a:cxn>
                <a:cxn ang="0">
                  <a:pos x="270" y="172"/>
                </a:cxn>
                <a:cxn ang="0">
                  <a:pos x="270" y="166"/>
                </a:cxn>
                <a:cxn ang="0">
                  <a:pos x="272" y="154"/>
                </a:cxn>
                <a:cxn ang="0">
                  <a:pos x="270" y="140"/>
                </a:cxn>
                <a:cxn ang="0">
                  <a:pos x="284" y="132"/>
                </a:cxn>
                <a:cxn ang="0">
                  <a:pos x="282" y="126"/>
                </a:cxn>
                <a:cxn ang="0">
                  <a:pos x="282" y="126"/>
                </a:cxn>
              </a:cxnLst>
              <a:rect l="0" t="0" r="r" b="b"/>
              <a:pathLst>
                <a:path w="286" h="282">
                  <a:moveTo>
                    <a:pt x="282" y="126"/>
                  </a:moveTo>
                  <a:lnTo>
                    <a:pt x="232" y="104"/>
                  </a:lnTo>
                  <a:lnTo>
                    <a:pt x="212" y="88"/>
                  </a:lnTo>
                  <a:lnTo>
                    <a:pt x="204" y="58"/>
                  </a:lnTo>
                  <a:lnTo>
                    <a:pt x="230" y="54"/>
                  </a:lnTo>
                  <a:lnTo>
                    <a:pt x="266" y="26"/>
                  </a:lnTo>
                  <a:lnTo>
                    <a:pt x="266" y="28"/>
                  </a:lnTo>
                  <a:lnTo>
                    <a:pt x="278" y="20"/>
                  </a:lnTo>
                  <a:lnTo>
                    <a:pt x="286" y="14"/>
                  </a:lnTo>
                  <a:lnTo>
                    <a:pt x="248" y="2"/>
                  </a:lnTo>
                  <a:lnTo>
                    <a:pt x="236" y="0"/>
                  </a:lnTo>
                  <a:lnTo>
                    <a:pt x="230" y="2"/>
                  </a:lnTo>
                  <a:lnTo>
                    <a:pt x="226" y="2"/>
                  </a:lnTo>
                  <a:lnTo>
                    <a:pt x="216" y="6"/>
                  </a:lnTo>
                  <a:lnTo>
                    <a:pt x="208" y="8"/>
                  </a:lnTo>
                  <a:lnTo>
                    <a:pt x="198" y="20"/>
                  </a:lnTo>
                  <a:lnTo>
                    <a:pt x="194" y="24"/>
                  </a:lnTo>
                  <a:lnTo>
                    <a:pt x="198" y="40"/>
                  </a:lnTo>
                  <a:lnTo>
                    <a:pt x="208" y="46"/>
                  </a:lnTo>
                  <a:lnTo>
                    <a:pt x="190" y="54"/>
                  </a:lnTo>
                  <a:lnTo>
                    <a:pt x="176" y="56"/>
                  </a:lnTo>
                  <a:lnTo>
                    <a:pt x="142" y="44"/>
                  </a:lnTo>
                  <a:lnTo>
                    <a:pt x="116" y="32"/>
                  </a:lnTo>
                  <a:lnTo>
                    <a:pt x="102" y="34"/>
                  </a:lnTo>
                  <a:lnTo>
                    <a:pt x="96" y="44"/>
                  </a:lnTo>
                  <a:lnTo>
                    <a:pt x="98" y="48"/>
                  </a:lnTo>
                  <a:lnTo>
                    <a:pt x="92" y="80"/>
                  </a:lnTo>
                  <a:lnTo>
                    <a:pt x="68" y="102"/>
                  </a:lnTo>
                  <a:lnTo>
                    <a:pt x="88" y="126"/>
                  </a:lnTo>
                  <a:lnTo>
                    <a:pt x="102" y="142"/>
                  </a:lnTo>
                  <a:lnTo>
                    <a:pt x="84" y="162"/>
                  </a:lnTo>
                  <a:lnTo>
                    <a:pt x="64" y="174"/>
                  </a:lnTo>
                  <a:lnTo>
                    <a:pt x="46" y="192"/>
                  </a:lnTo>
                  <a:lnTo>
                    <a:pt x="46" y="206"/>
                  </a:lnTo>
                  <a:lnTo>
                    <a:pt x="26" y="196"/>
                  </a:lnTo>
                  <a:lnTo>
                    <a:pt x="12" y="194"/>
                  </a:lnTo>
                  <a:lnTo>
                    <a:pt x="0" y="226"/>
                  </a:lnTo>
                  <a:lnTo>
                    <a:pt x="8" y="254"/>
                  </a:lnTo>
                  <a:lnTo>
                    <a:pt x="16" y="262"/>
                  </a:lnTo>
                  <a:lnTo>
                    <a:pt x="48" y="282"/>
                  </a:lnTo>
                  <a:lnTo>
                    <a:pt x="100" y="280"/>
                  </a:lnTo>
                  <a:lnTo>
                    <a:pt x="124" y="276"/>
                  </a:lnTo>
                  <a:lnTo>
                    <a:pt x="150" y="266"/>
                  </a:lnTo>
                  <a:lnTo>
                    <a:pt x="168" y="270"/>
                  </a:lnTo>
                  <a:lnTo>
                    <a:pt x="184" y="270"/>
                  </a:lnTo>
                  <a:lnTo>
                    <a:pt x="202" y="278"/>
                  </a:lnTo>
                  <a:lnTo>
                    <a:pt x="214" y="280"/>
                  </a:lnTo>
                  <a:lnTo>
                    <a:pt x="222" y="266"/>
                  </a:lnTo>
                  <a:lnTo>
                    <a:pt x="244" y="238"/>
                  </a:lnTo>
                  <a:lnTo>
                    <a:pt x="262" y="214"/>
                  </a:lnTo>
                  <a:lnTo>
                    <a:pt x="268" y="182"/>
                  </a:lnTo>
                  <a:lnTo>
                    <a:pt x="270" y="172"/>
                  </a:lnTo>
                  <a:lnTo>
                    <a:pt x="270" y="166"/>
                  </a:lnTo>
                  <a:lnTo>
                    <a:pt x="272" y="154"/>
                  </a:lnTo>
                  <a:lnTo>
                    <a:pt x="270" y="140"/>
                  </a:lnTo>
                  <a:lnTo>
                    <a:pt x="284" y="132"/>
                  </a:lnTo>
                  <a:lnTo>
                    <a:pt x="282" y="126"/>
                  </a:lnTo>
                  <a:lnTo>
                    <a:pt x="282" y="12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26" name="Freeform 240">
              <a:extLst>
                <a:ext uri="{FF2B5EF4-FFF2-40B4-BE49-F238E27FC236}">
                  <a16:creationId xmlns:a16="http://schemas.microsoft.com/office/drawing/2014/main" id="{41937510-B714-4569-B8DA-78D19E852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4651" y="2388997"/>
              <a:ext cx="863600" cy="1739900"/>
            </a:xfrm>
            <a:custGeom>
              <a:avLst/>
              <a:gdLst/>
              <a:ahLst/>
              <a:cxnLst/>
              <a:rect l="l" t="t" r="r" b="b"/>
              <a:pathLst>
                <a:path w="863600" h="1739900">
                  <a:moveTo>
                    <a:pt x="260351" y="1250950"/>
                  </a:moveTo>
                  <a:lnTo>
                    <a:pt x="282576" y="1276350"/>
                  </a:lnTo>
                  <a:lnTo>
                    <a:pt x="257176" y="1292225"/>
                  </a:lnTo>
                  <a:lnTo>
                    <a:pt x="241301" y="1270000"/>
                  </a:lnTo>
                  <a:close/>
                  <a:moveTo>
                    <a:pt x="314326" y="1123950"/>
                  </a:moveTo>
                  <a:lnTo>
                    <a:pt x="307976" y="1143000"/>
                  </a:lnTo>
                  <a:lnTo>
                    <a:pt x="292101" y="1155700"/>
                  </a:lnTo>
                  <a:lnTo>
                    <a:pt x="263526" y="1158875"/>
                  </a:lnTo>
                  <a:lnTo>
                    <a:pt x="285751" y="1133475"/>
                  </a:lnTo>
                  <a:close/>
                  <a:moveTo>
                    <a:pt x="123825" y="949325"/>
                  </a:moveTo>
                  <a:lnTo>
                    <a:pt x="123825" y="952500"/>
                  </a:lnTo>
                  <a:lnTo>
                    <a:pt x="142875" y="955675"/>
                  </a:lnTo>
                  <a:lnTo>
                    <a:pt x="165100" y="949325"/>
                  </a:lnTo>
                  <a:lnTo>
                    <a:pt x="200025" y="952500"/>
                  </a:lnTo>
                  <a:lnTo>
                    <a:pt x="222250" y="968375"/>
                  </a:lnTo>
                  <a:lnTo>
                    <a:pt x="228600" y="1028700"/>
                  </a:lnTo>
                  <a:lnTo>
                    <a:pt x="231775" y="1079500"/>
                  </a:lnTo>
                  <a:lnTo>
                    <a:pt x="209550" y="1104900"/>
                  </a:lnTo>
                  <a:lnTo>
                    <a:pt x="171450" y="1120775"/>
                  </a:lnTo>
                  <a:lnTo>
                    <a:pt x="149225" y="1108075"/>
                  </a:lnTo>
                  <a:lnTo>
                    <a:pt x="69850" y="1073150"/>
                  </a:lnTo>
                  <a:lnTo>
                    <a:pt x="38100" y="1047750"/>
                  </a:lnTo>
                  <a:lnTo>
                    <a:pt x="25400" y="1000125"/>
                  </a:lnTo>
                  <a:lnTo>
                    <a:pt x="66675" y="993775"/>
                  </a:lnTo>
                  <a:close/>
                  <a:moveTo>
                    <a:pt x="231775" y="869950"/>
                  </a:moveTo>
                  <a:lnTo>
                    <a:pt x="254000" y="869950"/>
                  </a:lnTo>
                  <a:lnTo>
                    <a:pt x="238125" y="908050"/>
                  </a:lnTo>
                  <a:lnTo>
                    <a:pt x="212725" y="892175"/>
                  </a:lnTo>
                  <a:close/>
                  <a:moveTo>
                    <a:pt x="282575" y="777875"/>
                  </a:moveTo>
                  <a:lnTo>
                    <a:pt x="311150" y="819150"/>
                  </a:lnTo>
                  <a:lnTo>
                    <a:pt x="285750" y="828675"/>
                  </a:lnTo>
                  <a:lnTo>
                    <a:pt x="292100" y="825500"/>
                  </a:lnTo>
                  <a:lnTo>
                    <a:pt x="282575" y="819150"/>
                  </a:lnTo>
                  <a:lnTo>
                    <a:pt x="266700" y="790575"/>
                  </a:lnTo>
                  <a:close/>
                  <a:moveTo>
                    <a:pt x="327025" y="628650"/>
                  </a:moveTo>
                  <a:lnTo>
                    <a:pt x="342900" y="647700"/>
                  </a:lnTo>
                  <a:lnTo>
                    <a:pt x="336550" y="692150"/>
                  </a:lnTo>
                  <a:lnTo>
                    <a:pt x="327025" y="704850"/>
                  </a:lnTo>
                  <a:lnTo>
                    <a:pt x="307975" y="698500"/>
                  </a:lnTo>
                  <a:lnTo>
                    <a:pt x="301625" y="673100"/>
                  </a:lnTo>
                  <a:lnTo>
                    <a:pt x="292100" y="657225"/>
                  </a:lnTo>
                  <a:close/>
                  <a:moveTo>
                    <a:pt x="241300" y="606425"/>
                  </a:moveTo>
                  <a:lnTo>
                    <a:pt x="269875" y="612775"/>
                  </a:lnTo>
                  <a:lnTo>
                    <a:pt x="269875" y="622300"/>
                  </a:lnTo>
                  <a:lnTo>
                    <a:pt x="257175" y="619125"/>
                  </a:lnTo>
                  <a:lnTo>
                    <a:pt x="254000" y="622300"/>
                  </a:lnTo>
                  <a:close/>
                  <a:moveTo>
                    <a:pt x="482600" y="546100"/>
                  </a:moveTo>
                  <a:lnTo>
                    <a:pt x="492125" y="558800"/>
                  </a:lnTo>
                  <a:lnTo>
                    <a:pt x="581025" y="584200"/>
                  </a:lnTo>
                  <a:lnTo>
                    <a:pt x="612775" y="590550"/>
                  </a:lnTo>
                  <a:lnTo>
                    <a:pt x="581025" y="631825"/>
                  </a:lnTo>
                  <a:lnTo>
                    <a:pt x="492125" y="663575"/>
                  </a:lnTo>
                  <a:lnTo>
                    <a:pt x="498475" y="685800"/>
                  </a:lnTo>
                  <a:lnTo>
                    <a:pt x="473075" y="688975"/>
                  </a:lnTo>
                  <a:lnTo>
                    <a:pt x="473075" y="701675"/>
                  </a:lnTo>
                  <a:lnTo>
                    <a:pt x="530225" y="708025"/>
                  </a:lnTo>
                  <a:lnTo>
                    <a:pt x="619125" y="739775"/>
                  </a:lnTo>
                  <a:lnTo>
                    <a:pt x="638175" y="739775"/>
                  </a:lnTo>
                  <a:lnTo>
                    <a:pt x="647700" y="781050"/>
                  </a:lnTo>
                  <a:lnTo>
                    <a:pt x="549275" y="892175"/>
                  </a:lnTo>
                  <a:lnTo>
                    <a:pt x="508000" y="920750"/>
                  </a:lnTo>
                  <a:lnTo>
                    <a:pt x="476250" y="933450"/>
                  </a:lnTo>
                  <a:lnTo>
                    <a:pt x="492125" y="952500"/>
                  </a:lnTo>
                  <a:lnTo>
                    <a:pt x="514350" y="942975"/>
                  </a:lnTo>
                  <a:lnTo>
                    <a:pt x="542925" y="971550"/>
                  </a:lnTo>
                  <a:lnTo>
                    <a:pt x="558800" y="1009650"/>
                  </a:lnTo>
                  <a:lnTo>
                    <a:pt x="574675" y="1050925"/>
                  </a:lnTo>
                  <a:lnTo>
                    <a:pt x="568325" y="1063625"/>
                  </a:lnTo>
                  <a:lnTo>
                    <a:pt x="565150" y="1092200"/>
                  </a:lnTo>
                  <a:lnTo>
                    <a:pt x="587375" y="1190625"/>
                  </a:lnTo>
                  <a:lnTo>
                    <a:pt x="625475" y="1266825"/>
                  </a:lnTo>
                  <a:lnTo>
                    <a:pt x="631825" y="1387475"/>
                  </a:lnTo>
                  <a:lnTo>
                    <a:pt x="622300" y="1425575"/>
                  </a:lnTo>
                  <a:lnTo>
                    <a:pt x="628650" y="1454150"/>
                  </a:lnTo>
                  <a:lnTo>
                    <a:pt x="679450" y="1457325"/>
                  </a:lnTo>
                  <a:lnTo>
                    <a:pt x="723900" y="1495425"/>
                  </a:lnTo>
                  <a:lnTo>
                    <a:pt x="714375" y="1552575"/>
                  </a:lnTo>
                  <a:lnTo>
                    <a:pt x="692150" y="1590675"/>
                  </a:lnTo>
                  <a:lnTo>
                    <a:pt x="663575" y="1600200"/>
                  </a:lnTo>
                  <a:lnTo>
                    <a:pt x="647700" y="1622425"/>
                  </a:lnTo>
                  <a:lnTo>
                    <a:pt x="615950" y="1644650"/>
                  </a:lnTo>
                  <a:lnTo>
                    <a:pt x="612775" y="1670050"/>
                  </a:lnTo>
                  <a:lnTo>
                    <a:pt x="641350" y="1676400"/>
                  </a:lnTo>
                  <a:lnTo>
                    <a:pt x="657225" y="1682750"/>
                  </a:lnTo>
                  <a:lnTo>
                    <a:pt x="644525" y="1711325"/>
                  </a:lnTo>
                  <a:lnTo>
                    <a:pt x="603250" y="1724025"/>
                  </a:lnTo>
                  <a:lnTo>
                    <a:pt x="533400" y="1739900"/>
                  </a:lnTo>
                  <a:lnTo>
                    <a:pt x="504825" y="1724025"/>
                  </a:lnTo>
                  <a:lnTo>
                    <a:pt x="466725" y="1714500"/>
                  </a:lnTo>
                  <a:lnTo>
                    <a:pt x="333375" y="1689100"/>
                  </a:lnTo>
                  <a:lnTo>
                    <a:pt x="330200" y="1701800"/>
                  </a:lnTo>
                  <a:lnTo>
                    <a:pt x="295275" y="1685925"/>
                  </a:lnTo>
                  <a:lnTo>
                    <a:pt x="225425" y="1657350"/>
                  </a:lnTo>
                  <a:lnTo>
                    <a:pt x="180975" y="1676400"/>
                  </a:lnTo>
                  <a:lnTo>
                    <a:pt x="155575" y="1689100"/>
                  </a:lnTo>
                  <a:lnTo>
                    <a:pt x="139700" y="1673225"/>
                  </a:lnTo>
                  <a:lnTo>
                    <a:pt x="57150" y="1663700"/>
                  </a:lnTo>
                  <a:lnTo>
                    <a:pt x="0" y="1673225"/>
                  </a:lnTo>
                  <a:lnTo>
                    <a:pt x="6350" y="1651000"/>
                  </a:lnTo>
                  <a:lnTo>
                    <a:pt x="25400" y="1651000"/>
                  </a:lnTo>
                  <a:lnTo>
                    <a:pt x="50800" y="1641475"/>
                  </a:lnTo>
                  <a:lnTo>
                    <a:pt x="117475" y="1606550"/>
                  </a:lnTo>
                  <a:lnTo>
                    <a:pt x="168275" y="1562100"/>
                  </a:lnTo>
                  <a:lnTo>
                    <a:pt x="209550" y="1565275"/>
                  </a:lnTo>
                  <a:lnTo>
                    <a:pt x="244475" y="1587500"/>
                  </a:lnTo>
                  <a:lnTo>
                    <a:pt x="269875" y="1590675"/>
                  </a:lnTo>
                  <a:lnTo>
                    <a:pt x="279400" y="1574800"/>
                  </a:lnTo>
                  <a:lnTo>
                    <a:pt x="330200" y="1543050"/>
                  </a:lnTo>
                  <a:lnTo>
                    <a:pt x="301625" y="1549400"/>
                  </a:lnTo>
                  <a:lnTo>
                    <a:pt x="288925" y="1546225"/>
                  </a:lnTo>
                  <a:lnTo>
                    <a:pt x="260350" y="1558925"/>
                  </a:lnTo>
                  <a:lnTo>
                    <a:pt x="234950" y="1549400"/>
                  </a:lnTo>
                  <a:lnTo>
                    <a:pt x="219075" y="1524000"/>
                  </a:lnTo>
                  <a:lnTo>
                    <a:pt x="200025" y="1501775"/>
                  </a:lnTo>
                  <a:lnTo>
                    <a:pt x="200025" y="1495425"/>
                  </a:lnTo>
                  <a:lnTo>
                    <a:pt x="174625" y="1476375"/>
                  </a:lnTo>
                  <a:lnTo>
                    <a:pt x="155575" y="1473200"/>
                  </a:lnTo>
                  <a:lnTo>
                    <a:pt x="130175" y="1463675"/>
                  </a:lnTo>
                  <a:lnTo>
                    <a:pt x="117475" y="1460500"/>
                  </a:lnTo>
                  <a:lnTo>
                    <a:pt x="114300" y="1431925"/>
                  </a:lnTo>
                  <a:lnTo>
                    <a:pt x="136525" y="1419225"/>
                  </a:lnTo>
                  <a:lnTo>
                    <a:pt x="165100" y="1425575"/>
                  </a:lnTo>
                  <a:lnTo>
                    <a:pt x="187325" y="1419225"/>
                  </a:lnTo>
                  <a:lnTo>
                    <a:pt x="225425" y="1412875"/>
                  </a:lnTo>
                  <a:lnTo>
                    <a:pt x="254000" y="1358900"/>
                  </a:lnTo>
                  <a:lnTo>
                    <a:pt x="238125" y="1323975"/>
                  </a:lnTo>
                  <a:lnTo>
                    <a:pt x="225425" y="1330325"/>
                  </a:lnTo>
                  <a:lnTo>
                    <a:pt x="203200" y="1330325"/>
                  </a:lnTo>
                  <a:lnTo>
                    <a:pt x="234950" y="1304925"/>
                  </a:lnTo>
                  <a:lnTo>
                    <a:pt x="276225" y="1285875"/>
                  </a:lnTo>
                  <a:lnTo>
                    <a:pt x="295275" y="1285875"/>
                  </a:lnTo>
                  <a:lnTo>
                    <a:pt x="304800" y="1282700"/>
                  </a:lnTo>
                  <a:lnTo>
                    <a:pt x="307975" y="1289050"/>
                  </a:lnTo>
                  <a:lnTo>
                    <a:pt x="333375" y="1295400"/>
                  </a:lnTo>
                  <a:lnTo>
                    <a:pt x="371475" y="1295400"/>
                  </a:lnTo>
                  <a:lnTo>
                    <a:pt x="387350" y="1235075"/>
                  </a:lnTo>
                  <a:lnTo>
                    <a:pt x="387350" y="1196975"/>
                  </a:lnTo>
                  <a:lnTo>
                    <a:pt x="381000" y="1177925"/>
                  </a:lnTo>
                  <a:lnTo>
                    <a:pt x="377825" y="1162050"/>
                  </a:lnTo>
                  <a:lnTo>
                    <a:pt x="381000" y="1120775"/>
                  </a:lnTo>
                  <a:lnTo>
                    <a:pt x="409575" y="1089025"/>
                  </a:lnTo>
                  <a:lnTo>
                    <a:pt x="330200" y="1079500"/>
                  </a:lnTo>
                  <a:lnTo>
                    <a:pt x="273050" y="1038225"/>
                  </a:lnTo>
                  <a:lnTo>
                    <a:pt x="336550" y="977900"/>
                  </a:lnTo>
                  <a:lnTo>
                    <a:pt x="342900" y="952500"/>
                  </a:lnTo>
                  <a:lnTo>
                    <a:pt x="333375" y="936625"/>
                  </a:lnTo>
                  <a:lnTo>
                    <a:pt x="342900" y="914400"/>
                  </a:lnTo>
                  <a:lnTo>
                    <a:pt x="355600" y="873125"/>
                  </a:lnTo>
                  <a:lnTo>
                    <a:pt x="339725" y="908050"/>
                  </a:lnTo>
                  <a:lnTo>
                    <a:pt x="314325" y="901700"/>
                  </a:lnTo>
                  <a:lnTo>
                    <a:pt x="320675" y="879475"/>
                  </a:lnTo>
                  <a:lnTo>
                    <a:pt x="314325" y="885825"/>
                  </a:lnTo>
                  <a:lnTo>
                    <a:pt x="301625" y="904875"/>
                  </a:lnTo>
                  <a:lnTo>
                    <a:pt x="285750" y="933450"/>
                  </a:lnTo>
                  <a:lnTo>
                    <a:pt x="247650" y="965200"/>
                  </a:lnTo>
                  <a:lnTo>
                    <a:pt x="266700" y="927100"/>
                  </a:lnTo>
                  <a:lnTo>
                    <a:pt x="304800" y="854075"/>
                  </a:lnTo>
                  <a:lnTo>
                    <a:pt x="323850" y="806450"/>
                  </a:lnTo>
                  <a:lnTo>
                    <a:pt x="304800" y="793750"/>
                  </a:lnTo>
                  <a:lnTo>
                    <a:pt x="288925" y="765175"/>
                  </a:lnTo>
                  <a:lnTo>
                    <a:pt x="295275" y="758825"/>
                  </a:lnTo>
                  <a:lnTo>
                    <a:pt x="323850" y="755650"/>
                  </a:lnTo>
                  <a:lnTo>
                    <a:pt x="336550" y="755650"/>
                  </a:lnTo>
                  <a:lnTo>
                    <a:pt x="323850" y="749300"/>
                  </a:lnTo>
                  <a:lnTo>
                    <a:pt x="333375" y="733425"/>
                  </a:lnTo>
                  <a:lnTo>
                    <a:pt x="355600" y="742950"/>
                  </a:lnTo>
                  <a:lnTo>
                    <a:pt x="339725" y="730250"/>
                  </a:lnTo>
                  <a:lnTo>
                    <a:pt x="355600" y="695325"/>
                  </a:lnTo>
                  <a:lnTo>
                    <a:pt x="358775" y="663575"/>
                  </a:lnTo>
                  <a:lnTo>
                    <a:pt x="381000" y="644525"/>
                  </a:lnTo>
                  <a:lnTo>
                    <a:pt x="422275" y="606425"/>
                  </a:lnTo>
                  <a:lnTo>
                    <a:pt x="431800" y="596900"/>
                  </a:lnTo>
                  <a:lnTo>
                    <a:pt x="428625" y="581025"/>
                  </a:lnTo>
                  <a:lnTo>
                    <a:pt x="460375" y="552450"/>
                  </a:lnTo>
                  <a:close/>
                  <a:moveTo>
                    <a:pt x="606425" y="530225"/>
                  </a:moveTo>
                  <a:lnTo>
                    <a:pt x="650875" y="555625"/>
                  </a:lnTo>
                  <a:lnTo>
                    <a:pt x="622300" y="552450"/>
                  </a:lnTo>
                  <a:close/>
                  <a:moveTo>
                    <a:pt x="377825" y="527050"/>
                  </a:moveTo>
                  <a:lnTo>
                    <a:pt x="384175" y="539750"/>
                  </a:lnTo>
                  <a:lnTo>
                    <a:pt x="342900" y="571500"/>
                  </a:lnTo>
                  <a:lnTo>
                    <a:pt x="323850" y="577850"/>
                  </a:lnTo>
                  <a:lnTo>
                    <a:pt x="304800" y="600075"/>
                  </a:lnTo>
                  <a:lnTo>
                    <a:pt x="282575" y="587375"/>
                  </a:lnTo>
                  <a:lnTo>
                    <a:pt x="288925" y="590550"/>
                  </a:lnTo>
                  <a:lnTo>
                    <a:pt x="298450" y="584200"/>
                  </a:lnTo>
                  <a:lnTo>
                    <a:pt x="311150" y="587375"/>
                  </a:lnTo>
                  <a:lnTo>
                    <a:pt x="295275" y="571500"/>
                  </a:lnTo>
                  <a:lnTo>
                    <a:pt x="314325" y="536575"/>
                  </a:lnTo>
                  <a:lnTo>
                    <a:pt x="358775" y="530225"/>
                  </a:lnTo>
                  <a:close/>
                  <a:moveTo>
                    <a:pt x="822325" y="358775"/>
                  </a:moveTo>
                  <a:lnTo>
                    <a:pt x="815975" y="381000"/>
                  </a:lnTo>
                  <a:lnTo>
                    <a:pt x="806450" y="390525"/>
                  </a:lnTo>
                  <a:lnTo>
                    <a:pt x="822325" y="384175"/>
                  </a:lnTo>
                  <a:lnTo>
                    <a:pt x="822325" y="403225"/>
                  </a:lnTo>
                  <a:lnTo>
                    <a:pt x="809625" y="431800"/>
                  </a:lnTo>
                  <a:lnTo>
                    <a:pt x="790575" y="466725"/>
                  </a:lnTo>
                  <a:lnTo>
                    <a:pt x="784225" y="457200"/>
                  </a:lnTo>
                  <a:lnTo>
                    <a:pt x="796925" y="409575"/>
                  </a:lnTo>
                  <a:lnTo>
                    <a:pt x="790575" y="422275"/>
                  </a:lnTo>
                  <a:lnTo>
                    <a:pt x="777875" y="403225"/>
                  </a:lnTo>
                  <a:lnTo>
                    <a:pt x="796925" y="400050"/>
                  </a:lnTo>
                  <a:lnTo>
                    <a:pt x="803275" y="377825"/>
                  </a:lnTo>
                  <a:lnTo>
                    <a:pt x="793750" y="374650"/>
                  </a:lnTo>
                  <a:close/>
                  <a:moveTo>
                    <a:pt x="863600" y="342900"/>
                  </a:moveTo>
                  <a:lnTo>
                    <a:pt x="854075" y="361950"/>
                  </a:lnTo>
                  <a:lnTo>
                    <a:pt x="844550" y="358775"/>
                  </a:lnTo>
                  <a:close/>
                  <a:moveTo>
                    <a:pt x="533400" y="0"/>
                  </a:moveTo>
                  <a:lnTo>
                    <a:pt x="539750" y="60325"/>
                  </a:lnTo>
                  <a:lnTo>
                    <a:pt x="523875" y="190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27" name="Freeform 280">
              <a:extLst>
                <a:ext uri="{FF2B5EF4-FFF2-40B4-BE49-F238E27FC236}">
                  <a16:creationId xmlns:a16="http://schemas.microsoft.com/office/drawing/2014/main" id="{513747BA-CB2C-41CA-B595-51F8B4D3E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452" y="1395223"/>
              <a:ext cx="584200" cy="520700"/>
            </a:xfrm>
            <a:custGeom>
              <a:avLst/>
              <a:gdLst/>
              <a:ahLst/>
              <a:cxnLst>
                <a:cxn ang="0">
                  <a:pos x="352" y="222"/>
                </a:cxn>
                <a:cxn ang="0">
                  <a:pos x="344" y="172"/>
                </a:cxn>
                <a:cxn ang="0">
                  <a:pos x="334" y="128"/>
                </a:cxn>
                <a:cxn ang="0">
                  <a:pos x="314" y="146"/>
                </a:cxn>
                <a:cxn ang="0">
                  <a:pos x="308" y="148"/>
                </a:cxn>
                <a:cxn ang="0">
                  <a:pos x="294" y="146"/>
                </a:cxn>
                <a:cxn ang="0">
                  <a:pos x="274" y="134"/>
                </a:cxn>
                <a:cxn ang="0">
                  <a:pos x="262" y="124"/>
                </a:cxn>
                <a:cxn ang="0">
                  <a:pos x="236" y="102"/>
                </a:cxn>
                <a:cxn ang="0">
                  <a:pos x="212" y="100"/>
                </a:cxn>
                <a:cxn ang="0">
                  <a:pos x="194" y="116"/>
                </a:cxn>
                <a:cxn ang="0">
                  <a:pos x="186" y="78"/>
                </a:cxn>
                <a:cxn ang="0">
                  <a:pos x="164" y="114"/>
                </a:cxn>
                <a:cxn ang="0">
                  <a:pos x="154" y="102"/>
                </a:cxn>
                <a:cxn ang="0">
                  <a:pos x="146" y="80"/>
                </a:cxn>
                <a:cxn ang="0">
                  <a:pos x="152" y="44"/>
                </a:cxn>
                <a:cxn ang="0">
                  <a:pos x="144" y="20"/>
                </a:cxn>
                <a:cxn ang="0">
                  <a:pos x="120" y="0"/>
                </a:cxn>
                <a:cxn ang="0">
                  <a:pos x="32" y="30"/>
                </a:cxn>
                <a:cxn ang="0">
                  <a:pos x="66" y="56"/>
                </a:cxn>
                <a:cxn ang="0">
                  <a:pos x="88" y="72"/>
                </a:cxn>
                <a:cxn ang="0">
                  <a:pos x="58" y="96"/>
                </a:cxn>
                <a:cxn ang="0">
                  <a:pos x="20" y="86"/>
                </a:cxn>
                <a:cxn ang="0">
                  <a:pos x="12" y="102"/>
                </a:cxn>
                <a:cxn ang="0">
                  <a:pos x="48" y="120"/>
                </a:cxn>
                <a:cxn ang="0">
                  <a:pos x="56" y="140"/>
                </a:cxn>
                <a:cxn ang="0">
                  <a:pos x="30" y="192"/>
                </a:cxn>
                <a:cxn ang="0">
                  <a:pos x="0" y="180"/>
                </a:cxn>
                <a:cxn ang="0">
                  <a:pos x="16" y="208"/>
                </a:cxn>
                <a:cxn ang="0">
                  <a:pos x="52" y="244"/>
                </a:cxn>
                <a:cxn ang="0">
                  <a:pos x="116" y="322"/>
                </a:cxn>
                <a:cxn ang="0">
                  <a:pos x="208" y="322"/>
                </a:cxn>
                <a:cxn ang="0">
                  <a:pos x="262" y="324"/>
                </a:cxn>
                <a:cxn ang="0">
                  <a:pos x="272" y="322"/>
                </a:cxn>
                <a:cxn ang="0">
                  <a:pos x="318" y="310"/>
                </a:cxn>
                <a:cxn ang="0">
                  <a:pos x="350" y="280"/>
                </a:cxn>
                <a:cxn ang="0">
                  <a:pos x="364" y="242"/>
                </a:cxn>
              </a:cxnLst>
              <a:rect l="0" t="0" r="r" b="b"/>
              <a:pathLst>
                <a:path w="368" h="328">
                  <a:moveTo>
                    <a:pt x="354" y="234"/>
                  </a:moveTo>
                  <a:lnTo>
                    <a:pt x="352" y="222"/>
                  </a:lnTo>
                  <a:lnTo>
                    <a:pt x="350" y="186"/>
                  </a:lnTo>
                  <a:lnTo>
                    <a:pt x="344" y="172"/>
                  </a:lnTo>
                  <a:lnTo>
                    <a:pt x="342" y="152"/>
                  </a:lnTo>
                  <a:lnTo>
                    <a:pt x="334" y="128"/>
                  </a:lnTo>
                  <a:lnTo>
                    <a:pt x="316" y="136"/>
                  </a:lnTo>
                  <a:lnTo>
                    <a:pt x="314" y="146"/>
                  </a:lnTo>
                  <a:lnTo>
                    <a:pt x="308" y="148"/>
                  </a:lnTo>
                  <a:lnTo>
                    <a:pt x="308" y="148"/>
                  </a:lnTo>
                  <a:lnTo>
                    <a:pt x="300" y="148"/>
                  </a:lnTo>
                  <a:lnTo>
                    <a:pt x="294" y="146"/>
                  </a:lnTo>
                  <a:lnTo>
                    <a:pt x="294" y="138"/>
                  </a:lnTo>
                  <a:lnTo>
                    <a:pt x="274" y="134"/>
                  </a:lnTo>
                  <a:lnTo>
                    <a:pt x="264" y="132"/>
                  </a:lnTo>
                  <a:lnTo>
                    <a:pt x="262" y="124"/>
                  </a:lnTo>
                  <a:lnTo>
                    <a:pt x="242" y="110"/>
                  </a:lnTo>
                  <a:lnTo>
                    <a:pt x="236" y="102"/>
                  </a:lnTo>
                  <a:lnTo>
                    <a:pt x="222" y="100"/>
                  </a:lnTo>
                  <a:lnTo>
                    <a:pt x="212" y="100"/>
                  </a:lnTo>
                  <a:lnTo>
                    <a:pt x="206" y="108"/>
                  </a:lnTo>
                  <a:lnTo>
                    <a:pt x="194" y="116"/>
                  </a:lnTo>
                  <a:lnTo>
                    <a:pt x="198" y="82"/>
                  </a:lnTo>
                  <a:lnTo>
                    <a:pt x="186" y="78"/>
                  </a:lnTo>
                  <a:lnTo>
                    <a:pt x="178" y="92"/>
                  </a:lnTo>
                  <a:lnTo>
                    <a:pt x="164" y="114"/>
                  </a:lnTo>
                  <a:lnTo>
                    <a:pt x="152" y="116"/>
                  </a:lnTo>
                  <a:lnTo>
                    <a:pt x="154" y="102"/>
                  </a:lnTo>
                  <a:lnTo>
                    <a:pt x="132" y="110"/>
                  </a:lnTo>
                  <a:lnTo>
                    <a:pt x="146" y="80"/>
                  </a:lnTo>
                  <a:lnTo>
                    <a:pt x="154" y="64"/>
                  </a:lnTo>
                  <a:lnTo>
                    <a:pt x="152" y="44"/>
                  </a:lnTo>
                  <a:lnTo>
                    <a:pt x="148" y="34"/>
                  </a:lnTo>
                  <a:lnTo>
                    <a:pt x="144" y="20"/>
                  </a:lnTo>
                  <a:lnTo>
                    <a:pt x="142" y="6"/>
                  </a:lnTo>
                  <a:lnTo>
                    <a:pt x="120" y="0"/>
                  </a:lnTo>
                  <a:lnTo>
                    <a:pt x="84" y="8"/>
                  </a:lnTo>
                  <a:lnTo>
                    <a:pt x="32" y="30"/>
                  </a:lnTo>
                  <a:lnTo>
                    <a:pt x="44" y="50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88" y="72"/>
                  </a:lnTo>
                  <a:lnTo>
                    <a:pt x="110" y="96"/>
                  </a:lnTo>
                  <a:lnTo>
                    <a:pt x="58" y="96"/>
                  </a:lnTo>
                  <a:lnTo>
                    <a:pt x="36" y="92"/>
                  </a:lnTo>
                  <a:lnTo>
                    <a:pt x="20" y="86"/>
                  </a:lnTo>
                  <a:lnTo>
                    <a:pt x="12" y="84"/>
                  </a:lnTo>
                  <a:lnTo>
                    <a:pt x="12" y="102"/>
                  </a:lnTo>
                  <a:lnTo>
                    <a:pt x="30" y="106"/>
                  </a:lnTo>
                  <a:lnTo>
                    <a:pt x="48" y="120"/>
                  </a:lnTo>
                  <a:lnTo>
                    <a:pt x="58" y="138"/>
                  </a:lnTo>
                  <a:lnTo>
                    <a:pt x="56" y="140"/>
                  </a:lnTo>
                  <a:lnTo>
                    <a:pt x="44" y="166"/>
                  </a:lnTo>
                  <a:lnTo>
                    <a:pt x="30" y="192"/>
                  </a:lnTo>
                  <a:lnTo>
                    <a:pt x="12" y="188"/>
                  </a:lnTo>
                  <a:lnTo>
                    <a:pt x="0" y="180"/>
                  </a:lnTo>
                  <a:lnTo>
                    <a:pt x="0" y="198"/>
                  </a:lnTo>
                  <a:lnTo>
                    <a:pt x="16" y="208"/>
                  </a:lnTo>
                  <a:lnTo>
                    <a:pt x="36" y="222"/>
                  </a:lnTo>
                  <a:lnTo>
                    <a:pt x="52" y="244"/>
                  </a:lnTo>
                  <a:lnTo>
                    <a:pt x="78" y="294"/>
                  </a:lnTo>
                  <a:lnTo>
                    <a:pt x="116" y="322"/>
                  </a:lnTo>
                  <a:lnTo>
                    <a:pt x="180" y="324"/>
                  </a:lnTo>
                  <a:lnTo>
                    <a:pt x="208" y="322"/>
                  </a:lnTo>
                  <a:lnTo>
                    <a:pt x="206" y="322"/>
                  </a:lnTo>
                  <a:lnTo>
                    <a:pt x="262" y="324"/>
                  </a:lnTo>
                  <a:lnTo>
                    <a:pt x="270" y="328"/>
                  </a:lnTo>
                  <a:lnTo>
                    <a:pt x="272" y="322"/>
                  </a:lnTo>
                  <a:lnTo>
                    <a:pt x="280" y="320"/>
                  </a:lnTo>
                  <a:lnTo>
                    <a:pt x="318" y="310"/>
                  </a:lnTo>
                  <a:lnTo>
                    <a:pt x="330" y="304"/>
                  </a:lnTo>
                  <a:lnTo>
                    <a:pt x="350" y="280"/>
                  </a:lnTo>
                  <a:lnTo>
                    <a:pt x="368" y="256"/>
                  </a:lnTo>
                  <a:lnTo>
                    <a:pt x="364" y="242"/>
                  </a:lnTo>
                  <a:lnTo>
                    <a:pt x="354" y="23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29" name="Freeform 198">
              <a:extLst>
                <a:ext uri="{FF2B5EF4-FFF2-40B4-BE49-F238E27FC236}">
                  <a16:creationId xmlns:a16="http://schemas.microsoft.com/office/drawing/2014/main" id="{9CC45AEE-BDC0-4109-A4CE-57129EC5E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739" y="3331973"/>
              <a:ext cx="565150" cy="323850"/>
            </a:xfrm>
            <a:custGeom>
              <a:avLst/>
              <a:gdLst/>
              <a:ahLst/>
              <a:cxnLst>
                <a:cxn ang="0">
                  <a:pos x="354" y="152"/>
                </a:cxn>
                <a:cxn ang="0">
                  <a:pos x="356" y="134"/>
                </a:cxn>
                <a:cxn ang="0">
                  <a:pos x="348" y="116"/>
                </a:cxn>
                <a:cxn ang="0">
                  <a:pos x="332" y="72"/>
                </a:cxn>
                <a:cxn ang="0">
                  <a:pos x="330" y="56"/>
                </a:cxn>
                <a:cxn ang="0">
                  <a:pos x="326" y="50"/>
                </a:cxn>
                <a:cxn ang="0">
                  <a:pos x="302" y="34"/>
                </a:cxn>
                <a:cxn ang="0">
                  <a:pos x="274" y="30"/>
                </a:cxn>
                <a:cxn ang="0">
                  <a:pos x="242" y="22"/>
                </a:cxn>
                <a:cxn ang="0">
                  <a:pos x="210" y="0"/>
                </a:cxn>
                <a:cxn ang="0">
                  <a:pos x="188" y="2"/>
                </a:cxn>
                <a:cxn ang="0">
                  <a:pos x="158" y="16"/>
                </a:cxn>
                <a:cxn ang="0">
                  <a:pos x="156" y="28"/>
                </a:cxn>
                <a:cxn ang="0">
                  <a:pos x="164" y="68"/>
                </a:cxn>
                <a:cxn ang="0">
                  <a:pos x="148" y="88"/>
                </a:cxn>
                <a:cxn ang="0">
                  <a:pos x="110" y="88"/>
                </a:cxn>
                <a:cxn ang="0">
                  <a:pos x="104" y="74"/>
                </a:cxn>
                <a:cxn ang="0">
                  <a:pos x="88" y="52"/>
                </a:cxn>
                <a:cxn ang="0">
                  <a:pos x="66" y="36"/>
                </a:cxn>
                <a:cxn ang="0">
                  <a:pos x="36" y="48"/>
                </a:cxn>
                <a:cxn ang="0">
                  <a:pos x="20" y="74"/>
                </a:cxn>
                <a:cxn ang="0">
                  <a:pos x="4" y="120"/>
                </a:cxn>
                <a:cxn ang="0">
                  <a:pos x="0" y="164"/>
                </a:cxn>
                <a:cxn ang="0">
                  <a:pos x="6" y="184"/>
                </a:cxn>
                <a:cxn ang="0">
                  <a:pos x="10" y="182"/>
                </a:cxn>
                <a:cxn ang="0">
                  <a:pos x="12" y="182"/>
                </a:cxn>
                <a:cxn ang="0">
                  <a:pos x="14" y="174"/>
                </a:cxn>
                <a:cxn ang="0">
                  <a:pos x="22" y="168"/>
                </a:cxn>
                <a:cxn ang="0">
                  <a:pos x="26" y="164"/>
                </a:cxn>
                <a:cxn ang="0">
                  <a:pos x="30" y="160"/>
                </a:cxn>
                <a:cxn ang="0">
                  <a:pos x="38" y="162"/>
                </a:cxn>
                <a:cxn ang="0">
                  <a:pos x="40" y="158"/>
                </a:cxn>
                <a:cxn ang="0">
                  <a:pos x="48" y="154"/>
                </a:cxn>
                <a:cxn ang="0">
                  <a:pos x="50" y="152"/>
                </a:cxn>
                <a:cxn ang="0">
                  <a:pos x="50" y="152"/>
                </a:cxn>
                <a:cxn ang="0">
                  <a:pos x="68" y="152"/>
                </a:cxn>
                <a:cxn ang="0">
                  <a:pos x="86" y="154"/>
                </a:cxn>
                <a:cxn ang="0">
                  <a:pos x="150" y="154"/>
                </a:cxn>
                <a:cxn ang="0">
                  <a:pos x="178" y="150"/>
                </a:cxn>
                <a:cxn ang="0">
                  <a:pos x="198" y="154"/>
                </a:cxn>
                <a:cxn ang="0">
                  <a:pos x="210" y="164"/>
                </a:cxn>
                <a:cxn ang="0">
                  <a:pos x="224" y="166"/>
                </a:cxn>
                <a:cxn ang="0">
                  <a:pos x="244" y="178"/>
                </a:cxn>
                <a:cxn ang="0">
                  <a:pos x="246" y="178"/>
                </a:cxn>
                <a:cxn ang="0">
                  <a:pos x="284" y="204"/>
                </a:cxn>
                <a:cxn ang="0">
                  <a:pos x="320" y="186"/>
                </a:cxn>
                <a:cxn ang="0">
                  <a:pos x="332" y="188"/>
                </a:cxn>
                <a:cxn ang="0">
                  <a:pos x="340" y="168"/>
                </a:cxn>
                <a:cxn ang="0">
                  <a:pos x="354" y="152"/>
                </a:cxn>
              </a:cxnLst>
              <a:rect l="0" t="0" r="r" b="b"/>
              <a:pathLst>
                <a:path w="356" h="204">
                  <a:moveTo>
                    <a:pt x="354" y="152"/>
                  </a:moveTo>
                  <a:lnTo>
                    <a:pt x="356" y="134"/>
                  </a:lnTo>
                  <a:lnTo>
                    <a:pt x="348" y="116"/>
                  </a:lnTo>
                  <a:lnTo>
                    <a:pt x="332" y="72"/>
                  </a:lnTo>
                  <a:lnTo>
                    <a:pt x="330" y="56"/>
                  </a:lnTo>
                  <a:lnTo>
                    <a:pt x="326" y="50"/>
                  </a:lnTo>
                  <a:lnTo>
                    <a:pt x="302" y="34"/>
                  </a:lnTo>
                  <a:lnTo>
                    <a:pt x="274" y="30"/>
                  </a:lnTo>
                  <a:lnTo>
                    <a:pt x="242" y="22"/>
                  </a:lnTo>
                  <a:lnTo>
                    <a:pt x="210" y="0"/>
                  </a:lnTo>
                  <a:lnTo>
                    <a:pt x="188" y="2"/>
                  </a:lnTo>
                  <a:lnTo>
                    <a:pt x="158" y="16"/>
                  </a:lnTo>
                  <a:lnTo>
                    <a:pt x="156" y="28"/>
                  </a:lnTo>
                  <a:lnTo>
                    <a:pt x="164" y="68"/>
                  </a:lnTo>
                  <a:lnTo>
                    <a:pt x="148" y="88"/>
                  </a:lnTo>
                  <a:lnTo>
                    <a:pt x="110" y="88"/>
                  </a:lnTo>
                  <a:lnTo>
                    <a:pt x="104" y="74"/>
                  </a:lnTo>
                  <a:lnTo>
                    <a:pt x="88" y="52"/>
                  </a:lnTo>
                  <a:lnTo>
                    <a:pt x="66" y="36"/>
                  </a:lnTo>
                  <a:lnTo>
                    <a:pt x="36" y="48"/>
                  </a:lnTo>
                  <a:lnTo>
                    <a:pt x="20" y="74"/>
                  </a:lnTo>
                  <a:lnTo>
                    <a:pt x="4" y="120"/>
                  </a:lnTo>
                  <a:lnTo>
                    <a:pt x="0" y="164"/>
                  </a:lnTo>
                  <a:lnTo>
                    <a:pt x="6" y="184"/>
                  </a:lnTo>
                  <a:lnTo>
                    <a:pt x="10" y="182"/>
                  </a:lnTo>
                  <a:lnTo>
                    <a:pt x="12" y="182"/>
                  </a:lnTo>
                  <a:lnTo>
                    <a:pt x="14" y="174"/>
                  </a:lnTo>
                  <a:lnTo>
                    <a:pt x="22" y="168"/>
                  </a:lnTo>
                  <a:lnTo>
                    <a:pt x="26" y="164"/>
                  </a:lnTo>
                  <a:lnTo>
                    <a:pt x="30" y="160"/>
                  </a:lnTo>
                  <a:lnTo>
                    <a:pt x="38" y="162"/>
                  </a:lnTo>
                  <a:lnTo>
                    <a:pt x="40" y="158"/>
                  </a:lnTo>
                  <a:lnTo>
                    <a:pt x="48" y="154"/>
                  </a:lnTo>
                  <a:lnTo>
                    <a:pt x="50" y="152"/>
                  </a:lnTo>
                  <a:lnTo>
                    <a:pt x="50" y="152"/>
                  </a:lnTo>
                  <a:lnTo>
                    <a:pt x="68" y="152"/>
                  </a:lnTo>
                  <a:lnTo>
                    <a:pt x="86" y="154"/>
                  </a:lnTo>
                  <a:lnTo>
                    <a:pt x="150" y="154"/>
                  </a:lnTo>
                  <a:lnTo>
                    <a:pt x="178" y="150"/>
                  </a:lnTo>
                  <a:lnTo>
                    <a:pt x="198" y="154"/>
                  </a:lnTo>
                  <a:lnTo>
                    <a:pt x="210" y="164"/>
                  </a:lnTo>
                  <a:lnTo>
                    <a:pt x="224" y="166"/>
                  </a:lnTo>
                  <a:lnTo>
                    <a:pt x="244" y="178"/>
                  </a:lnTo>
                  <a:lnTo>
                    <a:pt x="246" y="178"/>
                  </a:lnTo>
                  <a:lnTo>
                    <a:pt x="284" y="204"/>
                  </a:lnTo>
                  <a:lnTo>
                    <a:pt x="320" y="186"/>
                  </a:lnTo>
                  <a:lnTo>
                    <a:pt x="332" y="188"/>
                  </a:lnTo>
                  <a:lnTo>
                    <a:pt x="340" y="168"/>
                  </a:lnTo>
                  <a:lnTo>
                    <a:pt x="354" y="15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32" name="Freeform 199">
              <a:extLst>
                <a:ext uri="{FF2B5EF4-FFF2-40B4-BE49-F238E27FC236}">
                  <a16:creationId xmlns:a16="http://schemas.microsoft.com/office/drawing/2014/main" id="{8CA74522-1BA2-45FF-9929-3C25CC9D9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739" y="3570098"/>
              <a:ext cx="450850" cy="349250"/>
            </a:xfrm>
            <a:custGeom>
              <a:avLst/>
              <a:gdLst/>
              <a:ahLst/>
              <a:cxnLst>
                <a:cxn ang="0">
                  <a:pos x="284" y="54"/>
                </a:cxn>
                <a:cxn ang="0">
                  <a:pos x="270" y="114"/>
                </a:cxn>
                <a:cxn ang="0">
                  <a:pos x="248" y="128"/>
                </a:cxn>
                <a:cxn ang="0">
                  <a:pos x="246" y="160"/>
                </a:cxn>
                <a:cxn ang="0">
                  <a:pos x="238" y="190"/>
                </a:cxn>
                <a:cxn ang="0">
                  <a:pos x="212" y="196"/>
                </a:cxn>
                <a:cxn ang="0">
                  <a:pos x="188" y="214"/>
                </a:cxn>
                <a:cxn ang="0">
                  <a:pos x="156" y="216"/>
                </a:cxn>
                <a:cxn ang="0">
                  <a:pos x="150" y="220"/>
                </a:cxn>
                <a:cxn ang="0">
                  <a:pos x="136" y="218"/>
                </a:cxn>
                <a:cxn ang="0">
                  <a:pos x="124" y="190"/>
                </a:cxn>
                <a:cxn ang="0">
                  <a:pos x="96" y="182"/>
                </a:cxn>
                <a:cxn ang="0">
                  <a:pos x="92" y="174"/>
                </a:cxn>
                <a:cxn ang="0">
                  <a:pos x="94" y="154"/>
                </a:cxn>
                <a:cxn ang="0">
                  <a:pos x="86" y="126"/>
                </a:cxn>
                <a:cxn ang="0">
                  <a:pos x="84" y="120"/>
                </a:cxn>
                <a:cxn ang="0">
                  <a:pos x="54" y="122"/>
                </a:cxn>
                <a:cxn ang="0">
                  <a:pos x="22" y="102"/>
                </a:cxn>
                <a:cxn ang="0">
                  <a:pos x="0" y="104"/>
                </a:cxn>
                <a:cxn ang="0">
                  <a:pos x="6" y="94"/>
                </a:cxn>
                <a:cxn ang="0">
                  <a:pos x="8" y="76"/>
                </a:cxn>
                <a:cxn ang="0">
                  <a:pos x="6" y="56"/>
                </a:cxn>
                <a:cxn ang="0">
                  <a:pos x="6" y="34"/>
                </a:cxn>
                <a:cxn ang="0">
                  <a:pos x="10" y="32"/>
                </a:cxn>
                <a:cxn ang="0">
                  <a:pos x="12" y="32"/>
                </a:cxn>
                <a:cxn ang="0">
                  <a:pos x="14" y="24"/>
                </a:cxn>
                <a:cxn ang="0">
                  <a:pos x="22" y="18"/>
                </a:cxn>
                <a:cxn ang="0">
                  <a:pos x="26" y="14"/>
                </a:cxn>
                <a:cxn ang="0">
                  <a:pos x="30" y="10"/>
                </a:cxn>
                <a:cxn ang="0">
                  <a:pos x="38" y="12"/>
                </a:cxn>
                <a:cxn ang="0">
                  <a:pos x="40" y="8"/>
                </a:cxn>
                <a:cxn ang="0">
                  <a:pos x="48" y="4"/>
                </a:cxn>
                <a:cxn ang="0">
                  <a:pos x="50" y="2"/>
                </a:cxn>
                <a:cxn ang="0">
                  <a:pos x="50" y="2"/>
                </a:cxn>
                <a:cxn ang="0">
                  <a:pos x="68" y="2"/>
                </a:cxn>
                <a:cxn ang="0">
                  <a:pos x="86" y="4"/>
                </a:cxn>
                <a:cxn ang="0">
                  <a:pos x="150" y="4"/>
                </a:cxn>
                <a:cxn ang="0">
                  <a:pos x="178" y="0"/>
                </a:cxn>
                <a:cxn ang="0">
                  <a:pos x="198" y="4"/>
                </a:cxn>
                <a:cxn ang="0">
                  <a:pos x="210" y="14"/>
                </a:cxn>
                <a:cxn ang="0">
                  <a:pos x="224" y="16"/>
                </a:cxn>
                <a:cxn ang="0">
                  <a:pos x="244" y="28"/>
                </a:cxn>
                <a:cxn ang="0">
                  <a:pos x="246" y="28"/>
                </a:cxn>
                <a:cxn ang="0">
                  <a:pos x="284" y="54"/>
                </a:cxn>
              </a:cxnLst>
              <a:rect l="0" t="0" r="r" b="b"/>
              <a:pathLst>
                <a:path w="284" h="220">
                  <a:moveTo>
                    <a:pt x="284" y="54"/>
                  </a:moveTo>
                  <a:lnTo>
                    <a:pt x="270" y="114"/>
                  </a:lnTo>
                  <a:lnTo>
                    <a:pt x="248" y="128"/>
                  </a:lnTo>
                  <a:lnTo>
                    <a:pt x="246" y="160"/>
                  </a:lnTo>
                  <a:lnTo>
                    <a:pt x="238" y="190"/>
                  </a:lnTo>
                  <a:lnTo>
                    <a:pt x="212" y="196"/>
                  </a:lnTo>
                  <a:lnTo>
                    <a:pt x="188" y="214"/>
                  </a:lnTo>
                  <a:lnTo>
                    <a:pt x="156" y="216"/>
                  </a:lnTo>
                  <a:lnTo>
                    <a:pt x="150" y="220"/>
                  </a:lnTo>
                  <a:lnTo>
                    <a:pt x="136" y="218"/>
                  </a:lnTo>
                  <a:lnTo>
                    <a:pt x="124" y="190"/>
                  </a:lnTo>
                  <a:lnTo>
                    <a:pt x="96" y="182"/>
                  </a:lnTo>
                  <a:lnTo>
                    <a:pt x="92" y="174"/>
                  </a:lnTo>
                  <a:lnTo>
                    <a:pt x="94" y="154"/>
                  </a:lnTo>
                  <a:lnTo>
                    <a:pt x="86" y="126"/>
                  </a:lnTo>
                  <a:lnTo>
                    <a:pt x="84" y="120"/>
                  </a:lnTo>
                  <a:lnTo>
                    <a:pt x="54" y="122"/>
                  </a:lnTo>
                  <a:lnTo>
                    <a:pt x="22" y="102"/>
                  </a:lnTo>
                  <a:lnTo>
                    <a:pt x="0" y="104"/>
                  </a:lnTo>
                  <a:lnTo>
                    <a:pt x="6" y="94"/>
                  </a:lnTo>
                  <a:lnTo>
                    <a:pt x="8" y="76"/>
                  </a:lnTo>
                  <a:lnTo>
                    <a:pt x="6" y="56"/>
                  </a:lnTo>
                  <a:lnTo>
                    <a:pt x="6" y="34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4" y="24"/>
                  </a:lnTo>
                  <a:lnTo>
                    <a:pt x="22" y="18"/>
                  </a:lnTo>
                  <a:lnTo>
                    <a:pt x="26" y="14"/>
                  </a:lnTo>
                  <a:lnTo>
                    <a:pt x="30" y="10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48" y="4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8" y="2"/>
                  </a:lnTo>
                  <a:lnTo>
                    <a:pt x="86" y="4"/>
                  </a:lnTo>
                  <a:lnTo>
                    <a:pt x="150" y="4"/>
                  </a:lnTo>
                  <a:lnTo>
                    <a:pt x="178" y="0"/>
                  </a:lnTo>
                  <a:lnTo>
                    <a:pt x="198" y="4"/>
                  </a:lnTo>
                  <a:lnTo>
                    <a:pt x="210" y="14"/>
                  </a:lnTo>
                  <a:lnTo>
                    <a:pt x="224" y="16"/>
                  </a:lnTo>
                  <a:lnTo>
                    <a:pt x="244" y="28"/>
                  </a:lnTo>
                  <a:lnTo>
                    <a:pt x="246" y="28"/>
                  </a:lnTo>
                  <a:lnTo>
                    <a:pt x="284" y="5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33" name="Freeform 201">
              <a:extLst>
                <a:ext uri="{FF2B5EF4-FFF2-40B4-BE49-F238E27FC236}">
                  <a16:creationId xmlns:a16="http://schemas.microsoft.com/office/drawing/2014/main" id="{0F8BEF2A-C24B-47D1-AA72-A376EE78B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827" y="3798698"/>
              <a:ext cx="862012" cy="804862"/>
            </a:xfrm>
            <a:custGeom>
              <a:avLst/>
              <a:gdLst/>
              <a:ahLst/>
              <a:cxnLst>
                <a:cxn ang="0">
                  <a:pos x="257" y="42"/>
                </a:cxn>
                <a:cxn ang="0">
                  <a:pos x="236" y="4"/>
                </a:cxn>
                <a:cxn ang="0">
                  <a:pos x="172" y="6"/>
                </a:cxn>
                <a:cxn ang="0">
                  <a:pos x="116" y="40"/>
                </a:cxn>
                <a:cxn ang="0">
                  <a:pos x="10" y="68"/>
                </a:cxn>
                <a:cxn ang="0">
                  <a:pos x="12" y="88"/>
                </a:cxn>
                <a:cxn ang="0">
                  <a:pos x="16" y="126"/>
                </a:cxn>
                <a:cxn ang="0">
                  <a:pos x="0" y="166"/>
                </a:cxn>
                <a:cxn ang="0">
                  <a:pos x="26" y="234"/>
                </a:cxn>
                <a:cxn ang="0">
                  <a:pos x="24" y="282"/>
                </a:cxn>
                <a:cxn ang="0">
                  <a:pos x="34" y="316"/>
                </a:cxn>
                <a:cxn ang="0">
                  <a:pos x="32" y="334"/>
                </a:cxn>
                <a:cxn ang="0">
                  <a:pos x="46" y="335"/>
                </a:cxn>
                <a:cxn ang="0">
                  <a:pos x="100" y="363"/>
                </a:cxn>
                <a:cxn ang="0">
                  <a:pos x="126" y="411"/>
                </a:cxn>
                <a:cxn ang="0">
                  <a:pos x="134" y="389"/>
                </a:cxn>
                <a:cxn ang="0">
                  <a:pos x="160" y="397"/>
                </a:cxn>
                <a:cxn ang="0">
                  <a:pos x="184" y="399"/>
                </a:cxn>
                <a:cxn ang="0">
                  <a:pos x="186" y="425"/>
                </a:cxn>
                <a:cxn ang="0">
                  <a:pos x="218" y="433"/>
                </a:cxn>
                <a:cxn ang="0">
                  <a:pos x="265" y="479"/>
                </a:cxn>
                <a:cxn ang="0">
                  <a:pos x="279" y="463"/>
                </a:cxn>
                <a:cxn ang="0">
                  <a:pos x="311" y="497"/>
                </a:cxn>
                <a:cxn ang="0">
                  <a:pos x="387" y="475"/>
                </a:cxn>
                <a:cxn ang="0">
                  <a:pos x="429" y="497"/>
                </a:cxn>
                <a:cxn ang="0">
                  <a:pos x="461" y="507"/>
                </a:cxn>
                <a:cxn ang="0">
                  <a:pos x="499" y="415"/>
                </a:cxn>
                <a:cxn ang="0">
                  <a:pos x="539" y="385"/>
                </a:cxn>
                <a:cxn ang="0">
                  <a:pos x="511" y="292"/>
                </a:cxn>
                <a:cxn ang="0">
                  <a:pos x="507" y="272"/>
                </a:cxn>
                <a:cxn ang="0">
                  <a:pos x="503" y="232"/>
                </a:cxn>
                <a:cxn ang="0">
                  <a:pos x="507" y="192"/>
                </a:cxn>
                <a:cxn ang="0">
                  <a:pos x="523" y="168"/>
                </a:cxn>
                <a:cxn ang="0">
                  <a:pos x="507" y="114"/>
                </a:cxn>
                <a:cxn ang="0">
                  <a:pos x="483" y="46"/>
                </a:cxn>
                <a:cxn ang="0">
                  <a:pos x="421" y="42"/>
                </a:cxn>
                <a:cxn ang="0">
                  <a:pos x="301" y="34"/>
                </a:cxn>
              </a:cxnLst>
              <a:rect l="0" t="0" r="r" b="b"/>
              <a:pathLst>
                <a:path w="543" h="507">
                  <a:moveTo>
                    <a:pt x="291" y="32"/>
                  </a:moveTo>
                  <a:lnTo>
                    <a:pt x="257" y="42"/>
                  </a:lnTo>
                  <a:lnTo>
                    <a:pt x="240" y="34"/>
                  </a:lnTo>
                  <a:lnTo>
                    <a:pt x="236" y="4"/>
                  </a:lnTo>
                  <a:lnTo>
                    <a:pt x="230" y="0"/>
                  </a:lnTo>
                  <a:lnTo>
                    <a:pt x="172" y="6"/>
                  </a:lnTo>
                  <a:lnTo>
                    <a:pt x="138" y="20"/>
                  </a:lnTo>
                  <a:lnTo>
                    <a:pt x="116" y="40"/>
                  </a:lnTo>
                  <a:lnTo>
                    <a:pt x="32" y="62"/>
                  </a:lnTo>
                  <a:lnTo>
                    <a:pt x="10" y="68"/>
                  </a:lnTo>
                  <a:lnTo>
                    <a:pt x="10" y="72"/>
                  </a:lnTo>
                  <a:lnTo>
                    <a:pt x="12" y="88"/>
                  </a:lnTo>
                  <a:lnTo>
                    <a:pt x="10" y="88"/>
                  </a:lnTo>
                  <a:lnTo>
                    <a:pt x="16" y="126"/>
                  </a:lnTo>
                  <a:lnTo>
                    <a:pt x="12" y="138"/>
                  </a:lnTo>
                  <a:lnTo>
                    <a:pt x="0" y="166"/>
                  </a:lnTo>
                  <a:lnTo>
                    <a:pt x="20" y="188"/>
                  </a:lnTo>
                  <a:lnTo>
                    <a:pt x="26" y="234"/>
                  </a:lnTo>
                  <a:lnTo>
                    <a:pt x="16" y="260"/>
                  </a:lnTo>
                  <a:lnTo>
                    <a:pt x="24" y="282"/>
                  </a:lnTo>
                  <a:lnTo>
                    <a:pt x="32" y="288"/>
                  </a:lnTo>
                  <a:lnTo>
                    <a:pt x="34" y="316"/>
                  </a:lnTo>
                  <a:lnTo>
                    <a:pt x="22" y="341"/>
                  </a:lnTo>
                  <a:lnTo>
                    <a:pt x="32" y="334"/>
                  </a:lnTo>
                  <a:lnTo>
                    <a:pt x="34" y="328"/>
                  </a:lnTo>
                  <a:lnTo>
                    <a:pt x="46" y="335"/>
                  </a:lnTo>
                  <a:lnTo>
                    <a:pt x="68" y="353"/>
                  </a:lnTo>
                  <a:lnTo>
                    <a:pt x="100" y="363"/>
                  </a:lnTo>
                  <a:lnTo>
                    <a:pt x="110" y="397"/>
                  </a:lnTo>
                  <a:lnTo>
                    <a:pt x="126" y="411"/>
                  </a:lnTo>
                  <a:lnTo>
                    <a:pt x="140" y="407"/>
                  </a:lnTo>
                  <a:lnTo>
                    <a:pt x="134" y="389"/>
                  </a:lnTo>
                  <a:lnTo>
                    <a:pt x="162" y="397"/>
                  </a:lnTo>
                  <a:lnTo>
                    <a:pt x="160" y="397"/>
                  </a:lnTo>
                  <a:lnTo>
                    <a:pt x="176" y="401"/>
                  </a:lnTo>
                  <a:lnTo>
                    <a:pt x="184" y="399"/>
                  </a:lnTo>
                  <a:lnTo>
                    <a:pt x="184" y="411"/>
                  </a:lnTo>
                  <a:lnTo>
                    <a:pt x="186" y="425"/>
                  </a:lnTo>
                  <a:lnTo>
                    <a:pt x="216" y="435"/>
                  </a:lnTo>
                  <a:lnTo>
                    <a:pt x="218" y="433"/>
                  </a:lnTo>
                  <a:lnTo>
                    <a:pt x="245" y="471"/>
                  </a:lnTo>
                  <a:lnTo>
                    <a:pt x="265" y="479"/>
                  </a:lnTo>
                  <a:lnTo>
                    <a:pt x="269" y="469"/>
                  </a:lnTo>
                  <a:lnTo>
                    <a:pt x="279" y="463"/>
                  </a:lnTo>
                  <a:lnTo>
                    <a:pt x="303" y="499"/>
                  </a:lnTo>
                  <a:lnTo>
                    <a:pt x="311" y="497"/>
                  </a:lnTo>
                  <a:lnTo>
                    <a:pt x="341" y="481"/>
                  </a:lnTo>
                  <a:lnTo>
                    <a:pt x="387" y="475"/>
                  </a:lnTo>
                  <a:lnTo>
                    <a:pt x="429" y="491"/>
                  </a:lnTo>
                  <a:lnTo>
                    <a:pt x="429" y="497"/>
                  </a:lnTo>
                  <a:lnTo>
                    <a:pt x="439" y="499"/>
                  </a:lnTo>
                  <a:lnTo>
                    <a:pt x="461" y="507"/>
                  </a:lnTo>
                  <a:lnTo>
                    <a:pt x="473" y="453"/>
                  </a:lnTo>
                  <a:lnTo>
                    <a:pt x="499" y="415"/>
                  </a:lnTo>
                  <a:lnTo>
                    <a:pt x="527" y="387"/>
                  </a:lnTo>
                  <a:lnTo>
                    <a:pt x="539" y="385"/>
                  </a:lnTo>
                  <a:lnTo>
                    <a:pt x="543" y="365"/>
                  </a:lnTo>
                  <a:lnTo>
                    <a:pt x="511" y="292"/>
                  </a:lnTo>
                  <a:lnTo>
                    <a:pt x="507" y="282"/>
                  </a:lnTo>
                  <a:lnTo>
                    <a:pt x="507" y="272"/>
                  </a:lnTo>
                  <a:lnTo>
                    <a:pt x="511" y="240"/>
                  </a:lnTo>
                  <a:lnTo>
                    <a:pt x="503" y="232"/>
                  </a:lnTo>
                  <a:lnTo>
                    <a:pt x="483" y="222"/>
                  </a:lnTo>
                  <a:lnTo>
                    <a:pt x="507" y="192"/>
                  </a:lnTo>
                  <a:lnTo>
                    <a:pt x="521" y="186"/>
                  </a:lnTo>
                  <a:lnTo>
                    <a:pt x="523" y="168"/>
                  </a:lnTo>
                  <a:lnTo>
                    <a:pt x="519" y="142"/>
                  </a:lnTo>
                  <a:lnTo>
                    <a:pt x="507" y="114"/>
                  </a:lnTo>
                  <a:lnTo>
                    <a:pt x="495" y="74"/>
                  </a:lnTo>
                  <a:lnTo>
                    <a:pt x="483" y="46"/>
                  </a:lnTo>
                  <a:lnTo>
                    <a:pt x="455" y="38"/>
                  </a:lnTo>
                  <a:lnTo>
                    <a:pt x="421" y="42"/>
                  </a:lnTo>
                  <a:lnTo>
                    <a:pt x="379" y="44"/>
                  </a:lnTo>
                  <a:lnTo>
                    <a:pt x="301" y="34"/>
                  </a:lnTo>
                  <a:lnTo>
                    <a:pt x="291" y="3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34" name="Freeform 231">
              <a:extLst>
                <a:ext uri="{FF2B5EF4-FFF2-40B4-BE49-F238E27FC236}">
                  <a16:creationId xmlns:a16="http://schemas.microsoft.com/office/drawing/2014/main" id="{12A63A5E-3996-46FD-9E21-49763162B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313" y="1620647"/>
              <a:ext cx="768350" cy="1447800"/>
            </a:xfrm>
            <a:custGeom>
              <a:avLst/>
              <a:gdLst/>
              <a:ahLst/>
              <a:cxnLst/>
              <a:rect l="l" t="t" r="r" b="b"/>
              <a:pathLst>
                <a:path w="768350" h="1447800">
                  <a:moveTo>
                    <a:pt x="15875" y="1390650"/>
                  </a:moveTo>
                  <a:lnTo>
                    <a:pt x="41275" y="1409700"/>
                  </a:lnTo>
                  <a:lnTo>
                    <a:pt x="25400" y="1435100"/>
                  </a:lnTo>
                  <a:lnTo>
                    <a:pt x="6350" y="1438275"/>
                  </a:lnTo>
                  <a:lnTo>
                    <a:pt x="0" y="1406525"/>
                  </a:lnTo>
                  <a:close/>
                  <a:moveTo>
                    <a:pt x="409575" y="0"/>
                  </a:moveTo>
                  <a:lnTo>
                    <a:pt x="438150" y="34925"/>
                  </a:lnTo>
                  <a:lnTo>
                    <a:pt x="460375" y="41275"/>
                  </a:lnTo>
                  <a:lnTo>
                    <a:pt x="476250" y="47625"/>
                  </a:lnTo>
                  <a:lnTo>
                    <a:pt x="485775" y="79375"/>
                  </a:lnTo>
                  <a:lnTo>
                    <a:pt x="476250" y="101600"/>
                  </a:lnTo>
                  <a:lnTo>
                    <a:pt x="469900" y="123825"/>
                  </a:lnTo>
                  <a:lnTo>
                    <a:pt x="479425" y="136525"/>
                  </a:lnTo>
                  <a:lnTo>
                    <a:pt x="466725" y="149225"/>
                  </a:lnTo>
                  <a:lnTo>
                    <a:pt x="454025" y="161925"/>
                  </a:lnTo>
                  <a:lnTo>
                    <a:pt x="463550" y="206375"/>
                  </a:lnTo>
                  <a:lnTo>
                    <a:pt x="473075" y="234950"/>
                  </a:lnTo>
                  <a:lnTo>
                    <a:pt x="485775" y="260350"/>
                  </a:lnTo>
                  <a:lnTo>
                    <a:pt x="504825" y="266700"/>
                  </a:lnTo>
                  <a:lnTo>
                    <a:pt x="539750" y="292100"/>
                  </a:lnTo>
                  <a:lnTo>
                    <a:pt x="561975" y="317500"/>
                  </a:lnTo>
                  <a:lnTo>
                    <a:pt x="565150" y="339725"/>
                  </a:lnTo>
                  <a:lnTo>
                    <a:pt x="546100" y="377825"/>
                  </a:lnTo>
                  <a:lnTo>
                    <a:pt x="536575" y="406400"/>
                  </a:lnTo>
                  <a:lnTo>
                    <a:pt x="527050" y="428625"/>
                  </a:lnTo>
                  <a:lnTo>
                    <a:pt x="552450" y="473075"/>
                  </a:lnTo>
                  <a:lnTo>
                    <a:pt x="609600" y="587375"/>
                  </a:lnTo>
                  <a:lnTo>
                    <a:pt x="596900" y="606425"/>
                  </a:lnTo>
                  <a:lnTo>
                    <a:pt x="596900" y="644525"/>
                  </a:lnTo>
                  <a:lnTo>
                    <a:pt x="596900" y="695325"/>
                  </a:lnTo>
                  <a:lnTo>
                    <a:pt x="619125" y="727075"/>
                  </a:lnTo>
                  <a:lnTo>
                    <a:pt x="647700" y="749300"/>
                  </a:lnTo>
                  <a:lnTo>
                    <a:pt x="679450" y="819150"/>
                  </a:lnTo>
                  <a:lnTo>
                    <a:pt x="660400" y="860425"/>
                  </a:lnTo>
                  <a:lnTo>
                    <a:pt x="647700" y="873125"/>
                  </a:lnTo>
                  <a:lnTo>
                    <a:pt x="663575" y="889000"/>
                  </a:lnTo>
                  <a:lnTo>
                    <a:pt x="695325" y="908050"/>
                  </a:lnTo>
                  <a:lnTo>
                    <a:pt x="768350" y="971550"/>
                  </a:lnTo>
                  <a:lnTo>
                    <a:pt x="758825" y="1028700"/>
                  </a:lnTo>
                  <a:lnTo>
                    <a:pt x="742950" y="1060450"/>
                  </a:lnTo>
                  <a:lnTo>
                    <a:pt x="682625" y="1171575"/>
                  </a:lnTo>
                  <a:lnTo>
                    <a:pt x="565150" y="1339850"/>
                  </a:lnTo>
                  <a:lnTo>
                    <a:pt x="527050" y="1355725"/>
                  </a:lnTo>
                  <a:lnTo>
                    <a:pt x="488950" y="1365250"/>
                  </a:lnTo>
                  <a:lnTo>
                    <a:pt x="393700" y="1400175"/>
                  </a:lnTo>
                  <a:lnTo>
                    <a:pt x="358775" y="1419225"/>
                  </a:lnTo>
                  <a:lnTo>
                    <a:pt x="330200" y="1431925"/>
                  </a:lnTo>
                  <a:lnTo>
                    <a:pt x="323850" y="1428750"/>
                  </a:lnTo>
                  <a:lnTo>
                    <a:pt x="314325" y="1435100"/>
                  </a:lnTo>
                  <a:lnTo>
                    <a:pt x="241300" y="1447800"/>
                  </a:lnTo>
                  <a:lnTo>
                    <a:pt x="222250" y="1419225"/>
                  </a:lnTo>
                  <a:lnTo>
                    <a:pt x="196850" y="1390650"/>
                  </a:lnTo>
                  <a:lnTo>
                    <a:pt x="174625" y="1384300"/>
                  </a:lnTo>
                  <a:lnTo>
                    <a:pt x="130175" y="1371600"/>
                  </a:lnTo>
                  <a:lnTo>
                    <a:pt x="114300" y="1346200"/>
                  </a:lnTo>
                  <a:lnTo>
                    <a:pt x="111125" y="1298575"/>
                  </a:lnTo>
                  <a:lnTo>
                    <a:pt x="127000" y="1270000"/>
                  </a:lnTo>
                  <a:lnTo>
                    <a:pt x="130175" y="1219200"/>
                  </a:lnTo>
                  <a:lnTo>
                    <a:pt x="101600" y="1146175"/>
                  </a:lnTo>
                  <a:lnTo>
                    <a:pt x="95250" y="1050925"/>
                  </a:lnTo>
                  <a:lnTo>
                    <a:pt x="142875" y="996950"/>
                  </a:lnTo>
                  <a:lnTo>
                    <a:pt x="149225" y="1003300"/>
                  </a:lnTo>
                  <a:lnTo>
                    <a:pt x="158750" y="993775"/>
                  </a:lnTo>
                  <a:lnTo>
                    <a:pt x="174625" y="962025"/>
                  </a:lnTo>
                  <a:lnTo>
                    <a:pt x="168275" y="942975"/>
                  </a:lnTo>
                  <a:lnTo>
                    <a:pt x="184150" y="923925"/>
                  </a:lnTo>
                  <a:lnTo>
                    <a:pt x="193675" y="923925"/>
                  </a:lnTo>
                  <a:lnTo>
                    <a:pt x="238125" y="876300"/>
                  </a:lnTo>
                  <a:lnTo>
                    <a:pt x="279400" y="812800"/>
                  </a:lnTo>
                  <a:lnTo>
                    <a:pt x="288925" y="793750"/>
                  </a:lnTo>
                  <a:lnTo>
                    <a:pt x="292100" y="774700"/>
                  </a:lnTo>
                  <a:lnTo>
                    <a:pt x="327025" y="742950"/>
                  </a:lnTo>
                  <a:lnTo>
                    <a:pt x="346075" y="752475"/>
                  </a:lnTo>
                  <a:lnTo>
                    <a:pt x="339725" y="669925"/>
                  </a:lnTo>
                  <a:lnTo>
                    <a:pt x="314325" y="641350"/>
                  </a:lnTo>
                  <a:lnTo>
                    <a:pt x="301625" y="641350"/>
                  </a:lnTo>
                  <a:lnTo>
                    <a:pt x="288925" y="625475"/>
                  </a:lnTo>
                  <a:lnTo>
                    <a:pt x="285750" y="622300"/>
                  </a:lnTo>
                  <a:lnTo>
                    <a:pt x="279400" y="625475"/>
                  </a:lnTo>
                  <a:lnTo>
                    <a:pt x="266700" y="619125"/>
                  </a:lnTo>
                  <a:lnTo>
                    <a:pt x="247650" y="571500"/>
                  </a:lnTo>
                  <a:lnTo>
                    <a:pt x="241300" y="511175"/>
                  </a:lnTo>
                  <a:lnTo>
                    <a:pt x="241300" y="466725"/>
                  </a:lnTo>
                  <a:lnTo>
                    <a:pt x="219075" y="428625"/>
                  </a:lnTo>
                  <a:lnTo>
                    <a:pt x="228600" y="390525"/>
                  </a:lnTo>
                  <a:lnTo>
                    <a:pt x="209550" y="317500"/>
                  </a:lnTo>
                  <a:lnTo>
                    <a:pt x="187325" y="276225"/>
                  </a:lnTo>
                  <a:lnTo>
                    <a:pt x="165100" y="257175"/>
                  </a:lnTo>
                  <a:lnTo>
                    <a:pt x="114300" y="228600"/>
                  </a:lnTo>
                  <a:lnTo>
                    <a:pt x="69850" y="184150"/>
                  </a:lnTo>
                  <a:lnTo>
                    <a:pt x="53975" y="168275"/>
                  </a:lnTo>
                  <a:lnTo>
                    <a:pt x="76200" y="142875"/>
                  </a:lnTo>
                  <a:lnTo>
                    <a:pt x="92075" y="130175"/>
                  </a:lnTo>
                  <a:lnTo>
                    <a:pt x="107950" y="133350"/>
                  </a:lnTo>
                  <a:lnTo>
                    <a:pt x="120650" y="155575"/>
                  </a:lnTo>
                  <a:lnTo>
                    <a:pt x="136525" y="180975"/>
                  </a:lnTo>
                  <a:lnTo>
                    <a:pt x="158750" y="212725"/>
                  </a:lnTo>
                  <a:lnTo>
                    <a:pt x="190500" y="222250"/>
                  </a:lnTo>
                  <a:lnTo>
                    <a:pt x="215900" y="209550"/>
                  </a:lnTo>
                  <a:lnTo>
                    <a:pt x="234950" y="200025"/>
                  </a:lnTo>
                  <a:lnTo>
                    <a:pt x="250825" y="206375"/>
                  </a:lnTo>
                  <a:lnTo>
                    <a:pt x="279400" y="222250"/>
                  </a:lnTo>
                  <a:lnTo>
                    <a:pt x="314325" y="146050"/>
                  </a:lnTo>
                  <a:lnTo>
                    <a:pt x="311150" y="123825"/>
                  </a:lnTo>
                  <a:lnTo>
                    <a:pt x="314325" y="101600"/>
                  </a:lnTo>
                  <a:lnTo>
                    <a:pt x="327025" y="53975"/>
                  </a:lnTo>
                  <a:lnTo>
                    <a:pt x="342900" y="28575"/>
                  </a:lnTo>
                  <a:lnTo>
                    <a:pt x="365125" y="1587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35" name="Freeform 232">
              <a:extLst>
                <a:ext uri="{FF2B5EF4-FFF2-40B4-BE49-F238E27FC236}">
                  <a16:creationId xmlns:a16="http://schemas.microsoft.com/office/drawing/2014/main" id="{876615DB-3257-482A-A8FA-7E6329938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9239" y="3103373"/>
              <a:ext cx="444500" cy="282575"/>
            </a:xfrm>
            <a:custGeom>
              <a:avLst/>
              <a:gdLst/>
              <a:ahLst/>
              <a:cxnLst/>
              <a:rect l="l" t="t" r="r" b="b"/>
              <a:pathLst>
                <a:path w="444500" h="282575">
                  <a:moveTo>
                    <a:pt x="82550" y="158750"/>
                  </a:moveTo>
                  <a:lnTo>
                    <a:pt x="95250" y="171450"/>
                  </a:lnTo>
                  <a:lnTo>
                    <a:pt x="85725" y="190500"/>
                  </a:lnTo>
                  <a:lnTo>
                    <a:pt x="63500" y="212725"/>
                  </a:lnTo>
                  <a:lnTo>
                    <a:pt x="22225" y="250825"/>
                  </a:lnTo>
                  <a:lnTo>
                    <a:pt x="9525" y="250825"/>
                  </a:lnTo>
                  <a:lnTo>
                    <a:pt x="0" y="196850"/>
                  </a:lnTo>
                  <a:lnTo>
                    <a:pt x="22225" y="168275"/>
                  </a:lnTo>
                  <a:close/>
                  <a:moveTo>
                    <a:pt x="50800" y="92075"/>
                  </a:moveTo>
                  <a:lnTo>
                    <a:pt x="76200" y="107950"/>
                  </a:lnTo>
                  <a:lnTo>
                    <a:pt x="82550" y="127000"/>
                  </a:lnTo>
                  <a:lnTo>
                    <a:pt x="66675" y="133350"/>
                  </a:lnTo>
                  <a:lnTo>
                    <a:pt x="38100" y="127000"/>
                  </a:lnTo>
                  <a:close/>
                  <a:moveTo>
                    <a:pt x="295275" y="0"/>
                  </a:moveTo>
                  <a:lnTo>
                    <a:pt x="330200" y="3175"/>
                  </a:lnTo>
                  <a:lnTo>
                    <a:pt x="355600" y="15875"/>
                  </a:lnTo>
                  <a:lnTo>
                    <a:pt x="419100" y="15875"/>
                  </a:lnTo>
                  <a:lnTo>
                    <a:pt x="434975" y="9525"/>
                  </a:lnTo>
                  <a:lnTo>
                    <a:pt x="431800" y="47625"/>
                  </a:lnTo>
                  <a:lnTo>
                    <a:pt x="409575" y="123825"/>
                  </a:lnTo>
                  <a:lnTo>
                    <a:pt x="428625" y="212725"/>
                  </a:lnTo>
                  <a:lnTo>
                    <a:pt x="444500" y="225425"/>
                  </a:lnTo>
                  <a:lnTo>
                    <a:pt x="434975" y="238125"/>
                  </a:lnTo>
                  <a:lnTo>
                    <a:pt x="425450" y="244475"/>
                  </a:lnTo>
                  <a:lnTo>
                    <a:pt x="415925" y="282575"/>
                  </a:lnTo>
                  <a:lnTo>
                    <a:pt x="371475" y="276225"/>
                  </a:lnTo>
                  <a:lnTo>
                    <a:pt x="320675" y="263525"/>
                  </a:lnTo>
                  <a:lnTo>
                    <a:pt x="269875" y="228600"/>
                  </a:lnTo>
                  <a:lnTo>
                    <a:pt x="234950" y="231775"/>
                  </a:lnTo>
                  <a:lnTo>
                    <a:pt x="187325" y="254000"/>
                  </a:lnTo>
                  <a:lnTo>
                    <a:pt x="196850" y="187325"/>
                  </a:lnTo>
                  <a:lnTo>
                    <a:pt x="184150" y="180975"/>
                  </a:lnTo>
                  <a:lnTo>
                    <a:pt x="177800" y="196850"/>
                  </a:lnTo>
                  <a:lnTo>
                    <a:pt x="142875" y="187325"/>
                  </a:lnTo>
                  <a:lnTo>
                    <a:pt x="120650" y="161925"/>
                  </a:lnTo>
                  <a:lnTo>
                    <a:pt x="111125" y="120650"/>
                  </a:lnTo>
                  <a:lnTo>
                    <a:pt x="114300" y="66675"/>
                  </a:lnTo>
                  <a:lnTo>
                    <a:pt x="168275" y="38100"/>
                  </a:lnTo>
                  <a:lnTo>
                    <a:pt x="247650" y="2222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36" name="Freeform 235">
              <a:extLst>
                <a:ext uri="{FF2B5EF4-FFF2-40B4-BE49-F238E27FC236}">
                  <a16:creationId xmlns:a16="http://schemas.microsoft.com/office/drawing/2014/main" id="{E197B346-1E6E-4D9B-A074-5982AE6C9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3427" y="1788922"/>
              <a:ext cx="890587" cy="1911350"/>
            </a:xfrm>
            <a:custGeom>
              <a:avLst/>
              <a:gdLst/>
              <a:ahLst/>
              <a:cxnLst/>
              <a:rect l="l" t="t" r="r" b="b"/>
              <a:pathLst>
                <a:path w="890587" h="1911350">
                  <a:moveTo>
                    <a:pt x="428625" y="1651000"/>
                  </a:moveTo>
                  <a:lnTo>
                    <a:pt x="393700" y="1739900"/>
                  </a:lnTo>
                  <a:lnTo>
                    <a:pt x="365125" y="1806575"/>
                  </a:lnTo>
                  <a:lnTo>
                    <a:pt x="368300" y="1762125"/>
                  </a:lnTo>
                  <a:lnTo>
                    <a:pt x="381000" y="1724025"/>
                  </a:lnTo>
                  <a:close/>
                  <a:moveTo>
                    <a:pt x="547687" y="1571625"/>
                  </a:moveTo>
                  <a:lnTo>
                    <a:pt x="569912" y="1574800"/>
                  </a:lnTo>
                  <a:lnTo>
                    <a:pt x="569912" y="1590675"/>
                  </a:lnTo>
                  <a:lnTo>
                    <a:pt x="566737" y="1597025"/>
                  </a:lnTo>
                  <a:lnTo>
                    <a:pt x="560387" y="1600200"/>
                  </a:lnTo>
                  <a:lnTo>
                    <a:pt x="554037" y="1619250"/>
                  </a:lnTo>
                  <a:lnTo>
                    <a:pt x="554037" y="1638300"/>
                  </a:lnTo>
                  <a:lnTo>
                    <a:pt x="536575" y="1676400"/>
                  </a:lnTo>
                  <a:lnTo>
                    <a:pt x="511175" y="1695450"/>
                  </a:lnTo>
                  <a:lnTo>
                    <a:pt x="504825" y="1631950"/>
                  </a:lnTo>
                  <a:lnTo>
                    <a:pt x="520700" y="1603375"/>
                  </a:lnTo>
                  <a:close/>
                  <a:moveTo>
                    <a:pt x="652462" y="0"/>
                  </a:moveTo>
                  <a:lnTo>
                    <a:pt x="677862" y="0"/>
                  </a:lnTo>
                  <a:lnTo>
                    <a:pt x="693737" y="15875"/>
                  </a:lnTo>
                  <a:lnTo>
                    <a:pt x="738187" y="60325"/>
                  </a:lnTo>
                  <a:lnTo>
                    <a:pt x="788987" y="88900"/>
                  </a:lnTo>
                  <a:lnTo>
                    <a:pt x="811212" y="107950"/>
                  </a:lnTo>
                  <a:lnTo>
                    <a:pt x="833437" y="149225"/>
                  </a:lnTo>
                  <a:lnTo>
                    <a:pt x="852487" y="222250"/>
                  </a:lnTo>
                  <a:lnTo>
                    <a:pt x="842962" y="260350"/>
                  </a:lnTo>
                  <a:lnTo>
                    <a:pt x="865187" y="298450"/>
                  </a:lnTo>
                  <a:lnTo>
                    <a:pt x="865187" y="342900"/>
                  </a:lnTo>
                  <a:lnTo>
                    <a:pt x="871537" y="403225"/>
                  </a:lnTo>
                  <a:lnTo>
                    <a:pt x="890587" y="450850"/>
                  </a:lnTo>
                  <a:lnTo>
                    <a:pt x="849312" y="460375"/>
                  </a:lnTo>
                  <a:lnTo>
                    <a:pt x="811212" y="450850"/>
                  </a:lnTo>
                  <a:lnTo>
                    <a:pt x="782637" y="454025"/>
                  </a:lnTo>
                  <a:lnTo>
                    <a:pt x="773112" y="492125"/>
                  </a:lnTo>
                  <a:lnTo>
                    <a:pt x="763587" y="517525"/>
                  </a:lnTo>
                  <a:lnTo>
                    <a:pt x="731837" y="571500"/>
                  </a:lnTo>
                  <a:lnTo>
                    <a:pt x="719137" y="596900"/>
                  </a:lnTo>
                  <a:lnTo>
                    <a:pt x="722312" y="625475"/>
                  </a:lnTo>
                  <a:lnTo>
                    <a:pt x="731837" y="638175"/>
                  </a:lnTo>
                  <a:lnTo>
                    <a:pt x="731837" y="666750"/>
                  </a:lnTo>
                  <a:lnTo>
                    <a:pt x="722312" y="685800"/>
                  </a:lnTo>
                  <a:lnTo>
                    <a:pt x="687387" y="739775"/>
                  </a:lnTo>
                  <a:lnTo>
                    <a:pt x="649287" y="771525"/>
                  </a:lnTo>
                  <a:lnTo>
                    <a:pt x="601662" y="793750"/>
                  </a:lnTo>
                  <a:lnTo>
                    <a:pt x="595312" y="812800"/>
                  </a:lnTo>
                  <a:lnTo>
                    <a:pt x="544512" y="854075"/>
                  </a:lnTo>
                  <a:lnTo>
                    <a:pt x="550862" y="866775"/>
                  </a:lnTo>
                  <a:lnTo>
                    <a:pt x="527050" y="901700"/>
                  </a:lnTo>
                  <a:lnTo>
                    <a:pt x="508000" y="927100"/>
                  </a:lnTo>
                  <a:lnTo>
                    <a:pt x="495299" y="927100"/>
                  </a:lnTo>
                  <a:lnTo>
                    <a:pt x="485775" y="923925"/>
                  </a:lnTo>
                  <a:lnTo>
                    <a:pt x="476250" y="984250"/>
                  </a:lnTo>
                  <a:lnTo>
                    <a:pt x="466725" y="1035050"/>
                  </a:lnTo>
                  <a:lnTo>
                    <a:pt x="457200" y="1038225"/>
                  </a:lnTo>
                  <a:lnTo>
                    <a:pt x="450850" y="1073150"/>
                  </a:lnTo>
                  <a:lnTo>
                    <a:pt x="463550" y="1089025"/>
                  </a:lnTo>
                  <a:lnTo>
                    <a:pt x="454025" y="1104900"/>
                  </a:lnTo>
                  <a:lnTo>
                    <a:pt x="450850" y="1143000"/>
                  </a:lnTo>
                  <a:lnTo>
                    <a:pt x="469900" y="1187450"/>
                  </a:lnTo>
                  <a:lnTo>
                    <a:pt x="508000" y="1196975"/>
                  </a:lnTo>
                  <a:lnTo>
                    <a:pt x="547687" y="1244600"/>
                  </a:lnTo>
                  <a:lnTo>
                    <a:pt x="560387" y="1260475"/>
                  </a:lnTo>
                  <a:lnTo>
                    <a:pt x="569912" y="1285875"/>
                  </a:lnTo>
                  <a:lnTo>
                    <a:pt x="554037" y="1330325"/>
                  </a:lnTo>
                  <a:lnTo>
                    <a:pt x="495299" y="1425575"/>
                  </a:lnTo>
                  <a:lnTo>
                    <a:pt x="444500" y="1454150"/>
                  </a:lnTo>
                  <a:lnTo>
                    <a:pt x="419100" y="1470025"/>
                  </a:lnTo>
                  <a:lnTo>
                    <a:pt x="409575" y="1501775"/>
                  </a:lnTo>
                  <a:lnTo>
                    <a:pt x="396875" y="1558925"/>
                  </a:lnTo>
                  <a:lnTo>
                    <a:pt x="400050" y="1590675"/>
                  </a:lnTo>
                  <a:lnTo>
                    <a:pt x="400050" y="1603375"/>
                  </a:lnTo>
                  <a:lnTo>
                    <a:pt x="393700" y="1638300"/>
                  </a:lnTo>
                  <a:lnTo>
                    <a:pt x="368300" y="1733550"/>
                  </a:lnTo>
                  <a:lnTo>
                    <a:pt x="333375" y="1803400"/>
                  </a:lnTo>
                  <a:lnTo>
                    <a:pt x="301625" y="1803400"/>
                  </a:lnTo>
                  <a:lnTo>
                    <a:pt x="244475" y="1806575"/>
                  </a:lnTo>
                  <a:lnTo>
                    <a:pt x="200025" y="1835150"/>
                  </a:lnTo>
                  <a:lnTo>
                    <a:pt x="187325" y="1854200"/>
                  </a:lnTo>
                  <a:lnTo>
                    <a:pt x="193675" y="1876425"/>
                  </a:lnTo>
                  <a:lnTo>
                    <a:pt x="196850" y="1895475"/>
                  </a:lnTo>
                  <a:lnTo>
                    <a:pt x="177800" y="1911350"/>
                  </a:lnTo>
                  <a:lnTo>
                    <a:pt x="152400" y="1908175"/>
                  </a:lnTo>
                  <a:lnTo>
                    <a:pt x="127000" y="1908175"/>
                  </a:lnTo>
                  <a:lnTo>
                    <a:pt x="76200" y="1901825"/>
                  </a:lnTo>
                  <a:lnTo>
                    <a:pt x="82550" y="1873250"/>
                  </a:lnTo>
                  <a:lnTo>
                    <a:pt x="76200" y="1828800"/>
                  </a:lnTo>
                  <a:lnTo>
                    <a:pt x="79375" y="1771650"/>
                  </a:lnTo>
                  <a:lnTo>
                    <a:pt x="88900" y="1727200"/>
                  </a:lnTo>
                  <a:lnTo>
                    <a:pt x="85725" y="1711325"/>
                  </a:lnTo>
                  <a:lnTo>
                    <a:pt x="53975" y="1663700"/>
                  </a:lnTo>
                  <a:lnTo>
                    <a:pt x="47625" y="1619250"/>
                  </a:lnTo>
                  <a:lnTo>
                    <a:pt x="34925" y="1571625"/>
                  </a:lnTo>
                  <a:lnTo>
                    <a:pt x="28575" y="1520825"/>
                  </a:lnTo>
                  <a:lnTo>
                    <a:pt x="22225" y="1479550"/>
                  </a:lnTo>
                  <a:lnTo>
                    <a:pt x="3175" y="1447800"/>
                  </a:lnTo>
                  <a:lnTo>
                    <a:pt x="0" y="1384300"/>
                  </a:lnTo>
                  <a:lnTo>
                    <a:pt x="9525" y="1368425"/>
                  </a:lnTo>
                  <a:lnTo>
                    <a:pt x="38100" y="1397000"/>
                  </a:lnTo>
                  <a:lnTo>
                    <a:pt x="57150" y="1346200"/>
                  </a:lnTo>
                  <a:lnTo>
                    <a:pt x="53975" y="1301750"/>
                  </a:lnTo>
                  <a:lnTo>
                    <a:pt x="82550" y="1273175"/>
                  </a:lnTo>
                  <a:lnTo>
                    <a:pt x="117475" y="1241425"/>
                  </a:lnTo>
                  <a:lnTo>
                    <a:pt x="130175" y="1193800"/>
                  </a:lnTo>
                  <a:lnTo>
                    <a:pt x="127000" y="1155700"/>
                  </a:lnTo>
                  <a:lnTo>
                    <a:pt x="114300" y="1108075"/>
                  </a:lnTo>
                  <a:lnTo>
                    <a:pt x="142875" y="1101725"/>
                  </a:lnTo>
                  <a:lnTo>
                    <a:pt x="158750" y="1076325"/>
                  </a:lnTo>
                  <a:lnTo>
                    <a:pt x="158750" y="1050925"/>
                  </a:lnTo>
                  <a:lnTo>
                    <a:pt x="139700" y="1028700"/>
                  </a:lnTo>
                  <a:lnTo>
                    <a:pt x="130175" y="1019175"/>
                  </a:lnTo>
                  <a:lnTo>
                    <a:pt x="123825" y="987425"/>
                  </a:lnTo>
                  <a:lnTo>
                    <a:pt x="130175" y="952500"/>
                  </a:lnTo>
                  <a:lnTo>
                    <a:pt x="136525" y="911225"/>
                  </a:lnTo>
                  <a:lnTo>
                    <a:pt x="133350" y="863600"/>
                  </a:lnTo>
                  <a:lnTo>
                    <a:pt x="133350" y="787400"/>
                  </a:lnTo>
                  <a:lnTo>
                    <a:pt x="149225" y="752475"/>
                  </a:lnTo>
                  <a:lnTo>
                    <a:pt x="158750" y="733425"/>
                  </a:lnTo>
                  <a:lnTo>
                    <a:pt x="193675" y="695325"/>
                  </a:lnTo>
                  <a:lnTo>
                    <a:pt x="219075" y="682625"/>
                  </a:lnTo>
                  <a:lnTo>
                    <a:pt x="257175" y="688975"/>
                  </a:lnTo>
                  <a:lnTo>
                    <a:pt x="273050" y="695325"/>
                  </a:lnTo>
                  <a:lnTo>
                    <a:pt x="285750" y="673100"/>
                  </a:lnTo>
                  <a:lnTo>
                    <a:pt x="288925" y="657225"/>
                  </a:lnTo>
                  <a:lnTo>
                    <a:pt x="282575" y="628650"/>
                  </a:lnTo>
                  <a:lnTo>
                    <a:pt x="266700" y="603250"/>
                  </a:lnTo>
                  <a:lnTo>
                    <a:pt x="304800" y="549275"/>
                  </a:lnTo>
                  <a:lnTo>
                    <a:pt x="320675" y="514350"/>
                  </a:lnTo>
                  <a:lnTo>
                    <a:pt x="327025" y="476250"/>
                  </a:lnTo>
                  <a:lnTo>
                    <a:pt x="333375" y="428625"/>
                  </a:lnTo>
                  <a:lnTo>
                    <a:pt x="352425" y="409575"/>
                  </a:lnTo>
                  <a:lnTo>
                    <a:pt x="387350" y="381000"/>
                  </a:lnTo>
                  <a:lnTo>
                    <a:pt x="384175" y="355600"/>
                  </a:lnTo>
                  <a:lnTo>
                    <a:pt x="393700" y="342900"/>
                  </a:lnTo>
                  <a:lnTo>
                    <a:pt x="422275" y="304800"/>
                  </a:lnTo>
                  <a:lnTo>
                    <a:pt x="444500" y="276225"/>
                  </a:lnTo>
                  <a:lnTo>
                    <a:pt x="441325" y="238125"/>
                  </a:lnTo>
                  <a:lnTo>
                    <a:pt x="463550" y="184150"/>
                  </a:lnTo>
                  <a:lnTo>
                    <a:pt x="479425" y="155575"/>
                  </a:lnTo>
                  <a:lnTo>
                    <a:pt x="501649" y="133350"/>
                  </a:lnTo>
                  <a:lnTo>
                    <a:pt x="514350" y="139700"/>
                  </a:lnTo>
                  <a:lnTo>
                    <a:pt x="536575" y="149225"/>
                  </a:lnTo>
                  <a:lnTo>
                    <a:pt x="547687" y="120650"/>
                  </a:lnTo>
                  <a:lnTo>
                    <a:pt x="544512" y="88900"/>
                  </a:lnTo>
                  <a:lnTo>
                    <a:pt x="566737" y="73025"/>
                  </a:lnTo>
                  <a:lnTo>
                    <a:pt x="636587" y="98425"/>
                  </a:lnTo>
                  <a:lnTo>
                    <a:pt x="658812" y="69850"/>
                  </a:lnTo>
                  <a:lnTo>
                    <a:pt x="661987" y="2222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37" name="Freeform 239">
              <a:extLst>
                <a:ext uri="{FF2B5EF4-FFF2-40B4-BE49-F238E27FC236}">
                  <a16:creationId xmlns:a16="http://schemas.microsoft.com/office/drawing/2014/main" id="{CC467F25-F6A1-490F-8AF8-63F8A68E7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177" y="3712973"/>
              <a:ext cx="809625" cy="1087437"/>
            </a:xfrm>
            <a:custGeom>
              <a:avLst/>
              <a:gdLst/>
              <a:ahLst/>
              <a:cxnLst/>
              <a:rect l="l" t="t" r="r" b="b"/>
              <a:pathLst>
                <a:path w="809625" h="1087437">
                  <a:moveTo>
                    <a:pt x="717550" y="82550"/>
                  </a:moveTo>
                  <a:lnTo>
                    <a:pt x="736600" y="120650"/>
                  </a:lnTo>
                  <a:lnTo>
                    <a:pt x="730250" y="133350"/>
                  </a:lnTo>
                  <a:lnTo>
                    <a:pt x="692150" y="120650"/>
                  </a:lnTo>
                  <a:close/>
                  <a:moveTo>
                    <a:pt x="333375" y="0"/>
                  </a:moveTo>
                  <a:lnTo>
                    <a:pt x="393700" y="22225"/>
                  </a:lnTo>
                  <a:lnTo>
                    <a:pt x="431800" y="47625"/>
                  </a:lnTo>
                  <a:lnTo>
                    <a:pt x="463550" y="92075"/>
                  </a:lnTo>
                  <a:lnTo>
                    <a:pt x="508000" y="101600"/>
                  </a:lnTo>
                  <a:lnTo>
                    <a:pt x="495300" y="158750"/>
                  </a:lnTo>
                  <a:lnTo>
                    <a:pt x="527050" y="155575"/>
                  </a:lnTo>
                  <a:lnTo>
                    <a:pt x="558800" y="155575"/>
                  </a:lnTo>
                  <a:lnTo>
                    <a:pt x="625475" y="120650"/>
                  </a:lnTo>
                  <a:lnTo>
                    <a:pt x="666750" y="114300"/>
                  </a:lnTo>
                  <a:lnTo>
                    <a:pt x="682625" y="127000"/>
                  </a:lnTo>
                  <a:lnTo>
                    <a:pt x="692150" y="142875"/>
                  </a:lnTo>
                  <a:lnTo>
                    <a:pt x="730250" y="155575"/>
                  </a:lnTo>
                  <a:lnTo>
                    <a:pt x="742950" y="206375"/>
                  </a:lnTo>
                  <a:lnTo>
                    <a:pt x="774700" y="225425"/>
                  </a:lnTo>
                  <a:lnTo>
                    <a:pt x="771525" y="225425"/>
                  </a:lnTo>
                  <a:lnTo>
                    <a:pt x="781050" y="285750"/>
                  </a:lnTo>
                  <a:lnTo>
                    <a:pt x="774700" y="304800"/>
                  </a:lnTo>
                  <a:lnTo>
                    <a:pt x="755650" y="349250"/>
                  </a:lnTo>
                  <a:lnTo>
                    <a:pt x="787400" y="384175"/>
                  </a:lnTo>
                  <a:lnTo>
                    <a:pt x="796925" y="457200"/>
                  </a:lnTo>
                  <a:lnTo>
                    <a:pt x="781050" y="498475"/>
                  </a:lnTo>
                  <a:lnTo>
                    <a:pt x="793750" y="533400"/>
                  </a:lnTo>
                  <a:lnTo>
                    <a:pt x="806450" y="542925"/>
                  </a:lnTo>
                  <a:lnTo>
                    <a:pt x="809625" y="587375"/>
                  </a:lnTo>
                  <a:lnTo>
                    <a:pt x="790575" y="627062"/>
                  </a:lnTo>
                  <a:lnTo>
                    <a:pt x="787400" y="627062"/>
                  </a:lnTo>
                  <a:lnTo>
                    <a:pt x="762000" y="603250"/>
                  </a:lnTo>
                  <a:lnTo>
                    <a:pt x="749300" y="615950"/>
                  </a:lnTo>
                  <a:lnTo>
                    <a:pt x="647700" y="652462"/>
                  </a:lnTo>
                  <a:lnTo>
                    <a:pt x="536575" y="681037"/>
                  </a:lnTo>
                  <a:lnTo>
                    <a:pt x="558800" y="731837"/>
                  </a:lnTo>
                  <a:lnTo>
                    <a:pt x="581025" y="792162"/>
                  </a:lnTo>
                  <a:lnTo>
                    <a:pt x="609600" y="839787"/>
                  </a:lnTo>
                  <a:lnTo>
                    <a:pt x="638175" y="877887"/>
                  </a:lnTo>
                  <a:lnTo>
                    <a:pt x="676275" y="912812"/>
                  </a:lnTo>
                  <a:lnTo>
                    <a:pt x="663575" y="947737"/>
                  </a:lnTo>
                  <a:lnTo>
                    <a:pt x="644525" y="938212"/>
                  </a:lnTo>
                  <a:lnTo>
                    <a:pt x="638175" y="938212"/>
                  </a:lnTo>
                  <a:lnTo>
                    <a:pt x="584200" y="985837"/>
                  </a:lnTo>
                  <a:lnTo>
                    <a:pt x="587375" y="1033462"/>
                  </a:lnTo>
                  <a:lnTo>
                    <a:pt x="584200" y="1087437"/>
                  </a:lnTo>
                  <a:lnTo>
                    <a:pt x="565150" y="1065212"/>
                  </a:lnTo>
                  <a:lnTo>
                    <a:pt x="508000" y="1049337"/>
                  </a:lnTo>
                  <a:lnTo>
                    <a:pt x="447675" y="1062037"/>
                  </a:lnTo>
                  <a:lnTo>
                    <a:pt x="412750" y="1077912"/>
                  </a:lnTo>
                  <a:lnTo>
                    <a:pt x="387350" y="1077912"/>
                  </a:lnTo>
                  <a:lnTo>
                    <a:pt x="381000" y="1058862"/>
                  </a:lnTo>
                  <a:lnTo>
                    <a:pt x="358775" y="1049337"/>
                  </a:lnTo>
                  <a:lnTo>
                    <a:pt x="333375" y="1042987"/>
                  </a:lnTo>
                  <a:lnTo>
                    <a:pt x="285750" y="1036637"/>
                  </a:lnTo>
                  <a:lnTo>
                    <a:pt x="269875" y="1042987"/>
                  </a:lnTo>
                  <a:lnTo>
                    <a:pt x="257175" y="1039812"/>
                  </a:lnTo>
                  <a:lnTo>
                    <a:pt x="193675" y="1014412"/>
                  </a:lnTo>
                  <a:lnTo>
                    <a:pt x="168275" y="1008062"/>
                  </a:lnTo>
                  <a:lnTo>
                    <a:pt x="165100" y="1014412"/>
                  </a:lnTo>
                  <a:lnTo>
                    <a:pt x="155575" y="1017587"/>
                  </a:lnTo>
                  <a:lnTo>
                    <a:pt x="139700" y="1017587"/>
                  </a:lnTo>
                  <a:lnTo>
                    <a:pt x="130175" y="1011237"/>
                  </a:lnTo>
                  <a:lnTo>
                    <a:pt x="73025" y="1008062"/>
                  </a:lnTo>
                  <a:lnTo>
                    <a:pt x="69850" y="1004887"/>
                  </a:lnTo>
                  <a:lnTo>
                    <a:pt x="66675" y="976312"/>
                  </a:lnTo>
                  <a:lnTo>
                    <a:pt x="82550" y="928687"/>
                  </a:lnTo>
                  <a:lnTo>
                    <a:pt x="127000" y="855662"/>
                  </a:lnTo>
                  <a:lnTo>
                    <a:pt x="161925" y="820737"/>
                  </a:lnTo>
                  <a:lnTo>
                    <a:pt x="73025" y="782637"/>
                  </a:lnTo>
                  <a:lnTo>
                    <a:pt x="38100" y="763587"/>
                  </a:lnTo>
                  <a:lnTo>
                    <a:pt x="3175" y="722312"/>
                  </a:lnTo>
                  <a:lnTo>
                    <a:pt x="22225" y="690562"/>
                  </a:lnTo>
                  <a:lnTo>
                    <a:pt x="0" y="623887"/>
                  </a:lnTo>
                  <a:lnTo>
                    <a:pt x="28575" y="584200"/>
                  </a:lnTo>
                  <a:lnTo>
                    <a:pt x="6350" y="536575"/>
                  </a:lnTo>
                  <a:lnTo>
                    <a:pt x="31750" y="469900"/>
                  </a:lnTo>
                  <a:lnTo>
                    <a:pt x="41275" y="431800"/>
                  </a:lnTo>
                  <a:lnTo>
                    <a:pt x="34925" y="403225"/>
                  </a:lnTo>
                  <a:lnTo>
                    <a:pt x="41275" y="384175"/>
                  </a:lnTo>
                  <a:lnTo>
                    <a:pt x="50800" y="390525"/>
                  </a:lnTo>
                  <a:lnTo>
                    <a:pt x="69850" y="393700"/>
                  </a:lnTo>
                  <a:lnTo>
                    <a:pt x="139700" y="333375"/>
                  </a:lnTo>
                  <a:lnTo>
                    <a:pt x="174625" y="209550"/>
                  </a:lnTo>
                  <a:lnTo>
                    <a:pt x="165100" y="180975"/>
                  </a:lnTo>
                  <a:lnTo>
                    <a:pt x="196850" y="149225"/>
                  </a:lnTo>
                  <a:lnTo>
                    <a:pt x="244475" y="155575"/>
                  </a:lnTo>
                  <a:lnTo>
                    <a:pt x="279400" y="177800"/>
                  </a:lnTo>
                  <a:lnTo>
                    <a:pt x="311150" y="139700"/>
                  </a:lnTo>
                  <a:lnTo>
                    <a:pt x="336550" y="120650"/>
                  </a:lnTo>
                  <a:lnTo>
                    <a:pt x="346075" y="88900"/>
                  </a:lnTo>
                  <a:lnTo>
                    <a:pt x="339725" y="317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38" name="Freeform 245">
              <a:extLst>
                <a:ext uri="{FF2B5EF4-FFF2-40B4-BE49-F238E27FC236}">
                  <a16:creationId xmlns:a16="http://schemas.microsoft.com/office/drawing/2014/main" id="{FE596217-E85D-46E2-973B-2266EBBC8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677" y="3351023"/>
              <a:ext cx="542925" cy="434975"/>
            </a:xfrm>
            <a:custGeom>
              <a:avLst/>
              <a:gdLst/>
              <a:ahLst/>
              <a:cxnLst/>
              <a:rect l="l" t="t" r="r" b="b"/>
              <a:pathLst>
                <a:path w="542925" h="434975">
                  <a:moveTo>
                    <a:pt x="222250" y="384175"/>
                  </a:moveTo>
                  <a:lnTo>
                    <a:pt x="244475" y="406400"/>
                  </a:lnTo>
                  <a:lnTo>
                    <a:pt x="260350" y="400050"/>
                  </a:lnTo>
                  <a:lnTo>
                    <a:pt x="266700" y="428625"/>
                  </a:lnTo>
                  <a:lnTo>
                    <a:pt x="244475" y="434975"/>
                  </a:lnTo>
                  <a:lnTo>
                    <a:pt x="222250" y="425450"/>
                  </a:lnTo>
                  <a:lnTo>
                    <a:pt x="200025" y="409575"/>
                  </a:lnTo>
                  <a:lnTo>
                    <a:pt x="206375" y="387350"/>
                  </a:lnTo>
                  <a:close/>
                  <a:moveTo>
                    <a:pt x="514350" y="368300"/>
                  </a:moveTo>
                  <a:lnTo>
                    <a:pt x="542925" y="390525"/>
                  </a:lnTo>
                  <a:lnTo>
                    <a:pt x="530225" y="406400"/>
                  </a:lnTo>
                  <a:lnTo>
                    <a:pt x="508000" y="384175"/>
                  </a:lnTo>
                  <a:close/>
                  <a:moveTo>
                    <a:pt x="123825" y="288925"/>
                  </a:moveTo>
                  <a:lnTo>
                    <a:pt x="174625" y="295275"/>
                  </a:lnTo>
                  <a:lnTo>
                    <a:pt x="171450" y="307975"/>
                  </a:lnTo>
                  <a:lnTo>
                    <a:pt x="187325" y="292100"/>
                  </a:lnTo>
                  <a:lnTo>
                    <a:pt x="196850" y="330200"/>
                  </a:lnTo>
                  <a:lnTo>
                    <a:pt x="187325" y="361950"/>
                  </a:lnTo>
                  <a:lnTo>
                    <a:pt x="139700" y="355600"/>
                  </a:lnTo>
                  <a:lnTo>
                    <a:pt x="123825" y="323850"/>
                  </a:lnTo>
                  <a:close/>
                  <a:moveTo>
                    <a:pt x="346075" y="241300"/>
                  </a:moveTo>
                  <a:lnTo>
                    <a:pt x="339725" y="311150"/>
                  </a:lnTo>
                  <a:lnTo>
                    <a:pt x="323850" y="355600"/>
                  </a:lnTo>
                  <a:lnTo>
                    <a:pt x="301625" y="384175"/>
                  </a:lnTo>
                  <a:lnTo>
                    <a:pt x="266700" y="377825"/>
                  </a:lnTo>
                  <a:lnTo>
                    <a:pt x="266700" y="368300"/>
                  </a:lnTo>
                  <a:lnTo>
                    <a:pt x="254000" y="358775"/>
                  </a:lnTo>
                  <a:lnTo>
                    <a:pt x="231775" y="342900"/>
                  </a:lnTo>
                  <a:lnTo>
                    <a:pt x="225425" y="288925"/>
                  </a:lnTo>
                  <a:lnTo>
                    <a:pt x="263525" y="254000"/>
                  </a:lnTo>
                  <a:close/>
                  <a:moveTo>
                    <a:pt x="203200" y="0"/>
                  </a:moveTo>
                  <a:lnTo>
                    <a:pt x="209550" y="6350"/>
                  </a:lnTo>
                  <a:lnTo>
                    <a:pt x="212725" y="44450"/>
                  </a:lnTo>
                  <a:lnTo>
                    <a:pt x="177800" y="85725"/>
                  </a:lnTo>
                  <a:lnTo>
                    <a:pt x="184150" y="139700"/>
                  </a:lnTo>
                  <a:lnTo>
                    <a:pt x="190500" y="155575"/>
                  </a:lnTo>
                  <a:lnTo>
                    <a:pt x="215900" y="158750"/>
                  </a:lnTo>
                  <a:lnTo>
                    <a:pt x="222250" y="190500"/>
                  </a:lnTo>
                  <a:lnTo>
                    <a:pt x="184150" y="228600"/>
                  </a:lnTo>
                  <a:lnTo>
                    <a:pt x="111125" y="288925"/>
                  </a:lnTo>
                  <a:lnTo>
                    <a:pt x="85725" y="339725"/>
                  </a:lnTo>
                  <a:lnTo>
                    <a:pt x="88900" y="361950"/>
                  </a:lnTo>
                  <a:lnTo>
                    <a:pt x="76200" y="384175"/>
                  </a:lnTo>
                  <a:lnTo>
                    <a:pt x="15875" y="361950"/>
                  </a:lnTo>
                  <a:lnTo>
                    <a:pt x="22225" y="330200"/>
                  </a:lnTo>
                  <a:lnTo>
                    <a:pt x="25400" y="288925"/>
                  </a:lnTo>
                  <a:lnTo>
                    <a:pt x="3175" y="254000"/>
                  </a:lnTo>
                  <a:lnTo>
                    <a:pt x="0" y="180975"/>
                  </a:lnTo>
                  <a:lnTo>
                    <a:pt x="15875" y="117475"/>
                  </a:lnTo>
                  <a:lnTo>
                    <a:pt x="31750" y="85725"/>
                  </a:lnTo>
                  <a:lnTo>
                    <a:pt x="60325" y="53975"/>
                  </a:lnTo>
                  <a:lnTo>
                    <a:pt x="95250" y="57150"/>
                  </a:lnTo>
                  <a:lnTo>
                    <a:pt x="130175" y="50800"/>
                  </a:lnTo>
                  <a:lnTo>
                    <a:pt x="158750" y="2540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39" name="Freeform 250">
              <a:extLst>
                <a:ext uri="{FF2B5EF4-FFF2-40B4-BE49-F238E27FC236}">
                  <a16:creationId xmlns:a16="http://schemas.microsoft.com/office/drawing/2014/main" id="{677090A8-B306-4299-9CEF-971B46A41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802" y="3884423"/>
              <a:ext cx="381000" cy="365125"/>
            </a:xfrm>
            <a:custGeom>
              <a:avLst/>
              <a:gdLst/>
              <a:ahLst/>
              <a:cxnLst/>
              <a:rect l="l" t="t" r="r" b="b"/>
              <a:pathLst>
                <a:path w="381000" h="365125">
                  <a:moveTo>
                    <a:pt x="44450" y="206375"/>
                  </a:moveTo>
                  <a:lnTo>
                    <a:pt x="76200" y="238125"/>
                  </a:lnTo>
                  <a:lnTo>
                    <a:pt x="34925" y="260350"/>
                  </a:lnTo>
                  <a:lnTo>
                    <a:pt x="6350" y="250825"/>
                  </a:lnTo>
                  <a:lnTo>
                    <a:pt x="3175" y="228600"/>
                  </a:lnTo>
                  <a:lnTo>
                    <a:pt x="0" y="222250"/>
                  </a:lnTo>
                  <a:close/>
                  <a:moveTo>
                    <a:pt x="276225" y="0"/>
                  </a:moveTo>
                  <a:lnTo>
                    <a:pt x="346075" y="0"/>
                  </a:lnTo>
                  <a:lnTo>
                    <a:pt x="371475" y="9525"/>
                  </a:lnTo>
                  <a:lnTo>
                    <a:pt x="381000" y="38100"/>
                  </a:lnTo>
                  <a:lnTo>
                    <a:pt x="346075" y="161925"/>
                  </a:lnTo>
                  <a:lnTo>
                    <a:pt x="276225" y="222250"/>
                  </a:lnTo>
                  <a:lnTo>
                    <a:pt x="257175" y="219075"/>
                  </a:lnTo>
                  <a:lnTo>
                    <a:pt x="247650" y="212725"/>
                  </a:lnTo>
                  <a:lnTo>
                    <a:pt x="241300" y="231775"/>
                  </a:lnTo>
                  <a:lnTo>
                    <a:pt x="247650" y="260350"/>
                  </a:lnTo>
                  <a:lnTo>
                    <a:pt x="238125" y="298450"/>
                  </a:lnTo>
                  <a:lnTo>
                    <a:pt x="212725" y="365125"/>
                  </a:lnTo>
                  <a:lnTo>
                    <a:pt x="184150" y="358775"/>
                  </a:lnTo>
                  <a:lnTo>
                    <a:pt x="187325" y="342900"/>
                  </a:lnTo>
                  <a:lnTo>
                    <a:pt x="209550" y="307975"/>
                  </a:lnTo>
                  <a:lnTo>
                    <a:pt x="187325" y="292100"/>
                  </a:lnTo>
                  <a:lnTo>
                    <a:pt x="180975" y="282575"/>
                  </a:lnTo>
                  <a:lnTo>
                    <a:pt x="168275" y="282575"/>
                  </a:lnTo>
                  <a:lnTo>
                    <a:pt x="127000" y="244475"/>
                  </a:lnTo>
                  <a:lnTo>
                    <a:pt x="76200" y="238125"/>
                  </a:lnTo>
                  <a:lnTo>
                    <a:pt x="85725" y="161925"/>
                  </a:lnTo>
                  <a:lnTo>
                    <a:pt x="127000" y="120650"/>
                  </a:lnTo>
                  <a:lnTo>
                    <a:pt x="158750" y="69850"/>
                  </a:lnTo>
                  <a:lnTo>
                    <a:pt x="180975" y="44450"/>
                  </a:lnTo>
                  <a:lnTo>
                    <a:pt x="228600" y="2222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40" name="Freeform 251">
              <a:extLst>
                <a:ext uri="{FF2B5EF4-FFF2-40B4-BE49-F238E27FC236}">
                  <a16:creationId xmlns:a16="http://schemas.microsoft.com/office/drawing/2014/main" id="{3A234EDC-4510-4B99-833A-3C5A2B030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4427" y="4106673"/>
              <a:ext cx="314325" cy="306387"/>
            </a:xfrm>
            <a:custGeom>
              <a:avLst/>
              <a:gdLst/>
              <a:ahLst/>
              <a:cxnLst>
                <a:cxn ang="0">
                  <a:pos x="154" y="161"/>
                </a:cxn>
                <a:cxn ang="0">
                  <a:pos x="180" y="145"/>
                </a:cxn>
                <a:cxn ang="0">
                  <a:pos x="198" y="120"/>
                </a:cxn>
                <a:cxn ang="0">
                  <a:pos x="184" y="90"/>
                </a:cxn>
                <a:cxn ang="0">
                  <a:pos x="166" y="86"/>
                </a:cxn>
                <a:cxn ang="0">
                  <a:pos x="168" y="76"/>
                </a:cxn>
                <a:cxn ang="0">
                  <a:pos x="182" y="54"/>
                </a:cxn>
                <a:cxn ang="0">
                  <a:pos x="168" y="44"/>
                </a:cxn>
                <a:cxn ang="0">
                  <a:pos x="164" y="38"/>
                </a:cxn>
                <a:cxn ang="0">
                  <a:pos x="156" y="38"/>
                </a:cxn>
                <a:cxn ang="0">
                  <a:pos x="130" y="14"/>
                </a:cxn>
                <a:cxn ang="0">
                  <a:pos x="98" y="10"/>
                </a:cxn>
                <a:cxn ang="0">
                  <a:pos x="72" y="24"/>
                </a:cxn>
                <a:cxn ang="0">
                  <a:pos x="54" y="18"/>
                </a:cxn>
                <a:cxn ang="0">
                  <a:pos x="52" y="4"/>
                </a:cxn>
                <a:cxn ang="0">
                  <a:pos x="50" y="0"/>
                </a:cxn>
                <a:cxn ang="0">
                  <a:pos x="42" y="2"/>
                </a:cxn>
                <a:cxn ang="0">
                  <a:pos x="0" y="18"/>
                </a:cxn>
                <a:cxn ang="0">
                  <a:pos x="12" y="58"/>
                </a:cxn>
                <a:cxn ang="0">
                  <a:pos x="24" y="52"/>
                </a:cxn>
                <a:cxn ang="0">
                  <a:pos x="52" y="100"/>
                </a:cxn>
                <a:cxn ang="0">
                  <a:pos x="72" y="108"/>
                </a:cxn>
                <a:cxn ang="0">
                  <a:pos x="68" y="136"/>
                </a:cxn>
                <a:cxn ang="0">
                  <a:pos x="98" y="138"/>
                </a:cxn>
                <a:cxn ang="0">
                  <a:pos x="104" y="159"/>
                </a:cxn>
                <a:cxn ang="0">
                  <a:pos x="126" y="179"/>
                </a:cxn>
                <a:cxn ang="0">
                  <a:pos x="146" y="193"/>
                </a:cxn>
                <a:cxn ang="0">
                  <a:pos x="152" y="193"/>
                </a:cxn>
                <a:cxn ang="0">
                  <a:pos x="158" y="177"/>
                </a:cxn>
                <a:cxn ang="0">
                  <a:pos x="154" y="161"/>
                </a:cxn>
              </a:cxnLst>
              <a:rect l="0" t="0" r="r" b="b"/>
              <a:pathLst>
                <a:path w="198" h="193">
                  <a:moveTo>
                    <a:pt x="154" y="161"/>
                  </a:moveTo>
                  <a:lnTo>
                    <a:pt x="180" y="145"/>
                  </a:lnTo>
                  <a:lnTo>
                    <a:pt x="198" y="120"/>
                  </a:lnTo>
                  <a:lnTo>
                    <a:pt x="184" y="90"/>
                  </a:lnTo>
                  <a:lnTo>
                    <a:pt x="166" y="86"/>
                  </a:lnTo>
                  <a:lnTo>
                    <a:pt x="168" y="76"/>
                  </a:lnTo>
                  <a:lnTo>
                    <a:pt x="182" y="54"/>
                  </a:lnTo>
                  <a:lnTo>
                    <a:pt x="168" y="44"/>
                  </a:lnTo>
                  <a:lnTo>
                    <a:pt x="164" y="38"/>
                  </a:lnTo>
                  <a:lnTo>
                    <a:pt x="156" y="38"/>
                  </a:lnTo>
                  <a:lnTo>
                    <a:pt x="130" y="14"/>
                  </a:lnTo>
                  <a:lnTo>
                    <a:pt x="98" y="10"/>
                  </a:lnTo>
                  <a:lnTo>
                    <a:pt x="72" y="24"/>
                  </a:lnTo>
                  <a:lnTo>
                    <a:pt x="54" y="18"/>
                  </a:lnTo>
                  <a:lnTo>
                    <a:pt x="52" y="4"/>
                  </a:lnTo>
                  <a:lnTo>
                    <a:pt x="50" y="0"/>
                  </a:lnTo>
                  <a:lnTo>
                    <a:pt x="42" y="2"/>
                  </a:lnTo>
                  <a:lnTo>
                    <a:pt x="0" y="18"/>
                  </a:lnTo>
                  <a:lnTo>
                    <a:pt x="12" y="58"/>
                  </a:lnTo>
                  <a:lnTo>
                    <a:pt x="24" y="52"/>
                  </a:lnTo>
                  <a:lnTo>
                    <a:pt x="52" y="100"/>
                  </a:lnTo>
                  <a:lnTo>
                    <a:pt x="72" y="108"/>
                  </a:lnTo>
                  <a:lnTo>
                    <a:pt x="68" y="136"/>
                  </a:lnTo>
                  <a:lnTo>
                    <a:pt x="98" y="138"/>
                  </a:lnTo>
                  <a:lnTo>
                    <a:pt x="104" y="159"/>
                  </a:lnTo>
                  <a:lnTo>
                    <a:pt x="126" y="179"/>
                  </a:lnTo>
                  <a:lnTo>
                    <a:pt x="146" y="193"/>
                  </a:lnTo>
                  <a:lnTo>
                    <a:pt x="152" y="193"/>
                  </a:lnTo>
                  <a:lnTo>
                    <a:pt x="158" y="177"/>
                  </a:lnTo>
                  <a:lnTo>
                    <a:pt x="154" y="16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41" name="Freeform 252">
              <a:extLst>
                <a:ext uri="{FF2B5EF4-FFF2-40B4-BE49-F238E27FC236}">
                  <a16:creationId xmlns:a16="http://schemas.microsoft.com/office/drawing/2014/main" id="{2C96E6E3-2190-4CDE-A456-D0F1A66EC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727" y="4336860"/>
              <a:ext cx="66675" cy="98425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" y="16"/>
                </a:cxn>
                <a:cxn ang="0">
                  <a:pos x="6" y="32"/>
                </a:cxn>
                <a:cxn ang="0">
                  <a:pos x="0" y="48"/>
                </a:cxn>
                <a:cxn ang="0">
                  <a:pos x="30" y="62"/>
                </a:cxn>
                <a:cxn ang="0">
                  <a:pos x="42" y="42"/>
                </a:cxn>
                <a:cxn ang="0">
                  <a:pos x="28" y="0"/>
                </a:cxn>
              </a:cxnLst>
              <a:rect l="0" t="0" r="r" b="b"/>
              <a:pathLst>
                <a:path w="42" h="62">
                  <a:moveTo>
                    <a:pt x="28" y="0"/>
                  </a:moveTo>
                  <a:lnTo>
                    <a:pt x="2" y="16"/>
                  </a:lnTo>
                  <a:lnTo>
                    <a:pt x="6" y="32"/>
                  </a:lnTo>
                  <a:lnTo>
                    <a:pt x="0" y="48"/>
                  </a:lnTo>
                  <a:lnTo>
                    <a:pt x="30" y="62"/>
                  </a:lnTo>
                  <a:lnTo>
                    <a:pt x="42" y="4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42" name="Freeform 255">
              <a:extLst>
                <a:ext uri="{FF2B5EF4-FFF2-40B4-BE49-F238E27FC236}">
                  <a16:creationId xmlns:a16="http://schemas.microsoft.com/office/drawing/2014/main" id="{375B23D7-F8B7-4AFD-89E2-53489CAF2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789" y="3732023"/>
              <a:ext cx="260350" cy="136525"/>
            </a:xfrm>
            <a:custGeom>
              <a:avLst/>
              <a:gdLst/>
              <a:ahLst/>
              <a:cxnLst>
                <a:cxn ang="0">
                  <a:pos x="88" y="86"/>
                </a:cxn>
                <a:cxn ang="0">
                  <a:pos x="130" y="84"/>
                </a:cxn>
                <a:cxn ang="0">
                  <a:pos x="164" y="80"/>
                </a:cxn>
                <a:cxn ang="0">
                  <a:pos x="160" y="72"/>
                </a:cxn>
                <a:cxn ang="0">
                  <a:pos x="162" y="52"/>
                </a:cxn>
                <a:cxn ang="0">
                  <a:pos x="154" y="24"/>
                </a:cxn>
                <a:cxn ang="0">
                  <a:pos x="152" y="18"/>
                </a:cxn>
                <a:cxn ang="0">
                  <a:pos x="122" y="20"/>
                </a:cxn>
                <a:cxn ang="0">
                  <a:pos x="90" y="0"/>
                </a:cxn>
                <a:cxn ang="0">
                  <a:pos x="68" y="2"/>
                </a:cxn>
                <a:cxn ang="0">
                  <a:pos x="42" y="30"/>
                </a:cxn>
                <a:cxn ang="0">
                  <a:pos x="26" y="32"/>
                </a:cxn>
                <a:cxn ang="0">
                  <a:pos x="18" y="32"/>
                </a:cxn>
                <a:cxn ang="0">
                  <a:pos x="18" y="44"/>
                </a:cxn>
                <a:cxn ang="0">
                  <a:pos x="0" y="74"/>
                </a:cxn>
                <a:cxn ang="0">
                  <a:pos x="10" y="76"/>
                </a:cxn>
                <a:cxn ang="0">
                  <a:pos x="88" y="86"/>
                </a:cxn>
              </a:cxnLst>
              <a:rect l="0" t="0" r="r" b="b"/>
              <a:pathLst>
                <a:path w="164" h="86">
                  <a:moveTo>
                    <a:pt x="88" y="86"/>
                  </a:moveTo>
                  <a:lnTo>
                    <a:pt x="130" y="84"/>
                  </a:lnTo>
                  <a:lnTo>
                    <a:pt x="164" y="80"/>
                  </a:lnTo>
                  <a:lnTo>
                    <a:pt x="160" y="72"/>
                  </a:lnTo>
                  <a:lnTo>
                    <a:pt x="162" y="52"/>
                  </a:lnTo>
                  <a:lnTo>
                    <a:pt x="154" y="24"/>
                  </a:lnTo>
                  <a:lnTo>
                    <a:pt x="152" y="18"/>
                  </a:lnTo>
                  <a:lnTo>
                    <a:pt x="122" y="20"/>
                  </a:lnTo>
                  <a:lnTo>
                    <a:pt x="90" y="0"/>
                  </a:lnTo>
                  <a:lnTo>
                    <a:pt x="68" y="2"/>
                  </a:lnTo>
                  <a:lnTo>
                    <a:pt x="42" y="30"/>
                  </a:lnTo>
                  <a:lnTo>
                    <a:pt x="26" y="32"/>
                  </a:lnTo>
                  <a:lnTo>
                    <a:pt x="18" y="32"/>
                  </a:lnTo>
                  <a:lnTo>
                    <a:pt x="18" y="44"/>
                  </a:lnTo>
                  <a:lnTo>
                    <a:pt x="0" y="74"/>
                  </a:lnTo>
                  <a:lnTo>
                    <a:pt x="10" y="76"/>
                  </a:lnTo>
                  <a:lnTo>
                    <a:pt x="88" y="8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43" name="Freeform 200">
              <a:extLst>
                <a:ext uri="{FF2B5EF4-FFF2-40B4-BE49-F238E27FC236}">
                  <a16:creationId xmlns:a16="http://schemas.microsoft.com/office/drawing/2014/main" id="{3D26701D-8601-43E7-BCBE-ECBE7C4A8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2739" y="4030473"/>
              <a:ext cx="1657350" cy="1106487"/>
            </a:xfrm>
            <a:custGeom>
              <a:avLst/>
              <a:gdLst/>
              <a:ahLst/>
              <a:cxnLst>
                <a:cxn ang="0">
                  <a:pos x="464" y="66"/>
                </a:cxn>
                <a:cxn ang="0">
                  <a:pos x="424" y="112"/>
                </a:cxn>
                <a:cxn ang="0">
                  <a:pos x="212" y="100"/>
                </a:cxn>
                <a:cxn ang="0">
                  <a:pos x="110" y="108"/>
                </a:cxn>
                <a:cxn ang="0">
                  <a:pos x="104" y="219"/>
                </a:cxn>
                <a:cxn ang="0">
                  <a:pos x="60" y="269"/>
                </a:cxn>
                <a:cxn ang="0">
                  <a:pos x="0" y="421"/>
                </a:cxn>
                <a:cxn ang="0">
                  <a:pos x="28" y="447"/>
                </a:cxn>
                <a:cxn ang="0">
                  <a:pos x="84" y="453"/>
                </a:cxn>
                <a:cxn ang="0">
                  <a:pos x="224" y="449"/>
                </a:cxn>
                <a:cxn ang="0">
                  <a:pos x="264" y="419"/>
                </a:cxn>
                <a:cxn ang="0">
                  <a:pos x="308" y="401"/>
                </a:cxn>
                <a:cxn ang="0">
                  <a:pos x="364" y="409"/>
                </a:cxn>
                <a:cxn ang="0">
                  <a:pos x="416" y="425"/>
                </a:cxn>
                <a:cxn ang="0">
                  <a:pos x="424" y="471"/>
                </a:cxn>
                <a:cxn ang="0">
                  <a:pos x="478" y="547"/>
                </a:cxn>
                <a:cxn ang="0">
                  <a:pos x="440" y="551"/>
                </a:cxn>
                <a:cxn ang="0">
                  <a:pos x="428" y="599"/>
                </a:cxn>
                <a:cxn ang="0">
                  <a:pos x="386" y="657"/>
                </a:cxn>
                <a:cxn ang="0">
                  <a:pos x="480" y="665"/>
                </a:cxn>
                <a:cxn ang="0">
                  <a:pos x="470" y="629"/>
                </a:cxn>
                <a:cxn ang="0">
                  <a:pos x="520" y="585"/>
                </a:cxn>
                <a:cxn ang="0">
                  <a:pos x="582" y="533"/>
                </a:cxn>
                <a:cxn ang="0">
                  <a:pos x="676" y="553"/>
                </a:cxn>
                <a:cxn ang="0">
                  <a:pos x="698" y="581"/>
                </a:cxn>
                <a:cxn ang="0">
                  <a:pos x="678" y="623"/>
                </a:cxn>
                <a:cxn ang="0">
                  <a:pos x="730" y="681"/>
                </a:cxn>
                <a:cxn ang="0">
                  <a:pos x="794" y="655"/>
                </a:cxn>
                <a:cxn ang="0">
                  <a:pos x="870" y="615"/>
                </a:cxn>
                <a:cxn ang="0">
                  <a:pos x="902" y="573"/>
                </a:cxn>
                <a:cxn ang="0">
                  <a:pos x="856" y="589"/>
                </a:cxn>
                <a:cxn ang="0">
                  <a:pos x="786" y="539"/>
                </a:cxn>
                <a:cxn ang="0">
                  <a:pos x="806" y="503"/>
                </a:cxn>
                <a:cxn ang="0">
                  <a:pos x="968" y="401"/>
                </a:cxn>
                <a:cxn ang="0">
                  <a:pos x="988" y="329"/>
                </a:cxn>
                <a:cxn ang="0">
                  <a:pos x="1040" y="297"/>
                </a:cxn>
                <a:cxn ang="0">
                  <a:pos x="1020" y="249"/>
                </a:cxn>
                <a:cxn ang="0">
                  <a:pos x="1010" y="211"/>
                </a:cxn>
                <a:cxn ang="0">
                  <a:pos x="1030" y="178"/>
                </a:cxn>
                <a:cxn ang="0">
                  <a:pos x="894" y="156"/>
                </a:cxn>
                <a:cxn ang="0">
                  <a:pos x="852" y="124"/>
                </a:cxn>
                <a:cxn ang="0">
                  <a:pos x="796" y="150"/>
                </a:cxn>
                <a:cxn ang="0">
                  <a:pos x="730" y="106"/>
                </a:cxn>
                <a:cxn ang="0">
                  <a:pos x="646" y="58"/>
                </a:cxn>
                <a:cxn ang="0">
                  <a:pos x="598" y="4"/>
                </a:cxn>
                <a:cxn ang="0">
                  <a:pos x="528" y="48"/>
                </a:cxn>
              </a:cxnLst>
              <a:rect l="0" t="0" r="r" b="b"/>
              <a:pathLst>
                <a:path w="1044" h="697">
                  <a:moveTo>
                    <a:pt x="514" y="42"/>
                  </a:moveTo>
                  <a:lnTo>
                    <a:pt x="468" y="52"/>
                  </a:lnTo>
                  <a:lnTo>
                    <a:pt x="464" y="66"/>
                  </a:lnTo>
                  <a:lnTo>
                    <a:pt x="460" y="126"/>
                  </a:lnTo>
                  <a:lnTo>
                    <a:pt x="458" y="128"/>
                  </a:lnTo>
                  <a:lnTo>
                    <a:pt x="424" y="112"/>
                  </a:lnTo>
                  <a:lnTo>
                    <a:pt x="348" y="114"/>
                  </a:lnTo>
                  <a:lnTo>
                    <a:pt x="290" y="120"/>
                  </a:lnTo>
                  <a:lnTo>
                    <a:pt x="212" y="100"/>
                  </a:lnTo>
                  <a:lnTo>
                    <a:pt x="178" y="98"/>
                  </a:lnTo>
                  <a:lnTo>
                    <a:pt x="146" y="104"/>
                  </a:lnTo>
                  <a:lnTo>
                    <a:pt x="110" y="108"/>
                  </a:lnTo>
                  <a:lnTo>
                    <a:pt x="84" y="126"/>
                  </a:lnTo>
                  <a:lnTo>
                    <a:pt x="72" y="146"/>
                  </a:lnTo>
                  <a:lnTo>
                    <a:pt x="104" y="219"/>
                  </a:lnTo>
                  <a:lnTo>
                    <a:pt x="100" y="239"/>
                  </a:lnTo>
                  <a:lnTo>
                    <a:pt x="88" y="241"/>
                  </a:lnTo>
                  <a:lnTo>
                    <a:pt x="60" y="269"/>
                  </a:lnTo>
                  <a:lnTo>
                    <a:pt x="34" y="307"/>
                  </a:lnTo>
                  <a:lnTo>
                    <a:pt x="22" y="361"/>
                  </a:lnTo>
                  <a:lnTo>
                    <a:pt x="0" y="421"/>
                  </a:lnTo>
                  <a:lnTo>
                    <a:pt x="0" y="421"/>
                  </a:lnTo>
                  <a:lnTo>
                    <a:pt x="6" y="425"/>
                  </a:lnTo>
                  <a:lnTo>
                    <a:pt x="28" y="447"/>
                  </a:lnTo>
                  <a:lnTo>
                    <a:pt x="42" y="449"/>
                  </a:lnTo>
                  <a:lnTo>
                    <a:pt x="46" y="461"/>
                  </a:lnTo>
                  <a:lnTo>
                    <a:pt x="84" y="453"/>
                  </a:lnTo>
                  <a:lnTo>
                    <a:pt x="122" y="459"/>
                  </a:lnTo>
                  <a:lnTo>
                    <a:pt x="188" y="457"/>
                  </a:lnTo>
                  <a:lnTo>
                    <a:pt x="224" y="449"/>
                  </a:lnTo>
                  <a:lnTo>
                    <a:pt x="238" y="445"/>
                  </a:lnTo>
                  <a:lnTo>
                    <a:pt x="248" y="427"/>
                  </a:lnTo>
                  <a:lnTo>
                    <a:pt x="264" y="419"/>
                  </a:lnTo>
                  <a:lnTo>
                    <a:pt x="266" y="419"/>
                  </a:lnTo>
                  <a:lnTo>
                    <a:pt x="280" y="405"/>
                  </a:lnTo>
                  <a:lnTo>
                    <a:pt x="308" y="401"/>
                  </a:lnTo>
                  <a:lnTo>
                    <a:pt x="316" y="395"/>
                  </a:lnTo>
                  <a:lnTo>
                    <a:pt x="342" y="399"/>
                  </a:lnTo>
                  <a:lnTo>
                    <a:pt x="364" y="409"/>
                  </a:lnTo>
                  <a:lnTo>
                    <a:pt x="378" y="419"/>
                  </a:lnTo>
                  <a:lnTo>
                    <a:pt x="402" y="427"/>
                  </a:lnTo>
                  <a:lnTo>
                    <a:pt x="416" y="425"/>
                  </a:lnTo>
                  <a:lnTo>
                    <a:pt x="424" y="437"/>
                  </a:lnTo>
                  <a:lnTo>
                    <a:pt x="424" y="469"/>
                  </a:lnTo>
                  <a:lnTo>
                    <a:pt x="424" y="471"/>
                  </a:lnTo>
                  <a:lnTo>
                    <a:pt x="452" y="507"/>
                  </a:lnTo>
                  <a:lnTo>
                    <a:pt x="480" y="527"/>
                  </a:lnTo>
                  <a:lnTo>
                    <a:pt x="478" y="547"/>
                  </a:lnTo>
                  <a:lnTo>
                    <a:pt x="496" y="557"/>
                  </a:lnTo>
                  <a:lnTo>
                    <a:pt x="486" y="561"/>
                  </a:lnTo>
                  <a:lnTo>
                    <a:pt x="440" y="551"/>
                  </a:lnTo>
                  <a:lnTo>
                    <a:pt x="426" y="559"/>
                  </a:lnTo>
                  <a:lnTo>
                    <a:pt x="426" y="575"/>
                  </a:lnTo>
                  <a:lnTo>
                    <a:pt x="428" y="599"/>
                  </a:lnTo>
                  <a:lnTo>
                    <a:pt x="418" y="619"/>
                  </a:lnTo>
                  <a:lnTo>
                    <a:pt x="386" y="657"/>
                  </a:lnTo>
                  <a:lnTo>
                    <a:pt x="386" y="657"/>
                  </a:lnTo>
                  <a:lnTo>
                    <a:pt x="422" y="673"/>
                  </a:lnTo>
                  <a:lnTo>
                    <a:pt x="458" y="649"/>
                  </a:lnTo>
                  <a:lnTo>
                    <a:pt x="480" y="665"/>
                  </a:lnTo>
                  <a:lnTo>
                    <a:pt x="482" y="643"/>
                  </a:lnTo>
                  <a:lnTo>
                    <a:pt x="474" y="645"/>
                  </a:lnTo>
                  <a:lnTo>
                    <a:pt x="470" y="629"/>
                  </a:lnTo>
                  <a:lnTo>
                    <a:pt x="482" y="609"/>
                  </a:lnTo>
                  <a:lnTo>
                    <a:pt x="502" y="609"/>
                  </a:lnTo>
                  <a:lnTo>
                    <a:pt x="520" y="585"/>
                  </a:lnTo>
                  <a:lnTo>
                    <a:pt x="534" y="547"/>
                  </a:lnTo>
                  <a:lnTo>
                    <a:pt x="556" y="529"/>
                  </a:lnTo>
                  <a:lnTo>
                    <a:pt x="582" y="533"/>
                  </a:lnTo>
                  <a:lnTo>
                    <a:pt x="606" y="545"/>
                  </a:lnTo>
                  <a:lnTo>
                    <a:pt x="646" y="563"/>
                  </a:lnTo>
                  <a:lnTo>
                    <a:pt x="676" y="553"/>
                  </a:lnTo>
                  <a:lnTo>
                    <a:pt x="714" y="549"/>
                  </a:lnTo>
                  <a:lnTo>
                    <a:pt x="718" y="567"/>
                  </a:lnTo>
                  <a:lnTo>
                    <a:pt x="698" y="581"/>
                  </a:lnTo>
                  <a:lnTo>
                    <a:pt x="668" y="603"/>
                  </a:lnTo>
                  <a:lnTo>
                    <a:pt x="658" y="629"/>
                  </a:lnTo>
                  <a:lnTo>
                    <a:pt x="678" y="623"/>
                  </a:lnTo>
                  <a:lnTo>
                    <a:pt x="714" y="633"/>
                  </a:lnTo>
                  <a:lnTo>
                    <a:pt x="730" y="659"/>
                  </a:lnTo>
                  <a:lnTo>
                    <a:pt x="730" y="681"/>
                  </a:lnTo>
                  <a:lnTo>
                    <a:pt x="720" y="685"/>
                  </a:lnTo>
                  <a:lnTo>
                    <a:pt x="746" y="697"/>
                  </a:lnTo>
                  <a:lnTo>
                    <a:pt x="794" y="655"/>
                  </a:lnTo>
                  <a:lnTo>
                    <a:pt x="830" y="625"/>
                  </a:lnTo>
                  <a:lnTo>
                    <a:pt x="856" y="611"/>
                  </a:lnTo>
                  <a:lnTo>
                    <a:pt x="870" y="615"/>
                  </a:lnTo>
                  <a:lnTo>
                    <a:pt x="892" y="611"/>
                  </a:lnTo>
                  <a:lnTo>
                    <a:pt x="904" y="601"/>
                  </a:lnTo>
                  <a:lnTo>
                    <a:pt x="902" y="573"/>
                  </a:lnTo>
                  <a:lnTo>
                    <a:pt x="884" y="571"/>
                  </a:lnTo>
                  <a:lnTo>
                    <a:pt x="872" y="579"/>
                  </a:lnTo>
                  <a:lnTo>
                    <a:pt x="856" y="589"/>
                  </a:lnTo>
                  <a:lnTo>
                    <a:pt x="840" y="597"/>
                  </a:lnTo>
                  <a:lnTo>
                    <a:pt x="808" y="573"/>
                  </a:lnTo>
                  <a:lnTo>
                    <a:pt x="786" y="539"/>
                  </a:lnTo>
                  <a:lnTo>
                    <a:pt x="786" y="521"/>
                  </a:lnTo>
                  <a:lnTo>
                    <a:pt x="800" y="497"/>
                  </a:lnTo>
                  <a:lnTo>
                    <a:pt x="806" y="503"/>
                  </a:lnTo>
                  <a:lnTo>
                    <a:pt x="886" y="451"/>
                  </a:lnTo>
                  <a:lnTo>
                    <a:pt x="926" y="417"/>
                  </a:lnTo>
                  <a:lnTo>
                    <a:pt x="968" y="401"/>
                  </a:lnTo>
                  <a:lnTo>
                    <a:pt x="966" y="375"/>
                  </a:lnTo>
                  <a:lnTo>
                    <a:pt x="972" y="349"/>
                  </a:lnTo>
                  <a:lnTo>
                    <a:pt x="988" y="329"/>
                  </a:lnTo>
                  <a:lnTo>
                    <a:pt x="1012" y="317"/>
                  </a:lnTo>
                  <a:lnTo>
                    <a:pt x="1040" y="313"/>
                  </a:lnTo>
                  <a:lnTo>
                    <a:pt x="1040" y="297"/>
                  </a:lnTo>
                  <a:lnTo>
                    <a:pt x="1044" y="277"/>
                  </a:lnTo>
                  <a:lnTo>
                    <a:pt x="1038" y="263"/>
                  </a:lnTo>
                  <a:lnTo>
                    <a:pt x="1020" y="249"/>
                  </a:lnTo>
                  <a:lnTo>
                    <a:pt x="1018" y="235"/>
                  </a:lnTo>
                  <a:lnTo>
                    <a:pt x="1020" y="233"/>
                  </a:lnTo>
                  <a:lnTo>
                    <a:pt x="1010" y="211"/>
                  </a:lnTo>
                  <a:lnTo>
                    <a:pt x="1008" y="209"/>
                  </a:lnTo>
                  <a:lnTo>
                    <a:pt x="1024" y="195"/>
                  </a:lnTo>
                  <a:lnTo>
                    <a:pt x="1030" y="178"/>
                  </a:lnTo>
                  <a:lnTo>
                    <a:pt x="1012" y="158"/>
                  </a:lnTo>
                  <a:lnTo>
                    <a:pt x="936" y="150"/>
                  </a:lnTo>
                  <a:lnTo>
                    <a:pt x="894" y="156"/>
                  </a:lnTo>
                  <a:lnTo>
                    <a:pt x="890" y="154"/>
                  </a:lnTo>
                  <a:lnTo>
                    <a:pt x="870" y="144"/>
                  </a:lnTo>
                  <a:lnTo>
                    <a:pt x="852" y="124"/>
                  </a:lnTo>
                  <a:lnTo>
                    <a:pt x="842" y="132"/>
                  </a:lnTo>
                  <a:lnTo>
                    <a:pt x="828" y="136"/>
                  </a:lnTo>
                  <a:lnTo>
                    <a:pt x="796" y="150"/>
                  </a:lnTo>
                  <a:lnTo>
                    <a:pt x="750" y="146"/>
                  </a:lnTo>
                  <a:lnTo>
                    <a:pt x="738" y="130"/>
                  </a:lnTo>
                  <a:lnTo>
                    <a:pt x="730" y="106"/>
                  </a:lnTo>
                  <a:lnTo>
                    <a:pt x="706" y="86"/>
                  </a:lnTo>
                  <a:lnTo>
                    <a:pt x="662" y="82"/>
                  </a:lnTo>
                  <a:lnTo>
                    <a:pt x="646" y="58"/>
                  </a:lnTo>
                  <a:lnTo>
                    <a:pt x="632" y="10"/>
                  </a:lnTo>
                  <a:lnTo>
                    <a:pt x="618" y="0"/>
                  </a:lnTo>
                  <a:lnTo>
                    <a:pt x="598" y="4"/>
                  </a:lnTo>
                  <a:lnTo>
                    <a:pt x="566" y="18"/>
                  </a:lnTo>
                  <a:lnTo>
                    <a:pt x="542" y="38"/>
                  </a:lnTo>
                  <a:lnTo>
                    <a:pt x="528" y="48"/>
                  </a:lnTo>
                  <a:lnTo>
                    <a:pt x="514" y="4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45" name="Freeform 205">
              <a:extLst>
                <a:ext uri="{FF2B5EF4-FFF2-40B4-BE49-F238E27FC236}">
                  <a16:creationId xmlns:a16="http://schemas.microsoft.com/office/drawing/2014/main" id="{5C76FF4E-0AB3-4CA0-84CA-0616FD1B1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6477" y="4679760"/>
              <a:ext cx="649287" cy="393700"/>
            </a:xfrm>
            <a:custGeom>
              <a:avLst/>
              <a:gdLst/>
              <a:ahLst/>
              <a:cxnLst>
                <a:cxn ang="0">
                  <a:pos x="405" y="40"/>
                </a:cxn>
                <a:cxn ang="0">
                  <a:pos x="391" y="38"/>
                </a:cxn>
                <a:cxn ang="0">
                  <a:pos x="369" y="16"/>
                </a:cxn>
                <a:cxn ang="0">
                  <a:pos x="363" y="12"/>
                </a:cxn>
                <a:cxn ang="0">
                  <a:pos x="363" y="12"/>
                </a:cxn>
                <a:cxn ang="0">
                  <a:pos x="349" y="16"/>
                </a:cxn>
                <a:cxn ang="0">
                  <a:pos x="341" y="20"/>
                </a:cxn>
                <a:cxn ang="0">
                  <a:pos x="325" y="0"/>
                </a:cxn>
                <a:cxn ang="0">
                  <a:pos x="301" y="4"/>
                </a:cxn>
                <a:cxn ang="0">
                  <a:pos x="279" y="0"/>
                </a:cxn>
                <a:cxn ang="0">
                  <a:pos x="259" y="18"/>
                </a:cxn>
                <a:cxn ang="0">
                  <a:pos x="237" y="36"/>
                </a:cxn>
                <a:cxn ang="0">
                  <a:pos x="225" y="36"/>
                </a:cxn>
                <a:cxn ang="0">
                  <a:pos x="209" y="38"/>
                </a:cxn>
                <a:cxn ang="0">
                  <a:pos x="175" y="44"/>
                </a:cxn>
                <a:cxn ang="0">
                  <a:pos x="166" y="48"/>
                </a:cxn>
                <a:cxn ang="0">
                  <a:pos x="162" y="66"/>
                </a:cxn>
                <a:cxn ang="0">
                  <a:pos x="126" y="70"/>
                </a:cxn>
                <a:cxn ang="0">
                  <a:pos x="104" y="70"/>
                </a:cxn>
                <a:cxn ang="0">
                  <a:pos x="72" y="46"/>
                </a:cxn>
                <a:cxn ang="0">
                  <a:pos x="66" y="46"/>
                </a:cxn>
                <a:cxn ang="0">
                  <a:pos x="54" y="74"/>
                </a:cxn>
                <a:cxn ang="0">
                  <a:pos x="34" y="92"/>
                </a:cxn>
                <a:cxn ang="0">
                  <a:pos x="22" y="122"/>
                </a:cxn>
                <a:cxn ang="0">
                  <a:pos x="20" y="134"/>
                </a:cxn>
                <a:cxn ang="0">
                  <a:pos x="8" y="138"/>
                </a:cxn>
                <a:cxn ang="0">
                  <a:pos x="4" y="138"/>
                </a:cxn>
                <a:cxn ang="0">
                  <a:pos x="0" y="144"/>
                </a:cxn>
                <a:cxn ang="0">
                  <a:pos x="28" y="182"/>
                </a:cxn>
                <a:cxn ang="0">
                  <a:pos x="44" y="198"/>
                </a:cxn>
                <a:cxn ang="0">
                  <a:pos x="48" y="202"/>
                </a:cxn>
                <a:cxn ang="0">
                  <a:pos x="76" y="230"/>
                </a:cxn>
                <a:cxn ang="0">
                  <a:pos x="128" y="248"/>
                </a:cxn>
                <a:cxn ang="0">
                  <a:pos x="164" y="234"/>
                </a:cxn>
                <a:cxn ang="0">
                  <a:pos x="175" y="230"/>
                </a:cxn>
                <a:cxn ang="0">
                  <a:pos x="199" y="224"/>
                </a:cxn>
                <a:cxn ang="0">
                  <a:pos x="209" y="212"/>
                </a:cxn>
                <a:cxn ang="0">
                  <a:pos x="233" y="212"/>
                </a:cxn>
                <a:cxn ang="0">
                  <a:pos x="251" y="218"/>
                </a:cxn>
                <a:cxn ang="0">
                  <a:pos x="265" y="212"/>
                </a:cxn>
                <a:cxn ang="0">
                  <a:pos x="279" y="214"/>
                </a:cxn>
                <a:cxn ang="0">
                  <a:pos x="289" y="204"/>
                </a:cxn>
                <a:cxn ang="0">
                  <a:pos x="311" y="190"/>
                </a:cxn>
                <a:cxn ang="0">
                  <a:pos x="347" y="118"/>
                </a:cxn>
                <a:cxn ang="0">
                  <a:pos x="375" y="70"/>
                </a:cxn>
                <a:cxn ang="0">
                  <a:pos x="385" y="66"/>
                </a:cxn>
                <a:cxn ang="0">
                  <a:pos x="391" y="68"/>
                </a:cxn>
                <a:cxn ang="0">
                  <a:pos x="409" y="52"/>
                </a:cxn>
                <a:cxn ang="0">
                  <a:pos x="405" y="40"/>
                </a:cxn>
              </a:cxnLst>
              <a:rect l="0" t="0" r="r" b="b"/>
              <a:pathLst>
                <a:path w="409" h="248">
                  <a:moveTo>
                    <a:pt x="405" y="40"/>
                  </a:moveTo>
                  <a:lnTo>
                    <a:pt x="391" y="38"/>
                  </a:lnTo>
                  <a:lnTo>
                    <a:pt x="369" y="16"/>
                  </a:lnTo>
                  <a:lnTo>
                    <a:pt x="363" y="12"/>
                  </a:lnTo>
                  <a:lnTo>
                    <a:pt x="363" y="12"/>
                  </a:lnTo>
                  <a:lnTo>
                    <a:pt x="349" y="16"/>
                  </a:lnTo>
                  <a:lnTo>
                    <a:pt x="341" y="20"/>
                  </a:lnTo>
                  <a:lnTo>
                    <a:pt x="325" y="0"/>
                  </a:lnTo>
                  <a:lnTo>
                    <a:pt x="301" y="4"/>
                  </a:lnTo>
                  <a:lnTo>
                    <a:pt x="279" y="0"/>
                  </a:lnTo>
                  <a:lnTo>
                    <a:pt x="259" y="18"/>
                  </a:lnTo>
                  <a:lnTo>
                    <a:pt x="237" y="36"/>
                  </a:lnTo>
                  <a:lnTo>
                    <a:pt x="225" y="36"/>
                  </a:lnTo>
                  <a:lnTo>
                    <a:pt x="209" y="38"/>
                  </a:lnTo>
                  <a:lnTo>
                    <a:pt x="175" y="44"/>
                  </a:lnTo>
                  <a:lnTo>
                    <a:pt x="166" y="48"/>
                  </a:lnTo>
                  <a:lnTo>
                    <a:pt x="162" y="66"/>
                  </a:lnTo>
                  <a:lnTo>
                    <a:pt x="126" y="70"/>
                  </a:lnTo>
                  <a:lnTo>
                    <a:pt x="104" y="70"/>
                  </a:lnTo>
                  <a:lnTo>
                    <a:pt x="72" y="46"/>
                  </a:lnTo>
                  <a:lnTo>
                    <a:pt x="66" y="46"/>
                  </a:lnTo>
                  <a:lnTo>
                    <a:pt x="54" y="74"/>
                  </a:lnTo>
                  <a:lnTo>
                    <a:pt x="34" y="92"/>
                  </a:lnTo>
                  <a:lnTo>
                    <a:pt x="22" y="122"/>
                  </a:lnTo>
                  <a:lnTo>
                    <a:pt x="20" y="134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44"/>
                  </a:lnTo>
                  <a:lnTo>
                    <a:pt x="28" y="182"/>
                  </a:lnTo>
                  <a:lnTo>
                    <a:pt x="44" y="198"/>
                  </a:lnTo>
                  <a:lnTo>
                    <a:pt x="48" y="202"/>
                  </a:lnTo>
                  <a:lnTo>
                    <a:pt x="76" y="230"/>
                  </a:lnTo>
                  <a:lnTo>
                    <a:pt x="128" y="248"/>
                  </a:lnTo>
                  <a:lnTo>
                    <a:pt x="164" y="234"/>
                  </a:lnTo>
                  <a:lnTo>
                    <a:pt x="175" y="230"/>
                  </a:lnTo>
                  <a:lnTo>
                    <a:pt x="199" y="224"/>
                  </a:lnTo>
                  <a:lnTo>
                    <a:pt x="209" y="212"/>
                  </a:lnTo>
                  <a:lnTo>
                    <a:pt x="233" y="212"/>
                  </a:lnTo>
                  <a:lnTo>
                    <a:pt x="251" y="218"/>
                  </a:lnTo>
                  <a:lnTo>
                    <a:pt x="265" y="212"/>
                  </a:lnTo>
                  <a:lnTo>
                    <a:pt x="279" y="214"/>
                  </a:lnTo>
                  <a:lnTo>
                    <a:pt x="289" y="204"/>
                  </a:lnTo>
                  <a:lnTo>
                    <a:pt x="311" y="190"/>
                  </a:lnTo>
                  <a:lnTo>
                    <a:pt x="347" y="118"/>
                  </a:lnTo>
                  <a:lnTo>
                    <a:pt x="375" y="70"/>
                  </a:lnTo>
                  <a:lnTo>
                    <a:pt x="385" y="66"/>
                  </a:lnTo>
                  <a:lnTo>
                    <a:pt x="391" y="68"/>
                  </a:lnTo>
                  <a:lnTo>
                    <a:pt x="409" y="52"/>
                  </a:lnTo>
                  <a:lnTo>
                    <a:pt x="405" y="4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49" name="Freeform 256">
              <a:extLst>
                <a:ext uri="{FF2B5EF4-FFF2-40B4-BE49-F238E27FC236}">
                  <a16:creationId xmlns:a16="http://schemas.microsoft.com/office/drawing/2014/main" id="{B274BDD9-00B0-49F5-AB83-5C832E287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77" y="4533710"/>
              <a:ext cx="522287" cy="257175"/>
            </a:xfrm>
            <a:custGeom>
              <a:avLst/>
              <a:gdLst/>
              <a:ahLst/>
              <a:cxnLst>
                <a:cxn ang="0">
                  <a:pos x="297" y="34"/>
                </a:cxn>
                <a:cxn ang="0">
                  <a:pos x="297" y="28"/>
                </a:cxn>
                <a:cxn ang="0">
                  <a:pos x="255" y="12"/>
                </a:cxn>
                <a:cxn ang="0">
                  <a:pos x="209" y="18"/>
                </a:cxn>
                <a:cxn ang="0">
                  <a:pos x="179" y="34"/>
                </a:cxn>
                <a:cxn ang="0">
                  <a:pos x="171" y="36"/>
                </a:cxn>
                <a:cxn ang="0">
                  <a:pos x="147" y="0"/>
                </a:cxn>
                <a:cxn ang="0">
                  <a:pos x="137" y="6"/>
                </a:cxn>
                <a:cxn ang="0">
                  <a:pos x="133" y="16"/>
                </a:cxn>
                <a:cxn ang="0">
                  <a:pos x="113" y="8"/>
                </a:cxn>
                <a:cxn ang="0">
                  <a:pos x="86" y="22"/>
                </a:cxn>
                <a:cxn ang="0">
                  <a:pos x="78" y="34"/>
                </a:cxn>
                <a:cxn ang="0">
                  <a:pos x="66" y="46"/>
                </a:cxn>
                <a:cxn ang="0">
                  <a:pos x="40" y="72"/>
                </a:cxn>
                <a:cxn ang="0">
                  <a:pos x="14" y="64"/>
                </a:cxn>
                <a:cxn ang="0">
                  <a:pos x="0" y="84"/>
                </a:cxn>
                <a:cxn ang="0">
                  <a:pos x="0" y="124"/>
                </a:cxn>
                <a:cxn ang="0">
                  <a:pos x="6" y="126"/>
                </a:cxn>
                <a:cxn ang="0">
                  <a:pos x="10" y="138"/>
                </a:cxn>
                <a:cxn ang="0">
                  <a:pos x="16" y="138"/>
                </a:cxn>
                <a:cxn ang="0">
                  <a:pos x="48" y="162"/>
                </a:cxn>
                <a:cxn ang="0">
                  <a:pos x="70" y="162"/>
                </a:cxn>
                <a:cxn ang="0">
                  <a:pos x="106" y="158"/>
                </a:cxn>
                <a:cxn ang="0">
                  <a:pos x="110" y="140"/>
                </a:cxn>
                <a:cxn ang="0">
                  <a:pos x="119" y="136"/>
                </a:cxn>
                <a:cxn ang="0">
                  <a:pos x="153" y="130"/>
                </a:cxn>
                <a:cxn ang="0">
                  <a:pos x="169" y="128"/>
                </a:cxn>
                <a:cxn ang="0">
                  <a:pos x="181" y="128"/>
                </a:cxn>
                <a:cxn ang="0">
                  <a:pos x="203" y="110"/>
                </a:cxn>
                <a:cxn ang="0">
                  <a:pos x="223" y="92"/>
                </a:cxn>
                <a:cxn ang="0">
                  <a:pos x="245" y="96"/>
                </a:cxn>
                <a:cxn ang="0">
                  <a:pos x="269" y="92"/>
                </a:cxn>
                <a:cxn ang="0">
                  <a:pos x="285" y="112"/>
                </a:cxn>
                <a:cxn ang="0">
                  <a:pos x="293" y="108"/>
                </a:cxn>
                <a:cxn ang="0">
                  <a:pos x="307" y="104"/>
                </a:cxn>
                <a:cxn ang="0">
                  <a:pos x="329" y="44"/>
                </a:cxn>
                <a:cxn ang="0">
                  <a:pos x="307" y="36"/>
                </a:cxn>
                <a:cxn ang="0">
                  <a:pos x="297" y="34"/>
                </a:cxn>
              </a:cxnLst>
              <a:rect l="0" t="0" r="r" b="b"/>
              <a:pathLst>
                <a:path w="329" h="162">
                  <a:moveTo>
                    <a:pt x="297" y="34"/>
                  </a:moveTo>
                  <a:lnTo>
                    <a:pt x="297" y="28"/>
                  </a:lnTo>
                  <a:lnTo>
                    <a:pt x="255" y="12"/>
                  </a:lnTo>
                  <a:lnTo>
                    <a:pt x="209" y="18"/>
                  </a:lnTo>
                  <a:lnTo>
                    <a:pt x="179" y="34"/>
                  </a:lnTo>
                  <a:lnTo>
                    <a:pt x="171" y="36"/>
                  </a:lnTo>
                  <a:lnTo>
                    <a:pt x="147" y="0"/>
                  </a:lnTo>
                  <a:lnTo>
                    <a:pt x="137" y="6"/>
                  </a:lnTo>
                  <a:lnTo>
                    <a:pt x="133" y="16"/>
                  </a:lnTo>
                  <a:lnTo>
                    <a:pt x="113" y="8"/>
                  </a:lnTo>
                  <a:lnTo>
                    <a:pt x="86" y="22"/>
                  </a:lnTo>
                  <a:lnTo>
                    <a:pt x="78" y="34"/>
                  </a:lnTo>
                  <a:lnTo>
                    <a:pt x="66" y="46"/>
                  </a:lnTo>
                  <a:lnTo>
                    <a:pt x="40" y="72"/>
                  </a:lnTo>
                  <a:lnTo>
                    <a:pt x="14" y="64"/>
                  </a:lnTo>
                  <a:lnTo>
                    <a:pt x="0" y="84"/>
                  </a:lnTo>
                  <a:lnTo>
                    <a:pt x="0" y="124"/>
                  </a:lnTo>
                  <a:lnTo>
                    <a:pt x="6" y="126"/>
                  </a:lnTo>
                  <a:lnTo>
                    <a:pt x="10" y="138"/>
                  </a:lnTo>
                  <a:lnTo>
                    <a:pt x="16" y="138"/>
                  </a:lnTo>
                  <a:lnTo>
                    <a:pt x="48" y="162"/>
                  </a:lnTo>
                  <a:lnTo>
                    <a:pt x="70" y="162"/>
                  </a:lnTo>
                  <a:lnTo>
                    <a:pt x="106" y="158"/>
                  </a:lnTo>
                  <a:lnTo>
                    <a:pt x="110" y="140"/>
                  </a:lnTo>
                  <a:lnTo>
                    <a:pt x="119" y="136"/>
                  </a:lnTo>
                  <a:lnTo>
                    <a:pt x="153" y="130"/>
                  </a:lnTo>
                  <a:lnTo>
                    <a:pt x="169" y="128"/>
                  </a:lnTo>
                  <a:lnTo>
                    <a:pt x="181" y="128"/>
                  </a:lnTo>
                  <a:lnTo>
                    <a:pt x="203" y="110"/>
                  </a:lnTo>
                  <a:lnTo>
                    <a:pt x="223" y="92"/>
                  </a:lnTo>
                  <a:lnTo>
                    <a:pt x="245" y="96"/>
                  </a:lnTo>
                  <a:lnTo>
                    <a:pt x="269" y="92"/>
                  </a:lnTo>
                  <a:lnTo>
                    <a:pt x="285" y="112"/>
                  </a:lnTo>
                  <a:lnTo>
                    <a:pt x="293" y="108"/>
                  </a:lnTo>
                  <a:lnTo>
                    <a:pt x="307" y="104"/>
                  </a:lnTo>
                  <a:lnTo>
                    <a:pt x="329" y="44"/>
                  </a:lnTo>
                  <a:lnTo>
                    <a:pt x="307" y="36"/>
                  </a:lnTo>
                  <a:lnTo>
                    <a:pt x="297" y="3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0" name="Freeform 258">
              <a:extLst>
                <a:ext uri="{FF2B5EF4-FFF2-40B4-BE49-F238E27FC236}">
                  <a16:creationId xmlns:a16="http://schemas.microsoft.com/office/drawing/2014/main" id="{6B764767-5D52-40F0-B1B0-DB4FADCE0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2589" y="3573273"/>
              <a:ext cx="796925" cy="688975"/>
            </a:xfrm>
            <a:custGeom>
              <a:avLst/>
              <a:gdLst/>
              <a:ahLst/>
              <a:cxnLst>
                <a:cxn ang="0">
                  <a:pos x="456" y="302"/>
                </a:cxn>
                <a:cxn ang="0">
                  <a:pos x="446" y="282"/>
                </a:cxn>
                <a:cxn ang="0">
                  <a:pos x="436" y="262"/>
                </a:cxn>
                <a:cxn ang="0">
                  <a:pos x="448" y="234"/>
                </a:cxn>
                <a:cxn ang="0">
                  <a:pos x="472" y="242"/>
                </a:cxn>
                <a:cxn ang="0">
                  <a:pos x="502" y="202"/>
                </a:cxn>
                <a:cxn ang="0">
                  <a:pos x="444" y="182"/>
                </a:cxn>
                <a:cxn ang="0">
                  <a:pos x="402" y="110"/>
                </a:cxn>
                <a:cxn ang="0">
                  <a:pos x="386" y="84"/>
                </a:cxn>
                <a:cxn ang="0">
                  <a:pos x="372" y="28"/>
                </a:cxn>
                <a:cxn ang="0">
                  <a:pos x="296" y="28"/>
                </a:cxn>
                <a:cxn ang="0">
                  <a:pos x="270" y="10"/>
                </a:cxn>
                <a:cxn ang="0">
                  <a:pos x="246" y="4"/>
                </a:cxn>
                <a:cxn ang="0">
                  <a:pos x="230" y="0"/>
                </a:cxn>
                <a:cxn ang="0">
                  <a:pos x="208" y="36"/>
                </a:cxn>
                <a:cxn ang="0">
                  <a:pos x="160" y="52"/>
                </a:cxn>
                <a:cxn ang="0">
                  <a:pos x="124" y="126"/>
                </a:cxn>
                <a:cxn ang="0">
                  <a:pos x="114" y="188"/>
                </a:cxn>
                <a:cxn ang="0">
                  <a:pos x="64" y="212"/>
                </a:cxn>
                <a:cxn ang="0">
                  <a:pos x="26" y="218"/>
                </a:cxn>
                <a:cxn ang="0">
                  <a:pos x="24" y="256"/>
                </a:cxn>
                <a:cxn ang="0">
                  <a:pos x="40" y="310"/>
                </a:cxn>
                <a:cxn ang="0">
                  <a:pos x="24" y="334"/>
                </a:cxn>
                <a:cxn ang="0">
                  <a:pos x="20" y="374"/>
                </a:cxn>
                <a:cxn ang="0">
                  <a:pos x="24" y="414"/>
                </a:cxn>
                <a:cxn ang="0">
                  <a:pos x="28" y="434"/>
                </a:cxn>
                <a:cxn ang="0">
                  <a:pos x="66" y="396"/>
                </a:cxn>
                <a:cxn ang="0">
                  <a:pos x="134" y="386"/>
                </a:cxn>
                <a:cxn ang="0">
                  <a:pos x="246" y="408"/>
                </a:cxn>
                <a:cxn ang="0">
                  <a:pos x="380" y="400"/>
                </a:cxn>
                <a:cxn ang="0">
                  <a:pos x="416" y="414"/>
                </a:cxn>
                <a:cxn ang="0">
                  <a:pos x="424" y="340"/>
                </a:cxn>
                <a:cxn ang="0">
                  <a:pos x="458" y="316"/>
                </a:cxn>
              </a:cxnLst>
              <a:rect l="0" t="0" r="r" b="b"/>
              <a:pathLst>
                <a:path w="502" h="434">
                  <a:moveTo>
                    <a:pt x="458" y="306"/>
                  </a:moveTo>
                  <a:lnTo>
                    <a:pt x="456" y="302"/>
                  </a:lnTo>
                  <a:lnTo>
                    <a:pt x="454" y="292"/>
                  </a:lnTo>
                  <a:lnTo>
                    <a:pt x="446" y="282"/>
                  </a:lnTo>
                  <a:lnTo>
                    <a:pt x="448" y="268"/>
                  </a:lnTo>
                  <a:lnTo>
                    <a:pt x="436" y="262"/>
                  </a:lnTo>
                  <a:lnTo>
                    <a:pt x="434" y="238"/>
                  </a:lnTo>
                  <a:lnTo>
                    <a:pt x="448" y="234"/>
                  </a:lnTo>
                  <a:lnTo>
                    <a:pt x="458" y="242"/>
                  </a:lnTo>
                  <a:lnTo>
                    <a:pt x="472" y="242"/>
                  </a:lnTo>
                  <a:lnTo>
                    <a:pt x="490" y="220"/>
                  </a:lnTo>
                  <a:lnTo>
                    <a:pt x="502" y="202"/>
                  </a:lnTo>
                  <a:lnTo>
                    <a:pt x="482" y="182"/>
                  </a:lnTo>
                  <a:lnTo>
                    <a:pt x="444" y="182"/>
                  </a:lnTo>
                  <a:lnTo>
                    <a:pt x="448" y="160"/>
                  </a:lnTo>
                  <a:lnTo>
                    <a:pt x="402" y="110"/>
                  </a:lnTo>
                  <a:lnTo>
                    <a:pt x="392" y="112"/>
                  </a:lnTo>
                  <a:lnTo>
                    <a:pt x="386" y="84"/>
                  </a:lnTo>
                  <a:lnTo>
                    <a:pt x="382" y="50"/>
                  </a:lnTo>
                  <a:lnTo>
                    <a:pt x="372" y="28"/>
                  </a:lnTo>
                  <a:lnTo>
                    <a:pt x="326" y="14"/>
                  </a:lnTo>
                  <a:lnTo>
                    <a:pt x="296" y="28"/>
                  </a:lnTo>
                  <a:lnTo>
                    <a:pt x="284" y="8"/>
                  </a:lnTo>
                  <a:lnTo>
                    <a:pt x="270" y="10"/>
                  </a:lnTo>
                  <a:lnTo>
                    <a:pt x="260" y="10"/>
                  </a:lnTo>
                  <a:lnTo>
                    <a:pt x="246" y="4"/>
                  </a:lnTo>
                  <a:lnTo>
                    <a:pt x="238" y="6"/>
                  </a:lnTo>
                  <a:lnTo>
                    <a:pt x="230" y="0"/>
                  </a:lnTo>
                  <a:lnTo>
                    <a:pt x="216" y="16"/>
                  </a:lnTo>
                  <a:lnTo>
                    <a:pt x="208" y="36"/>
                  </a:lnTo>
                  <a:lnTo>
                    <a:pt x="196" y="34"/>
                  </a:lnTo>
                  <a:lnTo>
                    <a:pt x="160" y="52"/>
                  </a:lnTo>
                  <a:lnTo>
                    <a:pt x="146" y="112"/>
                  </a:lnTo>
                  <a:lnTo>
                    <a:pt x="124" y="126"/>
                  </a:lnTo>
                  <a:lnTo>
                    <a:pt x="122" y="158"/>
                  </a:lnTo>
                  <a:lnTo>
                    <a:pt x="114" y="188"/>
                  </a:lnTo>
                  <a:lnTo>
                    <a:pt x="88" y="194"/>
                  </a:lnTo>
                  <a:lnTo>
                    <a:pt x="64" y="212"/>
                  </a:lnTo>
                  <a:lnTo>
                    <a:pt x="32" y="214"/>
                  </a:lnTo>
                  <a:lnTo>
                    <a:pt x="26" y="218"/>
                  </a:lnTo>
                  <a:lnTo>
                    <a:pt x="12" y="216"/>
                  </a:lnTo>
                  <a:lnTo>
                    <a:pt x="24" y="256"/>
                  </a:lnTo>
                  <a:lnTo>
                    <a:pt x="36" y="284"/>
                  </a:lnTo>
                  <a:lnTo>
                    <a:pt x="40" y="310"/>
                  </a:lnTo>
                  <a:lnTo>
                    <a:pt x="38" y="328"/>
                  </a:lnTo>
                  <a:lnTo>
                    <a:pt x="24" y="334"/>
                  </a:lnTo>
                  <a:lnTo>
                    <a:pt x="0" y="364"/>
                  </a:lnTo>
                  <a:lnTo>
                    <a:pt x="20" y="374"/>
                  </a:lnTo>
                  <a:lnTo>
                    <a:pt x="28" y="382"/>
                  </a:lnTo>
                  <a:lnTo>
                    <a:pt x="24" y="414"/>
                  </a:lnTo>
                  <a:lnTo>
                    <a:pt x="24" y="424"/>
                  </a:lnTo>
                  <a:lnTo>
                    <a:pt x="28" y="434"/>
                  </a:lnTo>
                  <a:lnTo>
                    <a:pt x="40" y="414"/>
                  </a:lnTo>
                  <a:lnTo>
                    <a:pt x="66" y="396"/>
                  </a:lnTo>
                  <a:lnTo>
                    <a:pt x="102" y="392"/>
                  </a:lnTo>
                  <a:lnTo>
                    <a:pt x="134" y="386"/>
                  </a:lnTo>
                  <a:lnTo>
                    <a:pt x="168" y="388"/>
                  </a:lnTo>
                  <a:lnTo>
                    <a:pt x="246" y="408"/>
                  </a:lnTo>
                  <a:lnTo>
                    <a:pt x="304" y="402"/>
                  </a:lnTo>
                  <a:lnTo>
                    <a:pt x="380" y="400"/>
                  </a:lnTo>
                  <a:lnTo>
                    <a:pt x="414" y="416"/>
                  </a:lnTo>
                  <a:lnTo>
                    <a:pt x="416" y="414"/>
                  </a:lnTo>
                  <a:lnTo>
                    <a:pt x="420" y="354"/>
                  </a:lnTo>
                  <a:lnTo>
                    <a:pt x="424" y="340"/>
                  </a:lnTo>
                  <a:lnTo>
                    <a:pt x="470" y="330"/>
                  </a:lnTo>
                  <a:lnTo>
                    <a:pt x="458" y="316"/>
                  </a:lnTo>
                  <a:lnTo>
                    <a:pt x="458" y="30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1" name="Freeform 259">
              <a:extLst>
                <a:ext uri="{FF2B5EF4-FFF2-40B4-BE49-F238E27FC236}">
                  <a16:creationId xmlns:a16="http://schemas.microsoft.com/office/drawing/2014/main" id="{94B2712D-594E-4BF6-8B3E-C969F6294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752" y="4316223"/>
              <a:ext cx="608012" cy="350837"/>
            </a:xfrm>
            <a:custGeom>
              <a:avLst/>
              <a:gdLst/>
              <a:ahLst/>
              <a:cxnLst>
                <a:cxn ang="0">
                  <a:pos x="126" y="215"/>
                </a:cxn>
                <a:cxn ang="0">
                  <a:pos x="148" y="203"/>
                </a:cxn>
                <a:cxn ang="0">
                  <a:pos x="158" y="179"/>
                </a:cxn>
                <a:cxn ang="0">
                  <a:pos x="206" y="195"/>
                </a:cxn>
                <a:cxn ang="0">
                  <a:pos x="212" y="199"/>
                </a:cxn>
                <a:cxn ang="0">
                  <a:pos x="234" y="209"/>
                </a:cxn>
                <a:cxn ang="0">
                  <a:pos x="266" y="211"/>
                </a:cxn>
                <a:cxn ang="0">
                  <a:pos x="270" y="221"/>
                </a:cxn>
                <a:cxn ang="0">
                  <a:pos x="284" y="201"/>
                </a:cxn>
                <a:cxn ang="0">
                  <a:pos x="310" y="209"/>
                </a:cxn>
                <a:cxn ang="0">
                  <a:pos x="336" y="183"/>
                </a:cxn>
                <a:cxn ang="0">
                  <a:pos x="348" y="171"/>
                </a:cxn>
                <a:cxn ang="0">
                  <a:pos x="356" y="159"/>
                </a:cxn>
                <a:cxn ang="0">
                  <a:pos x="383" y="145"/>
                </a:cxn>
                <a:cxn ang="0">
                  <a:pos x="356" y="107"/>
                </a:cxn>
                <a:cxn ang="0">
                  <a:pos x="354" y="109"/>
                </a:cxn>
                <a:cxn ang="0">
                  <a:pos x="324" y="99"/>
                </a:cxn>
                <a:cxn ang="0">
                  <a:pos x="322" y="85"/>
                </a:cxn>
                <a:cxn ang="0">
                  <a:pos x="322" y="73"/>
                </a:cxn>
                <a:cxn ang="0">
                  <a:pos x="314" y="75"/>
                </a:cxn>
                <a:cxn ang="0">
                  <a:pos x="298" y="71"/>
                </a:cxn>
                <a:cxn ang="0">
                  <a:pos x="300" y="71"/>
                </a:cxn>
                <a:cxn ang="0">
                  <a:pos x="272" y="63"/>
                </a:cxn>
                <a:cxn ang="0">
                  <a:pos x="278" y="81"/>
                </a:cxn>
                <a:cxn ang="0">
                  <a:pos x="264" y="85"/>
                </a:cxn>
                <a:cxn ang="0">
                  <a:pos x="248" y="71"/>
                </a:cxn>
                <a:cxn ang="0">
                  <a:pos x="238" y="37"/>
                </a:cxn>
                <a:cxn ang="0">
                  <a:pos x="206" y="27"/>
                </a:cxn>
                <a:cxn ang="0">
                  <a:pos x="184" y="9"/>
                </a:cxn>
                <a:cxn ang="0">
                  <a:pos x="172" y="2"/>
                </a:cxn>
                <a:cxn ang="0">
                  <a:pos x="170" y="8"/>
                </a:cxn>
                <a:cxn ang="0">
                  <a:pos x="160" y="15"/>
                </a:cxn>
                <a:cxn ang="0">
                  <a:pos x="160" y="15"/>
                </a:cxn>
                <a:cxn ang="0">
                  <a:pos x="160" y="15"/>
                </a:cxn>
                <a:cxn ang="0">
                  <a:pos x="158" y="15"/>
                </a:cxn>
                <a:cxn ang="0">
                  <a:pos x="142" y="0"/>
                </a:cxn>
                <a:cxn ang="0">
                  <a:pos x="134" y="8"/>
                </a:cxn>
                <a:cxn ang="0">
                  <a:pos x="70" y="31"/>
                </a:cxn>
                <a:cxn ang="0">
                  <a:pos x="0" y="49"/>
                </a:cxn>
                <a:cxn ang="0">
                  <a:pos x="14" y="81"/>
                </a:cxn>
                <a:cxn ang="0">
                  <a:pos x="28" y="119"/>
                </a:cxn>
                <a:cxn ang="0">
                  <a:pos x="46" y="149"/>
                </a:cxn>
                <a:cxn ang="0">
                  <a:pos x="64" y="173"/>
                </a:cxn>
                <a:cxn ang="0">
                  <a:pos x="88" y="195"/>
                </a:cxn>
                <a:cxn ang="0">
                  <a:pos x="106" y="211"/>
                </a:cxn>
                <a:cxn ang="0">
                  <a:pos x="126" y="215"/>
                </a:cxn>
              </a:cxnLst>
              <a:rect l="0" t="0" r="r" b="b"/>
              <a:pathLst>
                <a:path w="383" h="221">
                  <a:moveTo>
                    <a:pt x="126" y="215"/>
                  </a:moveTo>
                  <a:lnTo>
                    <a:pt x="148" y="203"/>
                  </a:lnTo>
                  <a:lnTo>
                    <a:pt x="158" y="179"/>
                  </a:lnTo>
                  <a:lnTo>
                    <a:pt x="206" y="195"/>
                  </a:lnTo>
                  <a:lnTo>
                    <a:pt x="212" y="199"/>
                  </a:lnTo>
                  <a:lnTo>
                    <a:pt x="234" y="209"/>
                  </a:lnTo>
                  <a:lnTo>
                    <a:pt x="266" y="211"/>
                  </a:lnTo>
                  <a:lnTo>
                    <a:pt x="270" y="221"/>
                  </a:lnTo>
                  <a:lnTo>
                    <a:pt x="284" y="201"/>
                  </a:lnTo>
                  <a:lnTo>
                    <a:pt x="310" y="209"/>
                  </a:lnTo>
                  <a:lnTo>
                    <a:pt x="336" y="183"/>
                  </a:lnTo>
                  <a:lnTo>
                    <a:pt x="348" y="171"/>
                  </a:lnTo>
                  <a:lnTo>
                    <a:pt x="356" y="159"/>
                  </a:lnTo>
                  <a:lnTo>
                    <a:pt x="383" y="145"/>
                  </a:lnTo>
                  <a:lnTo>
                    <a:pt x="356" y="107"/>
                  </a:lnTo>
                  <a:lnTo>
                    <a:pt x="354" y="109"/>
                  </a:lnTo>
                  <a:lnTo>
                    <a:pt x="324" y="99"/>
                  </a:lnTo>
                  <a:lnTo>
                    <a:pt x="322" y="85"/>
                  </a:lnTo>
                  <a:lnTo>
                    <a:pt x="322" y="73"/>
                  </a:lnTo>
                  <a:lnTo>
                    <a:pt x="314" y="75"/>
                  </a:lnTo>
                  <a:lnTo>
                    <a:pt x="298" y="71"/>
                  </a:lnTo>
                  <a:lnTo>
                    <a:pt x="300" y="71"/>
                  </a:lnTo>
                  <a:lnTo>
                    <a:pt x="272" y="63"/>
                  </a:lnTo>
                  <a:lnTo>
                    <a:pt x="278" y="81"/>
                  </a:lnTo>
                  <a:lnTo>
                    <a:pt x="264" y="85"/>
                  </a:lnTo>
                  <a:lnTo>
                    <a:pt x="248" y="71"/>
                  </a:lnTo>
                  <a:lnTo>
                    <a:pt x="238" y="37"/>
                  </a:lnTo>
                  <a:lnTo>
                    <a:pt x="206" y="27"/>
                  </a:lnTo>
                  <a:lnTo>
                    <a:pt x="184" y="9"/>
                  </a:lnTo>
                  <a:lnTo>
                    <a:pt x="172" y="2"/>
                  </a:lnTo>
                  <a:lnTo>
                    <a:pt x="170" y="8"/>
                  </a:lnTo>
                  <a:lnTo>
                    <a:pt x="160" y="15"/>
                  </a:lnTo>
                  <a:lnTo>
                    <a:pt x="160" y="15"/>
                  </a:lnTo>
                  <a:lnTo>
                    <a:pt x="160" y="15"/>
                  </a:lnTo>
                  <a:lnTo>
                    <a:pt x="158" y="15"/>
                  </a:lnTo>
                  <a:lnTo>
                    <a:pt x="142" y="0"/>
                  </a:lnTo>
                  <a:lnTo>
                    <a:pt x="134" y="8"/>
                  </a:lnTo>
                  <a:lnTo>
                    <a:pt x="70" y="31"/>
                  </a:lnTo>
                  <a:lnTo>
                    <a:pt x="0" y="49"/>
                  </a:lnTo>
                  <a:lnTo>
                    <a:pt x="14" y="81"/>
                  </a:lnTo>
                  <a:lnTo>
                    <a:pt x="28" y="119"/>
                  </a:lnTo>
                  <a:lnTo>
                    <a:pt x="46" y="149"/>
                  </a:lnTo>
                  <a:lnTo>
                    <a:pt x="64" y="173"/>
                  </a:lnTo>
                  <a:lnTo>
                    <a:pt x="88" y="195"/>
                  </a:lnTo>
                  <a:lnTo>
                    <a:pt x="106" y="211"/>
                  </a:lnTo>
                  <a:lnTo>
                    <a:pt x="126" y="21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2" name="Freeform 261">
              <a:extLst>
                <a:ext uri="{FF2B5EF4-FFF2-40B4-BE49-F238E27FC236}">
                  <a16:creationId xmlns:a16="http://schemas.microsoft.com/office/drawing/2014/main" id="{8BF9896E-1B9E-4897-8C71-6B4E3B400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7827" y="4600385"/>
              <a:ext cx="733425" cy="361950"/>
            </a:xfrm>
            <a:custGeom>
              <a:avLst/>
              <a:gdLst/>
              <a:ahLst/>
              <a:cxnLst>
                <a:cxn ang="0">
                  <a:pos x="458" y="84"/>
                </a:cxn>
                <a:cxn ang="0">
                  <a:pos x="452" y="82"/>
                </a:cxn>
                <a:cxn ang="0">
                  <a:pos x="452" y="42"/>
                </a:cxn>
                <a:cxn ang="0">
                  <a:pos x="448" y="32"/>
                </a:cxn>
                <a:cxn ang="0">
                  <a:pos x="416" y="30"/>
                </a:cxn>
                <a:cxn ang="0">
                  <a:pos x="394" y="20"/>
                </a:cxn>
                <a:cxn ang="0">
                  <a:pos x="388" y="16"/>
                </a:cxn>
                <a:cxn ang="0">
                  <a:pos x="340" y="0"/>
                </a:cxn>
                <a:cxn ang="0">
                  <a:pos x="330" y="24"/>
                </a:cxn>
                <a:cxn ang="0">
                  <a:pos x="308" y="36"/>
                </a:cxn>
                <a:cxn ang="0">
                  <a:pos x="288" y="32"/>
                </a:cxn>
                <a:cxn ang="0">
                  <a:pos x="270" y="16"/>
                </a:cxn>
                <a:cxn ang="0">
                  <a:pos x="262" y="38"/>
                </a:cxn>
                <a:cxn ang="0">
                  <a:pos x="250" y="32"/>
                </a:cxn>
                <a:cxn ang="0">
                  <a:pos x="246" y="32"/>
                </a:cxn>
                <a:cxn ang="0">
                  <a:pos x="212" y="62"/>
                </a:cxn>
                <a:cxn ang="0">
                  <a:pos x="214" y="92"/>
                </a:cxn>
                <a:cxn ang="0">
                  <a:pos x="212" y="126"/>
                </a:cxn>
                <a:cxn ang="0">
                  <a:pos x="200" y="112"/>
                </a:cxn>
                <a:cxn ang="0">
                  <a:pos x="164" y="102"/>
                </a:cxn>
                <a:cxn ang="0">
                  <a:pos x="126" y="110"/>
                </a:cxn>
                <a:cxn ang="0">
                  <a:pos x="104" y="120"/>
                </a:cxn>
                <a:cxn ang="0">
                  <a:pos x="88" y="120"/>
                </a:cxn>
                <a:cxn ang="0">
                  <a:pos x="84" y="108"/>
                </a:cxn>
                <a:cxn ang="0">
                  <a:pos x="70" y="102"/>
                </a:cxn>
                <a:cxn ang="0">
                  <a:pos x="54" y="98"/>
                </a:cxn>
                <a:cxn ang="0">
                  <a:pos x="24" y="94"/>
                </a:cxn>
                <a:cxn ang="0">
                  <a:pos x="14" y="98"/>
                </a:cxn>
                <a:cxn ang="0">
                  <a:pos x="6" y="96"/>
                </a:cxn>
                <a:cxn ang="0">
                  <a:pos x="4" y="98"/>
                </a:cxn>
                <a:cxn ang="0">
                  <a:pos x="0" y="120"/>
                </a:cxn>
                <a:cxn ang="0">
                  <a:pos x="2" y="138"/>
                </a:cxn>
                <a:cxn ang="0">
                  <a:pos x="54" y="158"/>
                </a:cxn>
                <a:cxn ang="0">
                  <a:pos x="52" y="162"/>
                </a:cxn>
                <a:cxn ang="0">
                  <a:pos x="52" y="162"/>
                </a:cxn>
                <a:cxn ang="0">
                  <a:pos x="80" y="174"/>
                </a:cxn>
                <a:cxn ang="0">
                  <a:pos x="94" y="160"/>
                </a:cxn>
                <a:cxn ang="0">
                  <a:pos x="120" y="158"/>
                </a:cxn>
                <a:cxn ang="0">
                  <a:pos x="158" y="156"/>
                </a:cxn>
                <a:cxn ang="0">
                  <a:pos x="154" y="168"/>
                </a:cxn>
                <a:cxn ang="0">
                  <a:pos x="158" y="174"/>
                </a:cxn>
                <a:cxn ang="0">
                  <a:pos x="160" y="174"/>
                </a:cxn>
                <a:cxn ang="0">
                  <a:pos x="160" y="182"/>
                </a:cxn>
                <a:cxn ang="0">
                  <a:pos x="166" y="184"/>
                </a:cxn>
                <a:cxn ang="0">
                  <a:pos x="166" y="190"/>
                </a:cxn>
                <a:cxn ang="0">
                  <a:pos x="202" y="202"/>
                </a:cxn>
                <a:cxn ang="0">
                  <a:pos x="246" y="214"/>
                </a:cxn>
                <a:cxn ang="0">
                  <a:pos x="288" y="228"/>
                </a:cxn>
                <a:cxn ang="0">
                  <a:pos x="322" y="210"/>
                </a:cxn>
                <a:cxn ang="0">
                  <a:pos x="324" y="214"/>
                </a:cxn>
                <a:cxn ang="0">
                  <a:pos x="352" y="212"/>
                </a:cxn>
                <a:cxn ang="0">
                  <a:pos x="358" y="214"/>
                </a:cxn>
                <a:cxn ang="0">
                  <a:pos x="366" y="208"/>
                </a:cxn>
                <a:cxn ang="0">
                  <a:pos x="388" y="212"/>
                </a:cxn>
                <a:cxn ang="0">
                  <a:pos x="396" y="194"/>
                </a:cxn>
                <a:cxn ang="0">
                  <a:pos x="400" y="188"/>
                </a:cxn>
                <a:cxn ang="0">
                  <a:pos x="404" y="188"/>
                </a:cxn>
                <a:cxn ang="0">
                  <a:pos x="416" y="184"/>
                </a:cxn>
                <a:cxn ang="0">
                  <a:pos x="418" y="172"/>
                </a:cxn>
                <a:cxn ang="0">
                  <a:pos x="430" y="142"/>
                </a:cxn>
                <a:cxn ang="0">
                  <a:pos x="450" y="124"/>
                </a:cxn>
                <a:cxn ang="0">
                  <a:pos x="462" y="96"/>
                </a:cxn>
                <a:cxn ang="0">
                  <a:pos x="458" y="84"/>
                </a:cxn>
              </a:cxnLst>
              <a:rect l="0" t="0" r="r" b="b"/>
              <a:pathLst>
                <a:path w="462" h="228">
                  <a:moveTo>
                    <a:pt x="458" y="84"/>
                  </a:moveTo>
                  <a:lnTo>
                    <a:pt x="452" y="82"/>
                  </a:lnTo>
                  <a:lnTo>
                    <a:pt x="452" y="42"/>
                  </a:lnTo>
                  <a:lnTo>
                    <a:pt x="448" y="32"/>
                  </a:lnTo>
                  <a:lnTo>
                    <a:pt x="416" y="30"/>
                  </a:lnTo>
                  <a:lnTo>
                    <a:pt x="394" y="20"/>
                  </a:lnTo>
                  <a:lnTo>
                    <a:pt x="388" y="16"/>
                  </a:lnTo>
                  <a:lnTo>
                    <a:pt x="340" y="0"/>
                  </a:lnTo>
                  <a:lnTo>
                    <a:pt x="330" y="24"/>
                  </a:lnTo>
                  <a:lnTo>
                    <a:pt x="308" y="36"/>
                  </a:lnTo>
                  <a:lnTo>
                    <a:pt x="288" y="32"/>
                  </a:lnTo>
                  <a:lnTo>
                    <a:pt x="270" y="16"/>
                  </a:lnTo>
                  <a:lnTo>
                    <a:pt x="262" y="38"/>
                  </a:lnTo>
                  <a:lnTo>
                    <a:pt x="250" y="32"/>
                  </a:lnTo>
                  <a:lnTo>
                    <a:pt x="246" y="32"/>
                  </a:lnTo>
                  <a:lnTo>
                    <a:pt x="212" y="62"/>
                  </a:lnTo>
                  <a:lnTo>
                    <a:pt x="214" y="92"/>
                  </a:lnTo>
                  <a:lnTo>
                    <a:pt x="212" y="126"/>
                  </a:lnTo>
                  <a:lnTo>
                    <a:pt x="200" y="112"/>
                  </a:lnTo>
                  <a:lnTo>
                    <a:pt x="164" y="102"/>
                  </a:lnTo>
                  <a:lnTo>
                    <a:pt x="126" y="110"/>
                  </a:lnTo>
                  <a:lnTo>
                    <a:pt x="104" y="120"/>
                  </a:lnTo>
                  <a:lnTo>
                    <a:pt x="88" y="120"/>
                  </a:lnTo>
                  <a:lnTo>
                    <a:pt x="84" y="108"/>
                  </a:lnTo>
                  <a:lnTo>
                    <a:pt x="70" y="102"/>
                  </a:lnTo>
                  <a:lnTo>
                    <a:pt x="54" y="98"/>
                  </a:lnTo>
                  <a:lnTo>
                    <a:pt x="24" y="94"/>
                  </a:lnTo>
                  <a:lnTo>
                    <a:pt x="14" y="98"/>
                  </a:lnTo>
                  <a:lnTo>
                    <a:pt x="6" y="96"/>
                  </a:lnTo>
                  <a:lnTo>
                    <a:pt x="4" y="98"/>
                  </a:lnTo>
                  <a:lnTo>
                    <a:pt x="0" y="120"/>
                  </a:lnTo>
                  <a:lnTo>
                    <a:pt x="2" y="138"/>
                  </a:lnTo>
                  <a:lnTo>
                    <a:pt x="54" y="158"/>
                  </a:lnTo>
                  <a:lnTo>
                    <a:pt x="52" y="162"/>
                  </a:lnTo>
                  <a:lnTo>
                    <a:pt x="52" y="162"/>
                  </a:lnTo>
                  <a:lnTo>
                    <a:pt x="80" y="174"/>
                  </a:lnTo>
                  <a:lnTo>
                    <a:pt x="94" y="160"/>
                  </a:lnTo>
                  <a:lnTo>
                    <a:pt x="120" y="158"/>
                  </a:lnTo>
                  <a:lnTo>
                    <a:pt x="158" y="156"/>
                  </a:lnTo>
                  <a:lnTo>
                    <a:pt x="154" y="168"/>
                  </a:lnTo>
                  <a:lnTo>
                    <a:pt x="158" y="174"/>
                  </a:lnTo>
                  <a:lnTo>
                    <a:pt x="160" y="174"/>
                  </a:lnTo>
                  <a:lnTo>
                    <a:pt x="160" y="182"/>
                  </a:lnTo>
                  <a:lnTo>
                    <a:pt x="166" y="184"/>
                  </a:lnTo>
                  <a:lnTo>
                    <a:pt x="166" y="190"/>
                  </a:lnTo>
                  <a:lnTo>
                    <a:pt x="202" y="202"/>
                  </a:lnTo>
                  <a:lnTo>
                    <a:pt x="246" y="214"/>
                  </a:lnTo>
                  <a:lnTo>
                    <a:pt x="288" y="228"/>
                  </a:lnTo>
                  <a:lnTo>
                    <a:pt x="322" y="210"/>
                  </a:lnTo>
                  <a:lnTo>
                    <a:pt x="324" y="214"/>
                  </a:lnTo>
                  <a:lnTo>
                    <a:pt x="352" y="212"/>
                  </a:lnTo>
                  <a:lnTo>
                    <a:pt x="358" y="214"/>
                  </a:lnTo>
                  <a:lnTo>
                    <a:pt x="366" y="208"/>
                  </a:lnTo>
                  <a:lnTo>
                    <a:pt x="388" y="212"/>
                  </a:lnTo>
                  <a:lnTo>
                    <a:pt x="396" y="194"/>
                  </a:lnTo>
                  <a:lnTo>
                    <a:pt x="400" y="188"/>
                  </a:lnTo>
                  <a:lnTo>
                    <a:pt x="404" y="188"/>
                  </a:lnTo>
                  <a:lnTo>
                    <a:pt x="416" y="184"/>
                  </a:lnTo>
                  <a:lnTo>
                    <a:pt x="418" y="172"/>
                  </a:lnTo>
                  <a:lnTo>
                    <a:pt x="430" y="142"/>
                  </a:lnTo>
                  <a:lnTo>
                    <a:pt x="450" y="124"/>
                  </a:lnTo>
                  <a:lnTo>
                    <a:pt x="462" y="96"/>
                  </a:lnTo>
                  <a:lnTo>
                    <a:pt x="458" y="8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3" name="Freeform 273">
              <a:extLst>
                <a:ext uri="{FF2B5EF4-FFF2-40B4-BE49-F238E27FC236}">
                  <a16:creationId xmlns:a16="http://schemas.microsoft.com/office/drawing/2014/main" id="{FD925D29-CB7A-488D-95A6-414ADB7B5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939" y="4695635"/>
              <a:ext cx="939800" cy="657225"/>
            </a:xfrm>
            <a:custGeom>
              <a:avLst/>
              <a:gdLst/>
              <a:ahLst/>
              <a:cxnLst>
                <a:cxn ang="0">
                  <a:pos x="498" y="238"/>
                </a:cxn>
                <a:cxn ang="0">
                  <a:pos x="494" y="224"/>
                </a:cxn>
                <a:cxn ang="0">
                  <a:pos x="486" y="182"/>
                </a:cxn>
                <a:cxn ang="0">
                  <a:pos x="484" y="172"/>
                </a:cxn>
                <a:cxn ang="0">
                  <a:pos x="490" y="136"/>
                </a:cxn>
                <a:cxn ang="0">
                  <a:pos x="458" y="90"/>
                </a:cxn>
                <a:cxn ang="0">
                  <a:pos x="422" y="46"/>
                </a:cxn>
                <a:cxn ang="0">
                  <a:pos x="378" y="0"/>
                </a:cxn>
                <a:cxn ang="0">
                  <a:pos x="360" y="8"/>
                </a:cxn>
                <a:cxn ang="0">
                  <a:pos x="336" y="30"/>
                </a:cxn>
                <a:cxn ang="0">
                  <a:pos x="234" y="40"/>
                </a:cxn>
                <a:cxn ang="0">
                  <a:pos x="158" y="42"/>
                </a:cxn>
                <a:cxn ang="0">
                  <a:pos x="134" y="56"/>
                </a:cxn>
                <a:cxn ang="0">
                  <a:pos x="96" y="108"/>
                </a:cxn>
                <a:cxn ang="0">
                  <a:pos x="38" y="194"/>
                </a:cxn>
                <a:cxn ang="0">
                  <a:pos x="14" y="202"/>
                </a:cxn>
                <a:cxn ang="0">
                  <a:pos x="28" y="244"/>
                </a:cxn>
                <a:cxn ang="0">
                  <a:pos x="70" y="288"/>
                </a:cxn>
                <a:cxn ang="0">
                  <a:pos x="70" y="322"/>
                </a:cxn>
                <a:cxn ang="0">
                  <a:pos x="96" y="336"/>
                </a:cxn>
                <a:cxn ang="0">
                  <a:pos x="114" y="344"/>
                </a:cxn>
                <a:cxn ang="0">
                  <a:pos x="144" y="330"/>
                </a:cxn>
                <a:cxn ang="0">
                  <a:pos x="150" y="344"/>
                </a:cxn>
                <a:cxn ang="0">
                  <a:pos x="156" y="372"/>
                </a:cxn>
                <a:cxn ang="0">
                  <a:pos x="210" y="404"/>
                </a:cxn>
                <a:cxn ang="0">
                  <a:pos x="272" y="410"/>
                </a:cxn>
                <a:cxn ang="0">
                  <a:pos x="344" y="414"/>
                </a:cxn>
                <a:cxn ang="0">
                  <a:pos x="410" y="372"/>
                </a:cxn>
                <a:cxn ang="0">
                  <a:pos x="480" y="376"/>
                </a:cxn>
                <a:cxn ang="0">
                  <a:pos x="538" y="386"/>
                </a:cxn>
                <a:cxn ang="0">
                  <a:pos x="540" y="332"/>
                </a:cxn>
                <a:cxn ang="0">
                  <a:pos x="560" y="294"/>
                </a:cxn>
                <a:cxn ang="0">
                  <a:pos x="592" y="246"/>
                </a:cxn>
                <a:cxn ang="0">
                  <a:pos x="534" y="254"/>
                </a:cxn>
              </a:cxnLst>
              <a:rect l="0" t="0" r="r" b="b"/>
              <a:pathLst>
                <a:path w="592" h="414">
                  <a:moveTo>
                    <a:pt x="534" y="254"/>
                  </a:moveTo>
                  <a:lnTo>
                    <a:pt x="498" y="238"/>
                  </a:lnTo>
                  <a:lnTo>
                    <a:pt x="498" y="238"/>
                  </a:lnTo>
                  <a:lnTo>
                    <a:pt x="494" y="224"/>
                  </a:lnTo>
                  <a:lnTo>
                    <a:pt x="488" y="202"/>
                  </a:lnTo>
                  <a:lnTo>
                    <a:pt x="486" y="182"/>
                  </a:lnTo>
                  <a:lnTo>
                    <a:pt x="488" y="174"/>
                  </a:lnTo>
                  <a:lnTo>
                    <a:pt x="484" y="172"/>
                  </a:lnTo>
                  <a:lnTo>
                    <a:pt x="488" y="162"/>
                  </a:lnTo>
                  <a:lnTo>
                    <a:pt x="490" y="136"/>
                  </a:lnTo>
                  <a:lnTo>
                    <a:pt x="470" y="100"/>
                  </a:lnTo>
                  <a:lnTo>
                    <a:pt x="458" y="90"/>
                  </a:lnTo>
                  <a:lnTo>
                    <a:pt x="446" y="78"/>
                  </a:lnTo>
                  <a:lnTo>
                    <a:pt x="422" y="46"/>
                  </a:lnTo>
                  <a:lnTo>
                    <a:pt x="400" y="6"/>
                  </a:lnTo>
                  <a:lnTo>
                    <a:pt x="378" y="0"/>
                  </a:lnTo>
                  <a:lnTo>
                    <a:pt x="376" y="0"/>
                  </a:lnTo>
                  <a:lnTo>
                    <a:pt x="360" y="8"/>
                  </a:lnTo>
                  <a:lnTo>
                    <a:pt x="350" y="26"/>
                  </a:lnTo>
                  <a:lnTo>
                    <a:pt x="336" y="30"/>
                  </a:lnTo>
                  <a:lnTo>
                    <a:pt x="300" y="38"/>
                  </a:lnTo>
                  <a:lnTo>
                    <a:pt x="234" y="40"/>
                  </a:lnTo>
                  <a:lnTo>
                    <a:pt x="196" y="34"/>
                  </a:lnTo>
                  <a:lnTo>
                    <a:pt x="158" y="42"/>
                  </a:lnTo>
                  <a:lnTo>
                    <a:pt x="140" y="58"/>
                  </a:lnTo>
                  <a:lnTo>
                    <a:pt x="134" y="56"/>
                  </a:lnTo>
                  <a:lnTo>
                    <a:pt x="124" y="60"/>
                  </a:lnTo>
                  <a:lnTo>
                    <a:pt x="96" y="108"/>
                  </a:lnTo>
                  <a:lnTo>
                    <a:pt x="60" y="180"/>
                  </a:lnTo>
                  <a:lnTo>
                    <a:pt x="38" y="194"/>
                  </a:lnTo>
                  <a:lnTo>
                    <a:pt x="28" y="204"/>
                  </a:lnTo>
                  <a:lnTo>
                    <a:pt x="14" y="202"/>
                  </a:lnTo>
                  <a:lnTo>
                    <a:pt x="0" y="208"/>
                  </a:lnTo>
                  <a:lnTo>
                    <a:pt x="28" y="244"/>
                  </a:lnTo>
                  <a:lnTo>
                    <a:pt x="42" y="270"/>
                  </a:lnTo>
                  <a:lnTo>
                    <a:pt x="70" y="288"/>
                  </a:lnTo>
                  <a:lnTo>
                    <a:pt x="72" y="306"/>
                  </a:lnTo>
                  <a:lnTo>
                    <a:pt x="70" y="322"/>
                  </a:lnTo>
                  <a:lnTo>
                    <a:pt x="86" y="330"/>
                  </a:lnTo>
                  <a:lnTo>
                    <a:pt x="96" y="336"/>
                  </a:lnTo>
                  <a:lnTo>
                    <a:pt x="108" y="336"/>
                  </a:lnTo>
                  <a:lnTo>
                    <a:pt x="114" y="344"/>
                  </a:lnTo>
                  <a:lnTo>
                    <a:pt x="128" y="340"/>
                  </a:lnTo>
                  <a:lnTo>
                    <a:pt x="144" y="330"/>
                  </a:lnTo>
                  <a:lnTo>
                    <a:pt x="158" y="346"/>
                  </a:lnTo>
                  <a:lnTo>
                    <a:pt x="150" y="344"/>
                  </a:lnTo>
                  <a:lnTo>
                    <a:pt x="142" y="350"/>
                  </a:lnTo>
                  <a:lnTo>
                    <a:pt x="156" y="372"/>
                  </a:lnTo>
                  <a:lnTo>
                    <a:pt x="196" y="404"/>
                  </a:lnTo>
                  <a:lnTo>
                    <a:pt x="210" y="404"/>
                  </a:lnTo>
                  <a:lnTo>
                    <a:pt x="230" y="408"/>
                  </a:lnTo>
                  <a:lnTo>
                    <a:pt x="272" y="410"/>
                  </a:lnTo>
                  <a:lnTo>
                    <a:pt x="296" y="410"/>
                  </a:lnTo>
                  <a:lnTo>
                    <a:pt x="344" y="414"/>
                  </a:lnTo>
                  <a:lnTo>
                    <a:pt x="378" y="382"/>
                  </a:lnTo>
                  <a:lnTo>
                    <a:pt x="410" y="372"/>
                  </a:lnTo>
                  <a:lnTo>
                    <a:pt x="452" y="360"/>
                  </a:lnTo>
                  <a:lnTo>
                    <a:pt x="480" y="376"/>
                  </a:lnTo>
                  <a:lnTo>
                    <a:pt x="522" y="386"/>
                  </a:lnTo>
                  <a:lnTo>
                    <a:pt x="538" y="386"/>
                  </a:lnTo>
                  <a:lnTo>
                    <a:pt x="540" y="348"/>
                  </a:lnTo>
                  <a:lnTo>
                    <a:pt x="540" y="332"/>
                  </a:lnTo>
                  <a:lnTo>
                    <a:pt x="552" y="308"/>
                  </a:lnTo>
                  <a:lnTo>
                    <a:pt x="560" y="294"/>
                  </a:lnTo>
                  <a:lnTo>
                    <a:pt x="590" y="284"/>
                  </a:lnTo>
                  <a:lnTo>
                    <a:pt x="592" y="246"/>
                  </a:lnTo>
                  <a:lnTo>
                    <a:pt x="570" y="230"/>
                  </a:lnTo>
                  <a:lnTo>
                    <a:pt x="534" y="25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4" name="Freeform 275">
              <a:extLst>
                <a:ext uri="{FF2B5EF4-FFF2-40B4-BE49-F238E27FC236}">
                  <a16:creationId xmlns:a16="http://schemas.microsoft.com/office/drawing/2014/main" id="{1FE498ED-1635-4A22-B5F6-4BCE9C3E9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014" y="4657535"/>
              <a:ext cx="365125" cy="415925"/>
            </a:xfrm>
            <a:custGeom>
              <a:avLst/>
              <a:gdLst/>
              <a:ahLst/>
              <a:cxnLst>
                <a:cxn ang="0">
                  <a:pos x="44" y="70"/>
                </a:cxn>
                <a:cxn ang="0">
                  <a:pos x="68" y="102"/>
                </a:cxn>
                <a:cxn ang="0">
                  <a:pos x="80" y="114"/>
                </a:cxn>
                <a:cxn ang="0">
                  <a:pos x="92" y="124"/>
                </a:cxn>
                <a:cxn ang="0">
                  <a:pos x="112" y="160"/>
                </a:cxn>
                <a:cxn ang="0">
                  <a:pos x="110" y="186"/>
                </a:cxn>
                <a:cxn ang="0">
                  <a:pos x="106" y="196"/>
                </a:cxn>
                <a:cxn ang="0">
                  <a:pos x="110" y="198"/>
                </a:cxn>
                <a:cxn ang="0">
                  <a:pos x="108" y="206"/>
                </a:cxn>
                <a:cxn ang="0">
                  <a:pos x="110" y="226"/>
                </a:cxn>
                <a:cxn ang="0">
                  <a:pos x="116" y="248"/>
                </a:cxn>
                <a:cxn ang="0">
                  <a:pos x="120" y="262"/>
                </a:cxn>
                <a:cxn ang="0">
                  <a:pos x="152" y="224"/>
                </a:cxn>
                <a:cxn ang="0">
                  <a:pos x="162" y="204"/>
                </a:cxn>
                <a:cxn ang="0">
                  <a:pos x="160" y="180"/>
                </a:cxn>
                <a:cxn ang="0">
                  <a:pos x="160" y="164"/>
                </a:cxn>
                <a:cxn ang="0">
                  <a:pos x="174" y="156"/>
                </a:cxn>
                <a:cxn ang="0">
                  <a:pos x="220" y="166"/>
                </a:cxn>
                <a:cxn ang="0">
                  <a:pos x="230" y="162"/>
                </a:cxn>
                <a:cxn ang="0">
                  <a:pos x="212" y="152"/>
                </a:cxn>
                <a:cxn ang="0">
                  <a:pos x="214" y="132"/>
                </a:cxn>
                <a:cxn ang="0">
                  <a:pos x="186" y="112"/>
                </a:cxn>
                <a:cxn ang="0">
                  <a:pos x="158" y="76"/>
                </a:cxn>
                <a:cxn ang="0">
                  <a:pos x="158" y="74"/>
                </a:cxn>
                <a:cxn ang="0">
                  <a:pos x="158" y="42"/>
                </a:cxn>
                <a:cxn ang="0">
                  <a:pos x="150" y="30"/>
                </a:cxn>
                <a:cxn ang="0">
                  <a:pos x="136" y="32"/>
                </a:cxn>
                <a:cxn ang="0">
                  <a:pos x="112" y="24"/>
                </a:cxn>
                <a:cxn ang="0">
                  <a:pos x="98" y="14"/>
                </a:cxn>
                <a:cxn ang="0">
                  <a:pos x="76" y="4"/>
                </a:cxn>
                <a:cxn ang="0">
                  <a:pos x="50" y="0"/>
                </a:cxn>
                <a:cxn ang="0">
                  <a:pos x="42" y="6"/>
                </a:cxn>
                <a:cxn ang="0">
                  <a:pos x="14" y="10"/>
                </a:cxn>
                <a:cxn ang="0">
                  <a:pos x="0" y="24"/>
                </a:cxn>
                <a:cxn ang="0">
                  <a:pos x="22" y="30"/>
                </a:cxn>
                <a:cxn ang="0">
                  <a:pos x="44" y="70"/>
                </a:cxn>
              </a:cxnLst>
              <a:rect l="0" t="0" r="r" b="b"/>
              <a:pathLst>
                <a:path w="230" h="262">
                  <a:moveTo>
                    <a:pt x="44" y="70"/>
                  </a:moveTo>
                  <a:lnTo>
                    <a:pt x="68" y="102"/>
                  </a:lnTo>
                  <a:lnTo>
                    <a:pt x="80" y="114"/>
                  </a:lnTo>
                  <a:lnTo>
                    <a:pt x="92" y="124"/>
                  </a:lnTo>
                  <a:lnTo>
                    <a:pt x="112" y="160"/>
                  </a:lnTo>
                  <a:lnTo>
                    <a:pt x="110" y="186"/>
                  </a:lnTo>
                  <a:lnTo>
                    <a:pt x="106" y="196"/>
                  </a:lnTo>
                  <a:lnTo>
                    <a:pt x="110" y="198"/>
                  </a:lnTo>
                  <a:lnTo>
                    <a:pt x="108" y="206"/>
                  </a:lnTo>
                  <a:lnTo>
                    <a:pt x="110" y="226"/>
                  </a:lnTo>
                  <a:lnTo>
                    <a:pt x="116" y="248"/>
                  </a:lnTo>
                  <a:lnTo>
                    <a:pt x="120" y="262"/>
                  </a:lnTo>
                  <a:lnTo>
                    <a:pt x="152" y="224"/>
                  </a:lnTo>
                  <a:lnTo>
                    <a:pt x="162" y="204"/>
                  </a:lnTo>
                  <a:lnTo>
                    <a:pt x="160" y="180"/>
                  </a:lnTo>
                  <a:lnTo>
                    <a:pt x="160" y="164"/>
                  </a:lnTo>
                  <a:lnTo>
                    <a:pt x="174" y="156"/>
                  </a:lnTo>
                  <a:lnTo>
                    <a:pt x="220" y="166"/>
                  </a:lnTo>
                  <a:lnTo>
                    <a:pt x="230" y="162"/>
                  </a:lnTo>
                  <a:lnTo>
                    <a:pt x="212" y="152"/>
                  </a:lnTo>
                  <a:lnTo>
                    <a:pt x="214" y="132"/>
                  </a:lnTo>
                  <a:lnTo>
                    <a:pt x="186" y="112"/>
                  </a:lnTo>
                  <a:lnTo>
                    <a:pt x="158" y="76"/>
                  </a:lnTo>
                  <a:lnTo>
                    <a:pt x="158" y="74"/>
                  </a:lnTo>
                  <a:lnTo>
                    <a:pt x="158" y="42"/>
                  </a:lnTo>
                  <a:lnTo>
                    <a:pt x="150" y="30"/>
                  </a:lnTo>
                  <a:lnTo>
                    <a:pt x="136" y="32"/>
                  </a:lnTo>
                  <a:lnTo>
                    <a:pt x="112" y="24"/>
                  </a:lnTo>
                  <a:lnTo>
                    <a:pt x="98" y="14"/>
                  </a:lnTo>
                  <a:lnTo>
                    <a:pt x="76" y="4"/>
                  </a:lnTo>
                  <a:lnTo>
                    <a:pt x="50" y="0"/>
                  </a:lnTo>
                  <a:lnTo>
                    <a:pt x="42" y="6"/>
                  </a:lnTo>
                  <a:lnTo>
                    <a:pt x="14" y="10"/>
                  </a:lnTo>
                  <a:lnTo>
                    <a:pt x="0" y="24"/>
                  </a:lnTo>
                  <a:lnTo>
                    <a:pt x="22" y="30"/>
                  </a:lnTo>
                  <a:lnTo>
                    <a:pt x="44" y="7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5" name="Freeform 300">
              <a:extLst>
                <a:ext uri="{FF2B5EF4-FFF2-40B4-BE49-F238E27FC236}">
                  <a16:creationId xmlns:a16="http://schemas.microsoft.com/office/drawing/2014/main" id="{48789583-10BB-43F2-82BD-458D8D641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427" y="4135248"/>
              <a:ext cx="1209675" cy="1468437"/>
            </a:xfrm>
            <a:custGeom>
              <a:avLst/>
              <a:gdLst/>
              <a:ahLst/>
              <a:cxnLst/>
              <a:rect l="l" t="t" r="r" b="b"/>
              <a:pathLst>
                <a:path w="1209675" h="1468437">
                  <a:moveTo>
                    <a:pt x="1165225" y="1284287"/>
                  </a:moveTo>
                  <a:lnTo>
                    <a:pt x="1187450" y="1284287"/>
                  </a:lnTo>
                  <a:lnTo>
                    <a:pt x="1196975" y="1303337"/>
                  </a:lnTo>
                  <a:lnTo>
                    <a:pt x="1181100" y="1414462"/>
                  </a:lnTo>
                  <a:lnTo>
                    <a:pt x="1152525" y="1468437"/>
                  </a:lnTo>
                  <a:lnTo>
                    <a:pt x="1120775" y="1452562"/>
                  </a:lnTo>
                  <a:lnTo>
                    <a:pt x="1098550" y="1392237"/>
                  </a:lnTo>
                  <a:lnTo>
                    <a:pt x="1098550" y="1344612"/>
                  </a:lnTo>
                  <a:lnTo>
                    <a:pt x="1111250" y="1306512"/>
                  </a:lnTo>
                  <a:lnTo>
                    <a:pt x="1152525" y="1293812"/>
                  </a:lnTo>
                  <a:close/>
                  <a:moveTo>
                    <a:pt x="708025" y="0"/>
                  </a:moveTo>
                  <a:lnTo>
                    <a:pt x="762000" y="0"/>
                  </a:lnTo>
                  <a:lnTo>
                    <a:pt x="781050" y="63500"/>
                  </a:lnTo>
                  <a:lnTo>
                    <a:pt x="800100" y="53975"/>
                  </a:lnTo>
                  <a:lnTo>
                    <a:pt x="844550" y="130175"/>
                  </a:lnTo>
                  <a:lnTo>
                    <a:pt x="876300" y="142875"/>
                  </a:lnTo>
                  <a:lnTo>
                    <a:pt x="869950" y="187325"/>
                  </a:lnTo>
                  <a:lnTo>
                    <a:pt x="917575" y="190500"/>
                  </a:lnTo>
                  <a:lnTo>
                    <a:pt x="927100" y="223838"/>
                  </a:lnTo>
                  <a:lnTo>
                    <a:pt x="962025" y="255588"/>
                  </a:lnTo>
                  <a:lnTo>
                    <a:pt x="993775" y="277813"/>
                  </a:lnTo>
                  <a:lnTo>
                    <a:pt x="1003300" y="277813"/>
                  </a:lnTo>
                  <a:lnTo>
                    <a:pt x="1050925" y="300038"/>
                  </a:lnTo>
                  <a:lnTo>
                    <a:pt x="1085850" y="341313"/>
                  </a:lnTo>
                  <a:lnTo>
                    <a:pt x="1120775" y="360363"/>
                  </a:lnTo>
                  <a:lnTo>
                    <a:pt x="1209675" y="398462"/>
                  </a:lnTo>
                  <a:lnTo>
                    <a:pt x="1174750" y="433387"/>
                  </a:lnTo>
                  <a:lnTo>
                    <a:pt x="1130300" y="506412"/>
                  </a:lnTo>
                  <a:lnTo>
                    <a:pt x="1114425" y="554037"/>
                  </a:lnTo>
                  <a:lnTo>
                    <a:pt x="1117600" y="582612"/>
                  </a:lnTo>
                  <a:lnTo>
                    <a:pt x="1095375" y="598487"/>
                  </a:lnTo>
                  <a:lnTo>
                    <a:pt x="1054100" y="592137"/>
                  </a:lnTo>
                  <a:lnTo>
                    <a:pt x="1057275" y="611187"/>
                  </a:lnTo>
                  <a:lnTo>
                    <a:pt x="1022350" y="636587"/>
                  </a:lnTo>
                  <a:lnTo>
                    <a:pt x="977900" y="681037"/>
                  </a:lnTo>
                  <a:lnTo>
                    <a:pt x="949325" y="719137"/>
                  </a:lnTo>
                  <a:lnTo>
                    <a:pt x="930275" y="750887"/>
                  </a:lnTo>
                  <a:lnTo>
                    <a:pt x="927100" y="754062"/>
                  </a:lnTo>
                  <a:lnTo>
                    <a:pt x="955675" y="731837"/>
                  </a:lnTo>
                  <a:lnTo>
                    <a:pt x="1016000" y="728662"/>
                  </a:lnTo>
                  <a:lnTo>
                    <a:pt x="1025525" y="801687"/>
                  </a:lnTo>
                  <a:lnTo>
                    <a:pt x="1000125" y="827087"/>
                  </a:lnTo>
                  <a:lnTo>
                    <a:pt x="1022350" y="868362"/>
                  </a:lnTo>
                  <a:lnTo>
                    <a:pt x="1019175" y="893762"/>
                  </a:lnTo>
                  <a:lnTo>
                    <a:pt x="1006475" y="903287"/>
                  </a:lnTo>
                  <a:lnTo>
                    <a:pt x="965200" y="909637"/>
                  </a:lnTo>
                  <a:lnTo>
                    <a:pt x="974725" y="931862"/>
                  </a:lnTo>
                  <a:lnTo>
                    <a:pt x="987425" y="947737"/>
                  </a:lnTo>
                  <a:lnTo>
                    <a:pt x="1000125" y="957262"/>
                  </a:lnTo>
                  <a:lnTo>
                    <a:pt x="977900" y="989012"/>
                  </a:lnTo>
                  <a:lnTo>
                    <a:pt x="971550" y="1014412"/>
                  </a:lnTo>
                  <a:lnTo>
                    <a:pt x="987425" y="1039812"/>
                  </a:lnTo>
                  <a:lnTo>
                    <a:pt x="1019175" y="1062037"/>
                  </a:lnTo>
                  <a:lnTo>
                    <a:pt x="1022350" y="1109662"/>
                  </a:lnTo>
                  <a:lnTo>
                    <a:pt x="1012825" y="1112837"/>
                  </a:lnTo>
                  <a:lnTo>
                    <a:pt x="984250" y="1119187"/>
                  </a:lnTo>
                  <a:lnTo>
                    <a:pt x="939800" y="1147762"/>
                  </a:lnTo>
                  <a:lnTo>
                    <a:pt x="873125" y="1179512"/>
                  </a:lnTo>
                  <a:lnTo>
                    <a:pt x="793750" y="1144587"/>
                  </a:lnTo>
                  <a:lnTo>
                    <a:pt x="768350" y="1116012"/>
                  </a:lnTo>
                  <a:lnTo>
                    <a:pt x="749300" y="1116012"/>
                  </a:lnTo>
                  <a:lnTo>
                    <a:pt x="733425" y="1084262"/>
                  </a:lnTo>
                  <a:lnTo>
                    <a:pt x="698500" y="1093787"/>
                  </a:lnTo>
                  <a:lnTo>
                    <a:pt x="657225" y="1068387"/>
                  </a:lnTo>
                  <a:lnTo>
                    <a:pt x="650875" y="1071562"/>
                  </a:lnTo>
                  <a:lnTo>
                    <a:pt x="612775" y="1093787"/>
                  </a:lnTo>
                  <a:lnTo>
                    <a:pt x="574675" y="1103312"/>
                  </a:lnTo>
                  <a:lnTo>
                    <a:pt x="549275" y="1208087"/>
                  </a:lnTo>
                  <a:lnTo>
                    <a:pt x="514350" y="1195387"/>
                  </a:lnTo>
                  <a:lnTo>
                    <a:pt x="479425" y="1195387"/>
                  </a:lnTo>
                  <a:lnTo>
                    <a:pt x="403225" y="1160462"/>
                  </a:lnTo>
                  <a:lnTo>
                    <a:pt x="406400" y="1154112"/>
                  </a:lnTo>
                  <a:lnTo>
                    <a:pt x="409575" y="1144587"/>
                  </a:lnTo>
                  <a:lnTo>
                    <a:pt x="406400" y="1144587"/>
                  </a:lnTo>
                  <a:lnTo>
                    <a:pt x="390525" y="1135062"/>
                  </a:lnTo>
                  <a:lnTo>
                    <a:pt x="384175" y="1135062"/>
                  </a:lnTo>
                  <a:lnTo>
                    <a:pt x="377825" y="1141412"/>
                  </a:lnTo>
                  <a:lnTo>
                    <a:pt x="339725" y="1100137"/>
                  </a:lnTo>
                  <a:lnTo>
                    <a:pt x="314325" y="1084262"/>
                  </a:lnTo>
                  <a:lnTo>
                    <a:pt x="304800" y="1096962"/>
                  </a:lnTo>
                  <a:lnTo>
                    <a:pt x="301625" y="1106487"/>
                  </a:lnTo>
                  <a:lnTo>
                    <a:pt x="282575" y="1100137"/>
                  </a:lnTo>
                  <a:lnTo>
                    <a:pt x="269875" y="1096962"/>
                  </a:lnTo>
                  <a:lnTo>
                    <a:pt x="263525" y="1096962"/>
                  </a:lnTo>
                  <a:lnTo>
                    <a:pt x="260350" y="1090612"/>
                  </a:lnTo>
                  <a:lnTo>
                    <a:pt x="219075" y="1077912"/>
                  </a:lnTo>
                  <a:lnTo>
                    <a:pt x="168275" y="1046162"/>
                  </a:lnTo>
                  <a:lnTo>
                    <a:pt x="79375" y="941387"/>
                  </a:lnTo>
                  <a:lnTo>
                    <a:pt x="146050" y="868362"/>
                  </a:lnTo>
                  <a:lnTo>
                    <a:pt x="203200" y="722312"/>
                  </a:lnTo>
                  <a:lnTo>
                    <a:pt x="222250" y="639762"/>
                  </a:lnTo>
                  <a:lnTo>
                    <a:pt x="247650" y="646112"/>
                  </a:lnTo>
                  <a:lnTo>
                    <a:pt x="254000" y="573087"/>
                  </a:lnTo>
                  <a:lnTo>
                    <a:pt x="219075" y="534987"/>
                  </a:lnTo>
                  <a:lnTo>
                    <a:pt x="190500" y="484187"/>
                  </a:lnTo>
                  <a:lnTo>
                    <a:pt x="203200" y="439737"/>
                  </a:lnTo>
                  <a:lnTo>
                    <a:pt x="234950" y="420687"/>
                  </a:lnTo>
                  <a:lnTo>
                    <a:pt x="212725" y="398462"/>
                  </a:lnTo>
                  <a:lnTo>
                    <a:pt x="177800" y="398462"/>
                  </a:lnTo>
                  <a:lnTo>
                    <a:pt x="152400" y="357188"/>
                  </a:lnTo>
                  <a:lnTo>
                    <a:pt x="88900" y="290513"/>
                  </a:lnTo>
                  <a:lnTo>
                    <a:pt x="0" y="217488"/>
                  </a:lnTo>
                  <a:lnTo>
                    <a:pt x="19050" y="180975"/>
                  </a:lnTo>
                  <a:lnTo>
                    <a:pt x="19050" y="155575"/>
                  </a:lnTo>
                  <a:lnTo>
                    <a:pt x="44450" y="146050"/>
                  </a:lnTo>
                  <a:lnTo>
                    <a:pt x="85725" y="152400"/>
                  </a:lnTo>
                  <a:lnTo>
                    <a:pt x="120650" y="161925"/>
                  </a:lnTo>
                  <a:lnTo>
                    <a:pt x="136525" y="158750"/>
                  </a:lnTo>
                  <a:lnTo>
                    <a:pt x="171450" y="155575"/>
                  </a:lnTo>
                  <a:lnTo>
                    <a:pt x="187325" y="171450"/>
                  </a:lnTo>
                  <a:lnTo>
                    <a:pt x="203200" y="211138"/>
                  </a:lnTo>
                  <a:lnTo>
                    <a:pt x="231775" y="204788"/>
                  </a:lnTo>
                  <a:lnTo>
                    <a:pt x="244475" y="204788"/>
                  </a:lnTo>
                  <a:lnTo>
                    <a:pt x="327025" y="236538"/>
                  </a:lnTo>
                  <a:lnTo>
                    <a:pt x="314325" y="217488"/>
                  </a:lnTo>
                  <a:lnTo>
                    <a:pt x="323850" y="184150"/>
                  </a:lnTo>
                  <a:lnTo>
                    <a:pt x="327025" y="146050"/>
                  </a:lnTo>
                  <a:lnTo>
                    <a:pt x="320675" y="120650"/>
                  </a:lnTo>
                  <a:lnTo>
                    <a:pt x="327025" y="88900"/>
                  </a:lnTo>
                  <a:lnTo>
                    <a:pt x="320675" y="82550"/>
                  </a:lnTo>
                  <a:lnTo>
                    <a:pt x="346075" y="92075"/>
                  </a:lnTo>
                  <a:lnTo>
                    <a:pt x="377825" y="98425"/>
                  </a:lnTo>
                  <a:lnTo>
                    <a:pt x="371475" y="114300"/>
                  </a:lnTo>
                  <a:lnTo>
                    <a:pt x="371475" y="130175"/>
                  </a:lnTo>
                  <a:lnTo>
                    <a:pt x="454025" y="184150"/>
                  </a:lnTo>
                  <a:lnTo>
                    <a:pt x="527050" y="171450"/>
                  </a:lnTo>
                  <a:lnTo>
                    <a:pt x="492125" y="161925"/>
                  </a:lnTo>
                  <a:lnTo>
                    <a:pt x="514350" y="133350"/>
                  </a:lnTo>
                  <a:lnTo>
                    <a:pt x="565150" y="123825"/>
                  </a:lnTo>
                  <a:lnTo>
                    <a:pt x="609600" y="123825"/>
                  </a:lnTo>
                  <a:lnTo>
                    <a:pt x="650875" y="88900"/>
                  </a:lnTo>
                  <a:lnTo>
                    <a:pt x="669925" y="190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6" name="Freeform 265">
              <a:extLst>
                <a:ext uri="{FF2B5EF4-FFF2-40B4-BE49-F238E27FC236}">
                  <a16:creationId xmlns:a16="http://schemas.microsoft.com/office/drawing/2014/main" id="{AE593922-4B08-4474-9603-459E4B0BD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627" y="4848035"/>
              <a:ext cx="1171575" cy="1489075"/>
            </a:xfrm>
            <a:custGeom>
              <a:avLst/>
              <a:gdLst/>
              <a:ahLst/>
              <a:cxnLst/>
              <a:rect l="l" t="t" r="r" b="b"/>
              <a:pathLst>
                <a:path w="1171575" h="1489075">
                  <a:moveTo>
                    <a:pt x="555625" y="1260475"/>
                  </a:moveTo>
                  <a:lnTo>
                    <a:pt x="587375" y="1270000"/>
                  </a:lnTo>
                  <a:lnTo>
                    <a:pt x="631825" y="1295400"/>
                  </a:lnTo>
                  <a:lnTo>
                    <a:pt x="701675" y="1292225"/>
                  </a:lnTo>
                  <a:lnTo>
                    <a:pt x="784225" y="1282700"/>
                  </a:lnTo>
                  <a:lnTo>
                    <a:pt x="844550" y="1266825"/>
                  </a:lnTo>
                  <a:lnTo>
                    <a:pt x="841375" y="1270000"/>
                  </a:lnTo>
                  <a:lnTo>
                    <a:pt x="784225" y="1349375"/>
                  </a:lnTo>
                  <a:lnTo>
                    <a:pt x="774700" y="1393825"/>
                  </a:lnTo>
                  <a:lnTo>
                    <a:pt x="784225" y="1419225"/>
                  </a:lnTo>
                  <a:lnTo>
                    <a:pt x="787400" y="1447800"/>
                  </a:lnTo>
                  <a:lnTo>
                    <a:pt x="765175" y="1489075"/>
                  </a:lnTo>
                  <a:lnTo>
                    <a:pt x="733425" y="1482725"/>
                  </a:lnTo>
                  <a:lnTo>
                    <a:pt x="679450" y="1450975"/>
                  </a:lnTo>
                  <a:lnTo>
                    <a:pt x="622300" y="1409700"/>
                  </a:lnTo>
                  <a:lnTo>
                    <a:pt x="561975" y="1371600"/>
                  </a:lnTo>
                  <a:lnTo>
                    <a:pt x="495300" y="1336675"/>
                  </a:lnTo>
                  <a:lnTo>
                    <a:pt x="479425" y="1304925"/>
                  </a:lnTo>
                  <a:lnTo>
                    <a:pt x="488950" y="1276350"/>
                  </a:lnTo>
                  <a:close/>
                  <a:moveTo>
                    <a:pt x="184150" y="781050"/>
                  </a:moveTo>
                  <a:lnTo>
                    <a:pt x="215900" y="831850"/>
                  </a:lnTo>
                  <a:lnTo>
                    <a:pt x="231775" y="892175"/>
                  </a:lnTo>
                  <a:lnTo>
                    <a:pt x="206375" y="920750"/>
                  </a:lnTo>
                  <a:lnTo>
                    <a:pt x="209550" y="958850"/>
                  </a:lnTo>
                  <a:lnTo>
                    <a:pt x="203200" y="987425"/>
                  </a:lnTo>
                  <a:lnTo>
                    <a:pt x="168275" y="1082675"/>
                  </a:lnTo>
                  <a:lnTo>
                    <a:pt x="95250" y="1104900"/>
                  </a:lnTo>
                  <a:lnTo>
                    <a:pt x="60325" y="1069975"/>
                  </a:lnTo>
                  <a:lnTo>
                    <a:pt x="76200" y="974725"/>
                  </a:lnTo>
                  <a:lnTo>
                    <a:pt x="82550" y="904875"/>
                  </a:lnTo>
                  <a:lnTo>
                    <a:pt x="60325" y="854075"/>
                  </a:lnTo>
                  <a:lnTo>
                    <a:pt x="69850" y="806450"/>
                  </a:lnTo>
                  <a:lnTo>
                    <a:pt x="114300" y="822325"/>
                  </a:lnTo>
                  <a:lnTo>
                    <a:pt x="146050" y="803275"/>
                  </a:lnTo>
                  <a:close/>
                  <a:moveTo>
                    <a:pt x="561975" y="438150"/>
                  </a:moveTo>
                  <a:lnTo>
                    <a:pt x="558800" y="441325"/>
                  </a:lnTo>
                  <a:lnTo>
                    <a:pt x="558800" y="444500"/>
                  </a:lnTo>
                  <a:lnTo>
                    <a:pt x="558800" y="447675"/>
                  </a:lnTo>
                  <a:lnTo>
                    <a:pt x="561975" y="450850"/>
                  </a:lnTo>
                  <a:lnTo>
                    <a:pt x="565150" y="450850"/>
                  </a:lnTo>
                  <a:lnTo>
                    <a:pt x="565150" y="447675"/>
                  </a:lnTo>
                  <a:lnTo>
                    <a:pt x="568325" y="447675"/>
                  </a:lnTo>
                  <a:lnTo>
                    <a:pt x="568325" y="444500"/>
                  </a:lnTo>
                  <a:lnTo>
                    <a:pt x="568325" y="438150"/>
                  </a:lnTo>
                  <a:lnTo>
                    <a:pt x="565150" y="438150"/>
                  </a:lnTo>
                  <a:close/>
                  <a:moveTo>
                    <a:pt x="581025" y="0"/>
                  </a:moveTo>
                  <a:lnTo>
                    <a:pt x="574675" y="19050"/>
                  </a:lnTo>
                  <a:lnTo>
                    <a:pt x="581025" y="28575"/>
                  </a:lnTo>
                  <a:lnTo>
                    <a:pt x="584200" y="28575"/>
                  </a:lnTo>
                  <a:lnTo>
                    <a:pt x="584200" y="41275"/>
                  </a:lnTo>
                  <a:lnTo>
                    <a:pt x="593725" y="44450"/>
                  </a:lnTo>
                  <a:lnTo>
                    <a:pt x="593725" y="53975"/>
                  </a:lnTo>
                  <a:lnTo>
                    <a:pt x="650875" y="73025"/>
                  </a:lnTo>
                  <a:lnTo>
                    <a:pt x="720725" y="92075"/>
                  </a:lnTo>
                  <a:lnTo>
                    <a:pt x="695325" y="133350"/>
                  </a:lnTo>
                  <a:lnTo>
                    <a:pt x="701675" y="190500"/>
                  </a:lnTo>
                  <a:lnTo>
                    <a:pt x="711200" y="196850"/>
                  </a:lnTo>
                  <a:lnTo>
                    <a:pt x="727075" y="215900"/>
                  </a:lnTo>
                  <a:lnTo>
                    <a:pt x="711200" y="225425"/>
                  </a:lnTo>
                  <a:lnTo>
                    <a:pt x="711200" y="209550"/>
                  </a:lnTo>
                  <a:lnTo>
                    <a:pt x="692150" y="193675"/>
                  </a:lnTo>
                  <a:lnTo>
                    <a:pt x="622300" y="206375"/>
                  </a:lnTo>
                  <a:lnTo>
                    <a:pt x="565150" y="228600"/>
                  </a:lnTo>
                  <a:lnTo>
                    <a:pt x="552450" y="254000"/>
                  </a:lnTo>
                  <a:lnTo>
                    <a:pt x="565150" y="260350"/>
                  </a:lnTo>
                  <a:lnTo>
                    <a:pt x="565150" y="269875"/>
                  </a:lnTo>
                  <a:lnTo>
                    <a:pt x="574675" y="292100"/>
                  </a:lnTo>
                  <a:lnTo>
                    <a:pt x="584200" y="298450"/>
                  </a:lnTo>
                  <a:lnTo>
                    <a:pt x="574675" y="320675"/>
                  </a:lnTo>
                  <a:lnTo>
                    <a:pt x="555625" y="317500"/>
                  </a:lnTo>
                  <a:lnTo>
                    <a:pt x="552450" y="358775"/>
                  </a:lnTo>
                  <a:lnTo>
                    <a:pt x="574675" y="425450"/>
                  </a:lnTo>
                  <a:lnTo>
                    <a:pt x="635000" y="482600"/>
                  </a:lnTo>
                  <a:lnTo>
                    <a:pt x="654050" y="495300"/>
                  </a:lnTo>
                  <a:lnTo>
                    <a:pt x="669925" y="520700"/>
                  </a:lnTo>
                  <a:lnTo>
                    <a:pt x="698500" y="603250"/>
                  </a:lnTo>
                  <a:lnTo>
                    <a:pt x="723900" y="666750"/>
                  </a:lnTo>
                  <a:lnTo>
                    <a:pt x="828675" y="752475"/>
                  </a:lnTo>
                  <a:lnTo>
                    <a:pt x="879475" y="755650"/>
                  </a:lnTo>
                  <a:lnTo>
                    <a:pt x="927100" y="765175"/>
                  </a:lnTo>
                  <a:lnTo>
                    <a:pt x="898525" y="796925"/>
                  </a:lnTo>
                  <a:lnTo>
                    <a:pt x="927100" y="838200"/>
                  </a:lnTo>
                  <a:lnTo>
                    <a:pt x="993775" y="873125"/>
                  </a:lnTo>
                  <a:lnTo>
                    <a:pt x="1054100" y="908050"/>
                  </a:lnTo>
                  <a:lnTo>
                    <a:pt x="1111250" y="946150"/>
                  </a:lnTo>
                  <a:lnTo>
                    <a:pt x="1162050" y="996950"/>
                  </a:lnTo>
                  <a:lnTo>
                    <a:pt x="1171575" y="1022350"/>
                  </a:lnTo>
                  <a:lnTo>
                    <a:pt x="1158875" y="1063625"/>
                  </a:lnTo>
                  <a:lnTo>
                    <a:pt x="1117600" y="1044575"/>
                  </a:lnTo>
                  <a:lnTo>
                    <a:pt x="1114425" y="1019175"/>
                  </a:lnTo>
                  <a:lnTo>
                    <a:pt x="1095375" y="993775"/>
                  </a:lnTo>
                  <a:lnTo>
                    <a:pt x="1025525" y="962025"/>
                  </a:lnTo>
                  <a:lnTo>
                    <a:pt x="984250" y="987425"/>
                  </a:lnTo>
                  <a:lnTo>
                    <a:pt x="949325" y="1060450"/>
                  </a:lnTo>
                  <a:lnTo>
                    <a:pt x="984250" y="1092200"/>
                  </a:lnTo>
                  <a:lnTo>
                    <a:pt x="1016000" y="1127125"/>
                  </a:lnTo>
                  <a:lnTo>
                    <a:pt x="996950" y="1181100"/>
                  </a:lnTo>
                  <a:lnTo>
                    <a:pt x="958850" y="1196975"/>
                  </a:lnTo>
                  <a:lnTo>
                    <a:pt x="949325" y="1231900"/>
                  </a:lnTo>
                  <a:lnTo>
                    <a:pt x="923925" y="1279525"/>
                  </a:lnTo>
                  <a:lnTo>
                    <a:pt x="882650" y="1320800"/>
                  </a:lnTo>
                  <a:lnTo>
                    <a:pt x="841375" y="1308100"/>
                  </a:lnTo>
                  <a:lnTo>
                    <a:pt x="850900" y="1270000"/>
                  </a:lnTo>
                  <a:lnTo>
                    <a:pt x="873125" y="1241425"/>
                  </a:lnTo>
                  <a:lnTo>
                    <a:pt x="892175" y="1206500"/>
                  </a:lnTo>
                  <a:lnTo>
                    <a:pt x="904875" y="1174750"/>
                  </a:lnTo>
                  <a:lnTo>
                    <a:pt x="892175" y="1114425"/>
                  </a:lnTo>
                  <a:lnTo>
                    <a:pt x="869950" y="1041400"/>
                  </a:lnTo>
                  <a:lnTo>
                    <a:pt x="831850" y="1006475"/>
                  </a:lnTo>
                  <a:lnTo>
                    <a:pt x="777875" y="987425"/>
                  </a:lnTo>
                  <a:lnTo>
                    <a:pt x="781050" y="946150"/>
                  </a:lnTo>
                  <a:lnTo>
                    <a:pt x="765175" y="920750"/>
                  </a:lnTo>
                  <a:lnTo>
                    <a:pt x="673100" y="863600"/>
                  </a:lnTo>
                  <a:lnTo>
                    <a:pt x="635000" y="831850"/>
                  </a:lnTo>
                  <a:lnTo>
                    <a:pt x="584200" y="815975"/>
                  </a:lnTo>
                  <a:lnTo>
                    <a:pt x="508000" y="752475"/>
                  </a:lnTo>
                  <a:lnTo>
                    <a:pt x="466725" y="695325"/>
                  </a:lnTo>
                  <a:lnTo>
                    <a:pt x="428625" y="647700"/>
                  </a:lnTo>
                  <a:lnTo>
                    <a:pt x="377825" y="574675"/>
                  </a:lnTo>
                  <a:lnTo>
                    <a:pt x="361950" y="542925"/>
                  </a:lnTo>
                  <a:lnTo>
                    <a:pt x="352425" y="511175"/>
                  </a:lnTo>
                  <a:lnTo>
                    <a:pt x="333375" y="425450"/>
                  </a:lnTo>
                  <a:lnTo>
                    <a:pt x="304800" y="390525"/>
                  </a:lnTo>
                  <a:lnTo>
                    <a:pt x="244475" y="349250"/>
                  </a:lnTo>
                  <a:lnTo>
                    <a:pt x="200025" y="327025"/>
                  </a:lnTo>
                  <a:lnTo>
                    <a:pt x="155575" y="349250"/>
                  </a:lnTo>
                  <a:lnTo>
                    <a:pt x="117475" y="390525"/>
                  </a:lnTo>
                  <a:lnTo>
                    <a:pt x="57150" y="396875"/>
                  </a:lnTo>
                  <a:lnTo>
                    <a:pt x="53975" y="349250"/>
                  </a:lnTo>
                  <a:lnTo>
                    <a:pt x="22225" y="327025"/>
                  </a:lnTo>
                  <a:lnTo>
                    <a:pt x="6350" y="301625"/>
                  </a:lnTo>
                  <a:lnTo>
                    <a:pt x="12700" y="276225"/>
                  </a:lnTo>
                  <a:lnTo>
                    <a:pt x="34925" y="244475"/>
                  </a:lnTo>
                  <a:lnTo>
                    <a:pt x="22225" y="234950"/>
                  </a:lnTo>
                  <a:lnTo>
                    <a:pt x="9525" y="219075"/>
                  </a:lnTo>
                  <a:lnTo>
                    <a:pt x="0" y="196850"/>
                  </a:lnTo>
                  <a:lnTo>
                    <a:pt x="41275" y="190500"/>
                  </a:lnTo>
                  <a:lnTo>
                    <a:pt x="53975" y="180975"/>
                  </a:lnTo>
                  <a:lnTo>
                    <a:pt x="57150" y="155575"/>
                  </a:lnTo>
                  <a:lnTo>
                    <a:pt x="34925" y="114300"/>
                  </a:lnTo>
                  <a:lnTo>
                    <a:pt x="60325" y="88900"/>
                  </a:lnTo>
                  <a:lnTo>
                    <a:pt x="114300" y="92075"/>
                  </a:lnTo>
                  <a:lnTo>
                    <a:pt x="123825" y="95250"/>
                  </a:lnTo>
                  <a:lnTo>
                    <a:pt x="139700" y="104775"/>
                  </a:lnTo>
                  <a:lnTo>
                    <a:pt x="142875" y="98425"/>
                  </a:lnTo>
                  <a:lnTo>
                    <a:pt x="155575" y="95250"/>
                  </a:lnTo>
                  <a:lnTo>
                    <a:pt x="174625" y="76200"/>
                  </a:lnTo>
                  <a:lnTo>
                    <a:pt x="180975" y="57150"/>
                  </a:lnTo>
                  <a:lnTo>
                    <a:pt x="209550" y="53975"/>
                  </a:lnTo>
                  <a:lnTo>
                    <a:pt x="206375" y="73025"/>
                  </a:lnTo>
                  <a:lnTo>
                    <a:pt x="231775" y="98425"/>
                  </a:lnTo>
                  <a:lnTo>
                    <a:pt x="250825" y="114300"/>
                  </a:lnTo>
                  <a:lnTo>
                    <a:pt x="257175" y="104775"/>
                  </a:lnTo>
                  <a:lnTo>
                    <a:pt x="282575" y="76200"/>
                  </a:lnTo>
                  <a:lnTo>
                    <a:pt x="342900" y="79375"/>
                  </a:lnTo>
                  <a:lnTo>
                    <a:pt x="371475" y="85725"/>
                  </a:lnTo>
                  <a:lnTo>
                    <a:pt x="374650" y="41275"/>
                  </a:lnTo>
                  <a:lnTo>
                    <a:pt x="384175" y="44450"/>
                  </a:lnTo>
                  <a:lnTo>
                    <a:pt x="400050" y="53975"/>
                  </a:lnTo>
                  <a:lnTo>
                    <a:pt x="409575" y="47625"/>
                  </a:lnTo>
                  <a:lnTo>
                    <a:pt x="412750" y="9525"/>
                  </a:lnTo>
                  <a:lnTo>
                    <a:pt x="457200" y="28575"/>
                  </a:lnTo>
                  <a:lnTo>
                    <a:pt x="479425" y="6350"/>
                  </a:lnTo>
                  <a:lnTo>
                    <a:pt x="520700" y="317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7" name="Freeform 260">
              <a:extLst>
                <a:ext uri="{FF2B5EF4-FFF2-40B4-BE49-F238E27FC236}">
                  <a16:creationId xmlns:a16="http://schemas.microsoft.com/office/drawing/2014/main" id="{5CE3EDDF-7E91-43D3-AD3F-F6D237CC5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9527" y="4717860"/>
              <a:ext cx="454025" cy="244475"/>
            </a:xfrm>
            <a:custGeom>
              <a:avLst/>
              <a:gdLst/>
              <a:ahLst/>
              <a:cxnLst/>
              <a:rect l="l" t="t" r="r" b="b"/>
              <a:pathLst>
                <a:path w="454025" h="244475">
                  <a:moveTo>
                    <a:pt x="190500" y="0"/>
                  </a:moveTo>
                  <a:lnTo>
                    <a:pt x="193675" y="3175"/>
                  </a:lnTo>
                  <a:lnTo>
                    <a:pt x="250825" y="6350"/>
                  </a:lnTo>
                  <a:lnTo>
                    <a:pt x="260350" y="12700"/>
                  </a:lnTo>
                  <a:lnTo>
                    <a:pt x="276225" y="12700"/>
                  </a:lnTo>
                  <a:lnTo>
                    <a:pt x="285750" y="9525"/>
                  </a:lnTo>
                  <a:lnTo>
                    <a:pt x="288925" y="3175"/>
                  </a:lnTo>
                  <a:lnTo>
                    <a:pt x="314325" y="9525"/>
                  </a:lnTo>
                  <a:lnTo>
                    <a:pt x="377825" y="34925"/>
                  </a:lnTo>
                  <a:lnTo>
                    <a:pt x="374650" y="38100"/>
                  </a:lnTo>
                  <a:lnTo>
                    <a:pt x="368300" y="73025"/>
                  </a:lnTo>
                  <a:lnTo>
                    <a:pt x="371475" y="101600"/>
                  </a:lnTo>
                  <a:lnTo>
                    <a:pt x="454025" y="133350"/>
                  </a:lnTo>
                  <a:lnTo>
                    <a:pt x="450850" y="139700"/>
                  </a:lnTo>
                  <a:lnTo>
                    <a:pt x="447675" y="177800"/>
                  </a:lnTo>
                  <a:lnTo>
                    <a:pt x="438150" y="184150"/>
                  </a:lnTo>
                  <a:lnTo>
                    <a:pt x="422275" y="174625"/>
                  </a:lnTo>
                  <a:lnTo>
                    <a:pt x="412750" y="171450"/>
                  </a:lnTo>
                  <a:lnTo>
                    <a:pt x="409575" y="215900"/>
                  </a:lnTo>
                  <a:lnTo>
                    <a:pt x="381000" y="209550"/>
                  </a:lnTo>
                  <a:lnTo>
                    <a:pt x="320675" y="206375"/>
                  </a:lnTo>
                  <a:lnTo>
                    <a:pt x="295275" y="234950"/>
                  </a:lnTo>
                  <a:lnTo>
                    <a:pt x="288925" y="244475"/>
                  </a:lnTo>
                  <a:lnTo>
                    <a:pt x="269875" y="228600"/>
                  </a:lnTo>
                  <a:lnTo>
                    <a:pt x="244475" y="203200"/>
                  </a:lnTo>
                  <a:lnTo>
                    <a:pt x="247650" y="184150"/>
                  </a:lnTo>
                  <a:lnTo>
                    <a:pt x="219075" y="187325"/>
                  </a:lnTo>
                  <a:lnTo>
                    <a:pt x="212725" y="206375"/>
                  </a:lnTo>
                  <a:lnTo>
                    <a:pt x="193675" y="225425"/>
                  </a:lnTo>
                  <a:lnTo>
                    <a:pt x="180975" y="228600"/>
                  </a:lnTo>
                  <a:lnTo>
                    <a:pt x="177800" y="234950"/>
                  </a:lnTo>
                  <a:lnTo>
                    <a:pt x="161925" y="225425"/>
                  </a:lnTo>
                  <a:lnTo>
                    <a:pt x="152400" y="222250"/>
                  </a:lnTo>
                  <a:lnTo>
                    <a:pt x="98425" y="219075"/>
                  </a:lnTo>
                  <a:lnTo>
                    <a:pt x="88900" y="146050"/>
                  </a:lnTo>
                  <a:lnTo>
                    <a:pt x="28575" y="149225"/>
                  </a:lnTo>
                  <a:lnTo>
                    <a:pt x="0" y="171450"/>
                  </a:lnTo>
                  <a:lnTo>
                    <a:pt x="3175" y="168275"/>
                  </a:lnTo>
                  <a:lnTo>
                    <a:pt x="22225" y="136525"/>
                  </a:lnTo>
                  <a:lnTo>
                    <a:pt x="50800" y="98425"/>
                  </a:lnTo>
                  <a:lnTo>
                    <a:pt x="95250" y="53975"/>
                  </a:lnTo>
                  <a:lnTo>
                    <a:pt x="130175" y="28575"/>
                  </a:lnTo>
                  <a:lnTo>
                    <a:pt x="127000" y="9525"/>
                  </a:lnTo>
                  <a:lnTo>
                    <a:pt x="168275" y="1587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8" name="Freeform 206">
              <a:extLst>
                <a:ext uri="{FF2B5EF4-FFF2-40B4-BE49-F238E27FC236}">
                  <a16:creationId xmlns:a16="http://schemas.microsoft.com/office/drawing/2014/main" id="{9A80F641-72CB-4D7E-B70F-8BFD821D5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502" y="5016310"/>
              <a:ext cx="482600" cy="704850"/>
            </a:xfrm>
            <a:custGeom>
              <a:avLst/>
              <a:gdLst/>
              <a:ahLst/>
              <a:cxnLst>
                <a:cxn ang="0">
                  <a:pos x="96" y="440"/>
                </a:cxn>
                <a:cxn ang="0">
                  <a:pos x="60" y="444"/>
                </a:cxn>
                <a:cxn ang="0">
                  <a:pos x="28" y="424"/>
                </a:cxn>
                <a:cxn ang="0">
                  <a:pos x="0" y="394"/>
                </a:cxn>
                <a:cxn ang="0">
                  <a:pos x="16" y="366"/>
                </a:cxn>
                <a:cxn ang="0">
                  <a:pos x="34" y="314"/>
                </a:cxn>
                <a:cxn ang="0">
                  <a:pos x="32" y="292"/>
                </a:cxn>
                <a:cxn ang="0">
                  <a:pos x="22" y="288"/>
                </a:cxn>
                <a:cxn ang="0">
                  <a:pos x="32" y="258"/>
                </a:cxn>
                <a:cxn ang="0">
                  <a:pos x="4" y="254"/>
                </a:cxn>
                <a:cxn ang="0">
                  <a:pos x="74" y="172"/>
                </a:cxn>
                <a:cxn ang="0">
                  <a:pos x="136" y="74"/>
                </a:cxn>
                <a:cxn ang="0">
                  <a:pos x="138" y="38"/>
                </a:cxn>
                <a:cxn ang="0">
                  <a:pos x="156" y="2"/>
                </a:cxn>
                <a:cxn ang="0">
                  <a:pos x="196" y="0"/>
                </a:cxn>
                <a:cxn ang="0">
                  <a:pos x="192" y="14"/>
                </a:cxn>
                <a:cxn ang="0">
                  <a:pos x="186" y="20"/>
                </a:cxn>
                <a:cxn ang="0">
                  <a:pos x="196" y="30"/>
                </a:cxn>
                <a:cxn ang="0">
                  <a:pos x="206" y="26"/>
                </a:cxn>
                <a:cxn ang="0">
                  <a:pos x="218" y="30"/>
                </a:cxn>
                <a:cxn ang="0">
                  <a:pos x="234" y="40"/>
                </a:cxn>
                <a:cxn ang="0">
                  <a:pos x="286" y="56"/>
                </a:cxn>
                <a:cxn ang="0">
                  <a:pos x="304" y="98"/>
                </a:cxn>
                <a:cxn ang="0">
                  <a:pos x="276" y="116"/>
                </a:cxn>
                <a:cxn ang="0">
                  <a:pos x="242" y="126"/>
                </a:cxn>
                <a:cxn ang="0">
                  <a:pos x="246" y="144"/>
                </a:cxn>
                <a:cxn ang="0">
                  <a:pos x="232" y="188"/>
                </a:cxn>
                <a:cxn ang="0">
                  <a:pos x="214" y="192"/>
                </a:cxn>
                <a:cxn ang="0">
                  <a:pos x="214" y="204"/>
                </a:cxn>
                <a:cxn ang="0">
                  <a:pos x="196" y="238"/>
                </a:cxn>
                <a:cxn ang="0">
                  <a:pos x="162" y="226"/>
                </a:cxn>
                <a:cxn ang="0">
                  <a:pos x="164" y="254"/>
                </a:cxn>
                <a:cxn ang="0">
                  <a:pos x="170" y="308"/>
                </a:cxn>
                <a:cxn ang="0">
                  <a:pos x="136" y="334"/>
                </a:cxn>
                <a:cxn ang="0">
                  <a:pos x="144" y="362"/>
                </a:cxn>
                <a:cxn ang="0">
                  <a:pos x="156" y="364"/>
                </a:cxn>
                <a:cxn ang="0">
                  <a:pos x="128" y="380"/>
                </a:cxn>
                <a:cxn ang="0">
                  <a:pos x="98" y="406"/>
                </a:cxn>
                <a:cxn ang="0">
                  <a:pos x="96" y="440"/>
                </a:cxn>
                <a:cxn ang="0">
                  <a:pos x="96" y="440"/>
                </a:cxn>
              </a:cxnLst>
              <a:rect l="0" t="0" r="r" b="b"/>
              <a:pathLst>
                <a:path w="304" h="444">
                  <a:moveTo>
                    <a:pt x="96" y="440"/>
                  </a:moveTo>
                  <a:lnTo>
                    <a:pt x="60" y="444"/>
                  </a:lnTo>
                  <a:lnTo>
                    <a:pt x="28" y="424"/>
                  </a:lnTo>
                  <a:lnTo>
                    <a:pt x="0" y="394"/>
                  </a:lnTo>
                  <a:lnTo>
                    <a:pt x="16" y="366"/>
                  </a:lnTo>
                  <a:lnTo>
                    <a:pt x="34" y="314"/>
                  </a:lnTo>
                  <a:lnTo>
                    <a:pt x="32" y="292"/>
                  </a:lnTo>
                  <a:lnTo>
                    <a:pt x="22" y="288"/>
                  </a:lnTo>
                  <a:lnTo>
                    <a:pt x="32" y="258"/>
                  </a:lnTo>
                  <a:lnTo>
                    <a:pt x="4" y="254"/>
                  </a:lnTo>
                  <a:lnTo>
                    <a:pt x="74" y="172"/>
                  </a:lnTo>
                  <a:lnTo>
                    <a:pt x="136" y="74"/>
                  </a:lnTo>
                  <a:lnTo>
                    <a:pt x="138" y="38"/>
                  </a:lnTo>
                  <a:lnTo>
                    <a:pt x="156" y="2"/>
                  </a:lnTo>
                  <a:lnTo>
                    <a:pt x="196" y="0"/>
                  </a:lnTo>
                  <a:lnTo>
                    <a:pt x="192" y="14"/>
                  </a:lnTo>
                  <a:lnTo>
                    <a:pt x="186" y="20"/>
                  </a:lnTo>
                  <a:lnTo>
                    <a:pt x="196" y="30"/>
                  </a:lnTo>
                  <a:lnTo>
                    <a:pt x="206" y="26"/>
                  </a:lnTo>
                  <a:lnTo>
                    <a:pt x="218" y="30"/>
                  </a:lnTo>
                  <a:lnTo>
                    <a:pt x="234" y="40"/>
                  </a:lnTo>
                  <a:lnTo>
                    <a:pt x="286" y="56"/>
                  </a:lnTo>
                  <a:lnTo>
                    <a:pt x="304" y="98"/>
                  </a:lnTo>
                  <a:lnTo>
                    <a:pt x="276" y="116"/>
                  </a:lnTo>
                  <a:lnTo>
                    <a:pt x="242" y="126"/>
                  </a:lnTo>
                  <a:lnTo>
                    <a:pt x="246" y="144"/>
                  </a:lnTo>
                  <a:lnTo>
                    <a:pt x="232" y="188"/>
                  </a:lnTo>
                  <a:lnTo>
                    <a:pt x="214" y="192"/>
                  </a:lnTo>
                  <a:lnTo>
                    <a:pt x="214" y="204"/>
                  </a:lnTo>
                  <a:lnTo>
                    <a:pt x="196" y="238"/>
                  </a:lnTo>
                  <a:lnTo>
                    <a:pt x="162" y="226"/>
                  </a:lnTo>
                  <a:lnTo>
                    <a:pt x="164" y="254"/>
                  </a:lnTo>
                  <a:lnTo>
                    <a:pt x="170" y="308"/>
                  </a:lnTo>
                  <a:lnTo>
                    <a:pt x="136" y="334"/>
                  </a:lnTo>
                  <a:lnTo>
                    <a:pt x="144" y="362"/>
                  </a:lnTo>
                  <a:lnTo>
                    <a:pt x="156" y="364"/>
                  </a:lnTo>
                  <a:lnTo>
                    <a:pt x="128" y="380"/>
                  </a:lnTo>
                  <a:lnTo>
                    <a:pt x="98" y="406"/>
                  </a:lnTo>
                  <a:lnTo>
                    <a:pt x="96" y="440"/>
                  </a:lnTo>
                  <a:lnTo>
                    <a:pt x="96" y="44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59" name="Freeform 268">
              <a:extLst>
                <a:ext uri="{FF2B5EF4-FFF2-40B4-BE49-F238E27FC236}">
                  <a16:creationId xmlns:a16="http://schemas.microsoft.com/office/drawing/2014/main" id="{237A3C1B-D23E-43F4-A80D-6144D5983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252" y="5683060"/>
              <a:ext cx="117475" cy="85725"/>
            </a:xfrm>
            <a:custGeom>
              <a:avLst/>
              <a:gdLst/>
              <a:ahLst/>
              <a:cxnLst>
                <a:cxn ang="0">
                  <a:pos x="52" y="16"/>
                </a:cxn>
                <a:cxn ang="0">
                  <a:pos x="58" y="0"/>
                </a:cxn>
                <a:cxn ang="0">
                  <a:pos x="0" y="16"/>
                </a:cxn>
                <a:cxn ang="0">
                  <a:pos x="0" y="30"/>
                </a:cxn>
                <a:cxn ang="0">
                  <a:pos x="30" y="54"/>
                </a:cxn>
                <a:cxn ang="0">
                  <a:pos x="52" y="54"/>
                </a:cxn>
                <a:cxn ang="0">
                  <a:pos x="74" y="26"/>
                </a:cxn>
                <a:cxn ang="0">
                  <a:pos x="60" y="20"/>
                </a:cxn>
                <a:cxn ang="0">
                  <a:pos x="52" y="16"/>
                </a:cxn>
              </a:cxnLst>
              <a:rect l="0" t="0" r="r" b="b"/>
              <a:pathLst>
                <a:path w="74" h="54">
                  <a:moveTo>
                    <a:pt x="52" y="16"/>
                  </a:moveTo>
                  <a:lnTo>
                    <a:pt x="58" y="0"/>
                  </a:lnTo>
                  <a:lnTo>
                    <a:pt x="0" y="16"/>
                  </a:lnTo>
                  <a:lnTo>
                    <a:pt x="0" y="30"/>
                  </a:lnTo>
                  <a:lnTo>
                    <a:pt x="30" y="54"/>
                  </a:lnTo>
                  <a:lnTo>
                    <a:pt x="52" y="54"/>
                  </a:lnTo>
                  <a:lnTo>
                    <a:pt x="74" y="26"/>
                  </a:lnTo>
                  <a:lnTo>
                    <a:pt x="60" y="20"/>
                  </a:lnTo>
                  <a:lnTo>
                    <a:pt x="52" y="1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0" name="Freeform 269">
              <a:extLst>
                <a:ext uri="{FF2B5EF4-FFF2-40B4-BE49-F238E27FC236}">
                  <a16:creationId xmlns:a16="http://schemas.microsoft.com/office/drawing/2014/main" id="{D48767B4-2087-4389-B65D-0532512FD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352" y="5689410"/>
              <a:ext cx="41275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"/>
                </a:cxn>
                <a:cxn ang="0">
                  <a:pos x="22" y="22"/>
                </a:cxn>
                <a:cxn ang="0">
                  <a:pos x="26" y="6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26" h="22">
                  <a:moveTo>
                    <a:pt x="0" y="0"/>
                  </a:moveTo>
                  <a:lnTo>
                    <a:pt x="0" y="10"/>
                  </a:lnTo>
                  <a:lnTo>
                    <a:pt x="22" y="22"/>
                  </a:lnTo>
                  <a:lnTo>
                    <a:pt x="26" y="6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1" name="Freeform 296">
              <a:extLst>
                <a:ext uri="{FF2B5EF4-FFF2-40B4-BE49-F238E27FC236}">
                  <a16:creationId xmlns:a16="http://schemas.microsoft.com/office/drawing/2014/main" id="{80243817-C9D1-47EA-BD5E-D3B1B2E3B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902" y="4813110"/>
              <a:ext cx="1323975" cy="1155700"/>
            </a:xfrm>
            <a:custGeom>
              <a:avLst/>
              <a:gdLst/>
              <a:ahLst/>
              <a:cxnLst>
                <a:cxn ang="0">
                  <a:pos x="740" y="304"/>
                </a:cxn>
                <a:cxn ang="0">
                  <a:pos x="740" y="304"/>
                </a:cxn>
                <a:cxn ang="0">
                  <a:pos x="726" y="308"/>
                </a:cxn>
                <a:cxn ang="0">
                  <a:pos x="720" y="306"/>
                </a:cxn>
                <a:cxn ang="0">
                  <a:pos x="720" y="302"/>
                </a:cxn>
                <a:cxn ang="0">
                  <a:pos x="720" y="296"/>
                </a:cxn>
                <a:cxn ang="0">
                  <a:pos x="724" y="292"/>
                </a:cxn>
                <a:cxn ang="0">
                  <a:pos x="700" y="266"/>
                </a:cxn>
                <a:cxn ang="0">
                  <a:pos x="678" y="264"/>
                </a:cxn>
                <a:cxn ang="0">
                  <a:pos x="664" y="266"/>
                </a:cxn>
                <a:cxn ang="0">
                  <a:pos x="652" y="264"/>
                </a:cxn>
                <a:cxn ang="0">
                  <a:pos x="624" y="252"/>
                </a:cxn>
                <a:cxn ang="0">
                  <a:pos x="536" y="166"/>
                </a:cxn>
                <a:cxn ang="0">
                  <a:pos x="448" y="138"/>
                </a:cxn>
                <a:cxn ang="0">
                  <a:pos x="414" y="116"/>
                </a:cxn>
                <a:cxn ang="0">
                  <a:pos x="316" y="74"/>
                </a:cxn>
                <a:cxn ang="0">
                  <a:pos x="206" y="32"/>
                </a:cxn>
                <a:cxn ang="0">
                  <a:pos x="170" y="0"/>
                </a:cxn>
                <a:cxn ang="0">
                  <a:pos x="102" y="14"/>
                </a:cxn>
                <a:cxn ang="0">
                  <a:pos x="74" y="20"/>
                </a:cxn>
                <a:cxn ang="0">
                  <a:pos x="70" y="94"/>
                </a:cxn>
                <a:cxn ang="0">
                  <a:pos x="60" y="130"/>
                </a:cxn>
                <a:cxn ang="0">
                  <a:pos x="96" y="142"/>
                </a:cxn>
                <a:cxn ang="0">
                  <a:pos x="100" y="158"/>
                </a:cxn>
                <a:cxn ang="0">
                  <a:pos x="122" y="158"/>
                </a:cxn>
                <a:cxn ang="0">
                  <a:pos x="190" y="184"/>
                </a:cxn>
                <a:cxn ang="0">
                  <a:pos x="180" y="244"/>
                </a:cxn>
                <a:cxn ang="0">
                  <a:pos x="150" y="272"/>
                </a:cxn>
                <a:cxn ang="0">
                  <a:pos x="118" y="320"/>
                </a:cxn>
                <a:cxn ang="0">
                  <a:pos x="100" y="366"/>
                </a:cxn>
                <a:cxn ang="0">
                  <a:pos x="68" y="382"/>
                </a:cxn>
                <a:cxn ang="0">
                  <a:pos x="40" y="462"/>
                </a:cxn>
                <a:cxn ang="0">
                  <a:pos x="60" y="492"/>
                </a:cxn>
                <a:cxn ang="0">
                  <a:pos x="2" y="534"/>
                </a:cxn>
                <a:cxn ang="0">
                  <a:pos x="40" y="588"/>
                </a:cxn>
                <a:cxn ang="0">
                  <a:pos x="52" y="632"/>
                </a:cxn>
                <a:cxn ang="0">
                  <a:pos x="82" y="708"/>
                </a:cxn>
                <a:cxn ang="0">
                  <a:pos x="110" y="708"/>
                </a:cxn>
                <a:cxn ang="0">
                  <a:pos x="166" y="694"/>
                </a:cxn>
                <a:cxn ang="0">
                  <a:pos x="186" y="686"/>
                </a:cxn>
                <a:cxn ang="0">
                  <a:pos x="294" y="712"/>
                </a:cxn>
                <a:cxn ang="0">
                  <a:pos x="328" y="716"/>
                </a:cxn>
                <a:cxn ang="0">
                  <a:pos x="356" y="728"/>
                </a:cxn>
                <a:cxn ang="0">
                  <a:pos x="468" y="686"/>
                </a:cxn>
                <a:cxn ang="0">
                  <a:pos x="492" y="632"/>
                </a:cxn>
                <a:cxn ang="0">
                  <a:pos x="536" y="568"/>
                </a:cxn>
                <a:cxn ang="0">
                  <a:pos x="576" y="490"/>
                </a:cxn>
                <a:cxn ang="0">
                  <a:pos x="592" y="480"/>
                </a:cxn>
                <a:cxn ang="0">
                  <a:pos x="646" y="444"/>
                </a:cxn>
                <a:cxn ang="0">
                  <a:pos x="672" y="418"/>
                </a:cxn>
                <a:cxn ang="0">
                  <a:pos x="802" y="392"/>
                </a:cxn>
                <a:cxn ang="0">
                  <a:pos x="834" y="352"/>
                </a:cxn>
                <a:cxn ang="0">
                  <a:pos x="810" y="326"/>
                </a:cxn>
              </a:cxnLst>
              <a:rect l="0" t="0" r="r" b="b"/>
              <a:pathLst>
                <a:path w="834" h="728">
                  <a:moveTo>
                    <a:pt x="788" y="326"/>
                  </a:moveTo>
                  <a:lnTo>
                    <a:pt x="740" y="304"/>
                  </a:lnTo>
                  <a:lnTo>
                    <a:pt x="740" y="304"/>
                  </a:lnTo>
                  <a:lnTo>
                    <a:pt x="740" y="304"/>
                  </a:lnTo>
                  <a:lnTo>
                    <a:pt x="726" y="308"/>
                  </a:lnTo>
                  <a:lnTo>
                    <a:pt x="726" y="308"/>
                  </a:lnTo>
                  <a:lnTo>
                    <a:pt x="722" y="306"/>
                  </a:lnTo>
                  <a:lnTo>
                    <a:pt x="720" y="306"/>
                  </a:lnTo>
                  <a:lnTo>
                    <a:pt x="720" y="306"/>
                  </a:lnTo>
                  <a:lnTo>
                    <a:pt x="720" y="302"/>
                  </a:lnTo>
                  <a:lnTo>
                    <a:pt x="720" y="296"/>
                  </a:lnTo>
                  <a:lnTo>
                    <a:pt x="720" y="296"/>
                  </a:lnTo>
                  <a:lnTo>
                    <a:pt x="720" y="294"/>
                  </a:lnTo>
                  <a:lnTo>
                    <a:pt x="724" y="292"/>
                  </a:lnTo>
                  <a:lnTo>
                    <a:pt x="724" y="292"/>
                  </a:lnTo>
                  <a:lnTo>
                    <a:pt x="700" y="266"/>
                  </a:lnTo>
                  <a:lnTo>
                    <a:pt x="684" y="256"/>
                  </a:lnTo>
                  <a:lnTo>
                    <a:pt x="678" y="264"/>
                  </a:lnTo>
                  <a:lnTo>
                    <a:pt x="676" y="270"/>
                  </a:lnTo>
                  <a:lnTo>
                    <a:pt x="664" y="266"/>
                  </a:lnTo>
                  <a:lnTo>
                    <a:pt x="656" y="264"/>
                  </a:lnTo>
                  <a:lnTo>
                    <a:pt x="652" y="264"/>
                  </a:lnTo>
                  <a:lnTo>
                    <a:pt x="650" y="260"/>
                  </a:lnTo>
                  <a:lnTo>
                    <a:pt x="624" y="252"/>
                  </a:lnTo>
                  <a:lnTo>
                    <a:pt x="592" y="232"/>
                  </a:lnTo>
                  <a:lnTo>
                    <a:pt x="536" y="166"/>
                  </a:lnTo>
                  <a:lnTo>
                    <a:pt x="494" y="158"/>
                  </a:lnTo>
                  <a:lnTo>
                    <a:pt x="448" y="138"/>
                  </a:lnTo>
                  <a:lnTo>
                    <a:pt x="434" y="124"/>
                  </a:lnTo>
                  <a:lnTo>
                    <a:pt x="414" y="116"/>
                  </a:lnTo>
                  <a:lnTo>
                    <a:pt x="368" y="110"/>
                  </a:lnTo>
                  <a:lnTo>
                    <a:pt x="316" y="74"/>
                  </a:lnTo>
                  <a:lnTo>
                    <a:pt x="260" y="54"/>
                  </a:lnTo>
                  <a:lnTo>
                    <a:pt x="206" y="32"/>
                  </a:lnTo>
                  <a:lnTo>
                    <a:pt x="194" y="14"/>
                  </a:lnTo>
                  <a:lnTo>
                    <a:pt x="170" y="0"/>
                  </a:lnTo>
                  <a:lnTo>
                    <a:pt x="140" y="8"/>
                  </a:lnTo>
                  <a:lnTo>
                    <a:pt x="102" y="14"/>
                  </a:lnTo>
                  <a:lnTo>
                    <a:pt x="86" y="14"/>
                  </a:lnTo>
                  <a:lnTo>
                    <a:pt x="74" y="20"/>
                  </a:lnTo>
                  <a:lnTo>
                    <a:pt x="70" y="56"/>
                  </a:lnTo>
                  <a:lnTo>
                    <a:pt x="70" y="94"/>
                  </a:lnTo>
                  <a:lnTo>
                    <a:pt x="52" y="128"/>
                  </a:lnTo>
                  <a:lnTo>
                    <a:pt x="60" y="130"/>
                  </a:lnTo>
                  <a:lnTo>
                    <a:pt x="100" y="128"/>
                  </a:lnTo>
                  <a:lnTo>
                    <a:pt x="96" y="142"/>
                  </a:lnTo>
                  <a:lnTo>
                    <a:pt x="90" y="148"/>
                  </a:lnTo>
                  <a:lnTo>
                    <a:pt x="100" y="158"/>
                  </a:lnTo>
                  <a:lnTo>
                    <a:pt x="110" y="154"/>
                  </a:lnTo>
                  <a:lnTo>
                    <a:pt x="122" y="158"/>
                  </a:lnTo>
                  <a:lnTo>
                    <a:pt x="138" y="168"/>
                  </a:lnTo>
                  <a:lnTo>
                    <a:pt x="190" y="184"/>
                  </a:lnTo>
                  <a:lnTo>
                    <a:pt x="208" y="226"/>
                  </a:lnTo>
                  <a:lnTo>
                    <a:pt x="180" y="244"/>
                  </a:lnTo>
                  <a:lnTo>
                    <a:pt x="146" y="254"/>
                  </a:lnTo>
                  <a:lnTo>
                    <a:pt x="150" y="272"/>
                  </a:lnTo>
                  <a:lnTo>
                    <a:pt x="136" y="316"/>
                  </a:lnTo>
                  <a:lnTo>
                    <a:pt x="118" y="320"/>
                  </a:lnTo>
                  <a:lnTo>
                    <a:pt x="118" y="332"/>
                  </a:lnTo>
                  <a:lnTo>
                    <a:pt x="100" y="366"/>
                  </a:lnTo>
                  <a:lnTo>
                    <a:pt x="66" y="354"/>
                  </a:lnTo>
                  <a:lnTo>
                    <a:pt x="68" y="382"/>
                  </a:lnTo>
                  <a:lnTo>
                    <a:pt x="74" y="436"/>
                  </a:lnTo>
                  <a:lnTo>
                    <a:pt x="40" y="462"/>
                  </a:lnTo>
                  <a:lnTo>
                    <a:pt x="48" y="490"/>
                  </a:lnTo>
                  <a:lnTo>
                    <a:pt x="60" y="492"/>
                  </a:lnTo>
                  <a:lnTo>
                    <a:pt x="32" y="508"/>
                  </a:lnTo>
                  <a:lnTo>
                    <a:pt x="2" y="534"/>
                  </a:lnTo>
                  <a:lnTo>
                    <a:pt x="0" y="568"/>
                  </a:lnTo>
                  <a:lnTo>
                    <a:pt x="40" y="588"/>
                  </a:lnTo>
                  <a:lnTo>
                    <a:pt x="54" y="610"/>
                  </a:lnTo>
                  <a:lnTo>
                    <a:pt x="52" y="632"/>
                  </a:lnTo>
                  <a:lnTo>
                    <a:pt x="62" y="676"/>
                  </a:lnTo>
                  <a:lnTo>
                    <a:pt x="82" y="708"/>
                  </a:lnTo>
                  <a:lnTo>
                    <a:pt x="110" y="708"/>
                  </a:lnTo>
                  <a:lnTo>
                    <a:pt x="110" y="708"/>
                  </a:lnTo>
                  <a:lnTo>
                    <a:pt x="150" y="688"/>
                  </a:lnTo>
                  <a:lnTo>
                    <a:pt x="166" y="694"/>
                  </a:lnTo>
                  <a:lnTo>
                    <a:pt x="186" y="684"/>
                  </a:lnTo>
                  <a:lnTo>
                    <a:pt x="186" y="686"/>
                  </a:lnTo>
                  <a:lnTo>
                    <a:pt x="206" y="686"/>
                  </a:lnTo>
                  <a:lnTo>
                    <a:pt x="294" y="712"/>
                  </a:lnTo>
                  <a:lnTo>
                    <a:pt x="316" y="720"/>
                  </a:lnTo>
                  <a:lnTo>
                    <a:pt x="328" y="716"/>
                  </a:lnTo>
                  <a:lnTo>
                    <a:pt x="340" y="720"/>
                  </a:lnTo>
                  <a:lnTo>
                    <a:pt x="356" y="728"/>
                  </a:lnTo>
                  <a:lnTo>
                    <a:pt x="384" y="696"/>
                  </a:lnTo>
                  <a:lnTo>
                    <a:pt x="468" y="686"/>
                  </a:lnTo>
                  <a:lnTo>
                    <a:pt x="468" y="660"/>
                  </a:lnTo>
                  <a:lnTo>
                    <a:pt x="492" y="632"/>
                  </a:lnTo>
                  <a:lnTo>
                    <a:pt x="554" y="606"/>
                  </a:lnTo>
                  <a:lnTo>
                    <a:pt x="536" y="568"/>
                  </a:lnTo>
                  <a:lnTo>
                    <a:pt x="540" y="524"/>
                  </a:lnTo>
                  <a:lnTo>
                    <a:pt x="576" y="490"/>
                  </a:lnTo>
                  <a:lnTo>
                    <a:pt x="582" y="486"/>
                  </a:lnTo>
                  <a:lnTo>
                    <a:pt x="592" y="480"/>
                  </a:lnTo>
                  <a:lnTo>
                    <a:pt x="610" y="464"/>
                  </a:lnTo>
                  <a:lnTo>
                    <a:pt x="646" y="444"/>
                  </a:lnTo>
                  <a:lnTo>
                    <a:pt x="646" y="428"/>
                  </a:lnTo>
                  <a:lnTo>
                    <a:pt x="672" y="418"/>
                  </a:lnTo>
                  <a:lnTo>
                    <a:pt x="742" y="412"/>
                  </a:lnTo>
                  <a:lnTo>
                    <a:pt x="802" y="392"/>
                  </a:lnTo>
                  <a:lnTo>
                    <a:pt x="826" y="374"/>
                  </a:lnTo>
                  <a:lnTo>
                    <a:pt x="834" y="352"/>
                  </a:lnTo>
                  <a:lnTo>
                    <a:pt x="832" y="334"/>
                  </a:lnTo>
                  <a:lnTo>
                    <a:pt x="810" y="326"/>
                  </a:lnTo>
                  <a:lnTo>
                    <a:pt x="788" y="32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2" name="Freeform 301">
              <a:extLst>
                <a:ext uri="{FF2B5EF4-FFF2-40B4-BE49-F238E27FC236}">
                  <a16:creationId xmlns:a16="http://schemas.microsoft.com/office/drawing/2014/main" id="{35FC6709-6533-4CF8-A561-0106F4906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3902" y="5270310"/>
              <a:ext cx="38100" cy="31750"/>
            </a:xfrm>
            <a:custGeom>
              <a:avLst/>
              <a:gdLst/>
              <a:ahLst/>
              <a:cxnLst>
                <a:cxn ang="0">
                  <a:pos x="22" y="6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4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2" y="18"/>
                </a:cxn>
                <a:cxn ang="0">
                  <a:pos x="6" y="20"/>
                </a:cxn>
                <a:cxn ang="0">
                  <a:pos x="6" y="20"/>
                </a:cxn>
                <a:cxn ang="0">
                  <a:pos x="20" y="16"/>
                </a:cxn>
                <a:cxn ang="0">
                  <a:pos x="20" y="16"/>
                </a:cxn>
                <a:cxn ang="0">
                  <a:pos x="22" y="12"/>
                </a:cxn>
                <a:cxn ang="0">
                  <a:pos x="24" y="6"/>
                </a:cxn>
                <a:cxn ang="0">
                  <a:pos x="22" y="6"/>
                </a:cxn>
              </a:cxnLst>
              <a:rect l="0" t="0" r="r" b="b"/>
              <a:pathLst>
                <a:path w="24" h="20">
                  <a:moveTo>
                    <a:pt x="22" y="6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4" y="6"/>
                  </a:lnTo>
                  <a:lnTo>
                    <a:pt x="22" y="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3" name="Freeform 193">
              <a:extLst>
                <a:ext uri="{FF2B5EF4-FFF2-40B4-BE49-F238E27FC236}">
                  <a16:creationId xmlns:a16="http://schemas.microsoft.com/office/drawing/2014/main" id="{063C28CC-D60A-4C6B-856C-B918C78B5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6827" y="5016310"/>
              <a:ext cx="423862" cy="549275"/>
            </a:xfrm>
            <a:custGeom>
              <a:avLst/>
              <a:gdLst/>
              <a:ahLst/>
              <a:cxnLst>
                <a:cxn ang="0">
                  <a:pos x="241" y="240"/>
                </a:cxn>
                <a:cxn ang="0">
                  <a:pos x="243" y="170"/>
                </a:cxn>
                <a:cxn ang="0">
                  <a:pos x="237" y="142"/>
                </a:cxn>
                <a:cxn ang="0">
                  <a:pos x="231" y="128"/>
                </a:cxn>
                <a:cxn ang="0">
                  <a:pos x="201" y="142"/>
                </a:cxn>
                <a:cxn ang="0">
                  <a:pos x="183" y="134"/>
                </a:cxn>
                <a:cxn ang="0">
                  <a:pos x="157" y="120"/>
                </a:cxn>
                <a:cxn ang="0">
                  <a:pos x="157" y="86"/>
                </a:cxn>
                <a:cxn ang="0">
                  <a:pos x="115" y="42"/>
                </a:cxn>
                <a:cxn ang="0">
                  <a:pos x="69" y="0"/>
                </a:cxn>
                <a:cxn ang="0">
                  <a:pos x="35" y="12"/>
                </a:cxn>
                <a:cxn ang="0">
                  <a:pos x="0" y="22"/>
                </a:cxn>
                <a:cxn ang="0">
                  <a:pos x="3" y="56"/>
                </a:cxn>
                <a:cxn ang="0">
                  <a:pos x="11" y="116"/>
                </a:cxn>
                <a:cxn ang="0">
                  <a:pos x="27" y="132"/>
                </a:cxn>
                <a:cxn ang="0">
                  <a:pos x="17" y="146"/>
                </a:cxn>
                <a:cxn ang="0">
                  <a:pos x="15" y="166"/>
                </a:cxn>
                <a:cxn ang="0">
                  <a:pos x="43" y="186"/>
                </a:cxn>
                <a:cxn ang="0">
                  <a:pos x="39" y="228"/>
                </a:cxn>
                <a:cxn ang="0">
                  <a:pos x="31" y="246"/>
                </a:cxn>
                <a:cxn ang="0">
                  <a:pos x="47" y="266"/>
                </a:cxn>
                <a:cxn ang="0">
                  <a:pos x="65" y="274"/>
                </a:cxn>
                <a:cxn ang="0">
                  <a:pos x="85" y="286"/>
                </a:cxn>
                <a:cxn ang="0">
                  <a:pos x="93" y="296"/>
                </a:cxn>
                <a:cxn ang="0">
                  <a:pos x="107" y="282"/>
                </a:cxn>
                <a:cxn ang="0">
                  <a:pos x="115" y="274"/>
                </a:cxn>
                <a:cxn ang="0">
                  <a:pos x="123" y="260"/>
                </a:cxn>
                <a:cxn ang="0">
                  <a:pos x="145" y="272"/>
                </a:cxn>
                <a:cxn ang="0">
                  <a:pos x="167" y="296"/>
                </a:cxn>
                <a:cxn ang="0">
                  <a:pos x="177" y="306"/>
                </a:cxn>
                <a:cxn ang="0">
                  <a:pos x="187" y="318"/>
                </a:cxn>
                <a:cxn ang="0">
                  <a:pos x="177" y="336"/>
                </a:cxn>
                <a:cxn ang="0">
                  <a:pos x="199" y="340"/>
                </a:cxn>
                <a:cxn ang="0">
                  <a:pos x="257" y="288"/>
                </a:cxn>
                <a:cxn ang="0">
                  <a:pos x="253" y="246"/>
                </a:cxn>
              </a:cxnLst>
              <a:rect l="0" t="0" r="r" b="b"/>
              <a:pathLst>
                <a:path w="267" h="346">
                  <a:moveTo>
                    <a:pt x="253" y="246"/>
                  </a:moveTo>
                  <a:lnTo>
                    <a:pt x="241" y="240"/>
                  </a:lnTo>
                  <a:lnTo>
                    <a:pt x="227" y="218"/>
                  </a:lnTo>
                  <a:lnTo>
                    <a:pt x="243" y="170"/>
                  </a:lnTo>
                  <a:lnTo>
                    <a:pt x="229" y="148"/>
                  </a:lnTo>
                  <a:lnTo>
                    <a:pt x="237" y="142"/>
                  </a:lnTo>
                  <a:lnTo>
                    <a:pt x="245" y="144"/>
                  </a:lnTo>
                  <a:lnTo>
                    <a:pt x="231" y="128"/>
                  </a:lnTo>
                  <a:lnTo>
                    <a:pt x="215" y="138"/>
                  </a:lnTo>
                  <a:lnTo>
                    <a:pt x="201" y="142"/>
                  </a:lnTo>
                  <a:lnTo>
                    <a:pt x="195" y="134"/>
                  </a:lnTo>
                  <a:lnTo>
                    <a:pt x="183" y="134"/>
                  </a:lnTo>
                  <a:lnTo>
                    <a:pt x="173" y="128"/>
                  </a:lnTo>
                  <a:lnTo>
                    <a:pt x="157" y="120"/>
                  </a:lnTo>
                  <a:lnTo>
                    <a:pt x="159" y="104"/>
                  </a:lnTo>
                  <a:lnTo>
                    <a:pt x="157" y="86"/>
                  </a:lnTo>
                  <a:lnTo>
                    <a:pt x="129" y="68"/>
                  </a:lnTo>
                  <a:lnTo>
                    <a:pt x="115" y="42"/>
                  </a:lnTo>
                  <a:lnTo>
                    <a:pt x="87" y="6"/>
                  </a:lnTo>
                  <a:lnTo>
                    <a:pt x="69" y="0"/>
                  </a:lnTo>
                  <a:lnTo>
                    <a:pt x="45" y="0"/>
                  </a:lnTo>
                  <a:lnTo>
                    <a:pt x="35" y="12"/>
                  </a:lnTo>
                  <a:lnTo>
                    <a:pt x="11" y="18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3" y="56"/>
                  </a:lnTo>
                  <a:lnTo>
                    <a:pt x="35" y="84"/>
                  </a:lnTo>
                  <a:lnTo>
                    <a:pt x="11" y="116"/>
                  </a:lnTo>
                  <a:lnTo>
                    <a:pt x="31" y="114"/>
                  </a:lnTo>
                  <a:lnTo>
                    <a:pt x="27" y="132"/>
                  </a:lnTo>
                  <a:lnTo>
                    <a:pt x="19" y="144"/>
                  </a:lnTo>
                  <a:lnTo>
                    <a:pt x="17" y="146"/>
                  </a:lnTo>
                  <a:lnTo>
                    <a:pt x="15" y="162"/>
                  </a:lnTo>
                  <a:lnTo>
                    <a:pt x="15" y="166"/>
                  </a:lnTo>
                  <a:lnTo>
                    <a:pt x="23" y="170"/>
                  </a:lnTo>
                  <a:lnTo>
                    <a:pt x="43" y="186"/>
                  </a:lnTo>
                  <a:lnTo>
                    <a:pt x="23" y="198"/>
                  </a:lnTo>
                  <a:lnTo>
                    <a:pt x="39" y="228"/>
                  </a:lnTo>
                  <a:lnTo>
                    <a:pt x="25" y="240"/>
                  </a:lnTo>
                  <a:lnTo>
                    <a:pt x="31" y="246"/>
                  </a:lnTo>
                  <a:lnTo>
                    <a:pt x="39" y="254"/>
                  </a:lnTo>
                  <a:lnTo>
                    <a:pt x="47" y="266"/>
                  </a:lnTo>
                  <a:lnTo>
                    <a:pt x="57" y="266"/>
                  </a:lnTo>
                  <a:lnTo>
                    <a:pt x="65" y="274"/>
                  </a:lnTo>
                  <a:lnTo>
                    <a:pt x="75" y="280"/>
                  </a:lnTo>
                  <a:lnTo>
                    <a:pt x="85" y="286"/>
                  </a:lnTo>
                  <a:lnTo>
                    <a:pt x="91" y="288"/>
                  </a:lnTo>
                  <a:lnTo>
                    <a:pt x="93" y="296"/>
                  </a:lnTo>
                  <a:lnTo>
                    <a:pt x="107" y="292"/>
                  </a:lnTo>
                  <a:lnTo>
                    <a:pt x="107" y="282"/>
                  </a:lnTo>
                  <a:lnTo>
                    <a:pt x="111" y="282"/>
                  </a:lnTo>
                  <a:lnTo>
                    <a:pt x="115" y="274"/>
                  </a:lnTo>
                  <a:lnTo>
                    <a:pt x="115" y="266"/>
                  </a:lnTo>
                  <a:lnTo>
                    <a:pt x="123" y="260"/>
                  </a:lnTo>
                  <a:lnTo>
                    <a:pt x="133" y="266"/>
                  </a:lnTo>
                  <a:lnTo>
                    <a:pt x="145" y="272"/>
                  </a:lnTo>
                  <a:lnTo>
                    <a:pt x="155" y="288"/>
                  </a:lnTo>
                  <a:lnTo>
                    <a:pt x="167" y="296"/>
                  </a:lnTo>
                  <a:lnTo>
                    <a:pt x="169" y="304"/>
                  </a:lnTo>
                  <a:lnTo>
                    <a:pt x="177" y="306"/>
                  </a:lnTo>
                  <a:lnTo>
                    <a:pt x="187" y="310"/>
                  </a:lnTo>
                  <a:lnTo>
                    <a:pt x="187" y="318"/>
                  </a:lnTo>
                  <a:lnTo>
                    <a:pt x="183" y="326"/>
                  </a:lnTo>
                  <a:lnTo>
                    <a:pt x="177" y="336"/>
                  </a:lnTo>
                  <a:lnTo>
                    <a:pt x="177" y="346"/>
                  </a:lnTo>
                  <a:lnTo>
                    <a:pt x="199" y="340"/>
                  </a:lnTo>
                  <a:lnTo>
                    <a:pt x="227" y="340"/>
                  </a:lnTo>
                  <a:lnTo>
                    <a:pt x="257" y="288"/>
                  </a:lnTo>
                  <a:lnTo>
                    <a:pt x="267" y="264"/>
                  </a:lnTo>
                  <a:lnTo>
                    <a:pt x="253" y="24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4" name="Freeform 194">
              <a:extLst>
                <a:ext uri="{FF2B5EF4-FFF2-40B4-BE49-F238E27FC236}">
                  <a16:creationId xmlns:a16="http://schemas.microsoft.com/office/drawing/2014/main" id="{6ED97684-C169-4B56-A8AE-8261F7C3A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9202" y="5397310"/>
              <a:ext cx="195262" cy="228600"/>
            </a:xfrm>
            <a:custGeom>
              <a:avLst/>
              <a:gdLst/>
              <a:ahLst/>
              <a:cxnLst>
                <a:cxn ang="0">
                  <a:pos x="101" y="66"/>
                </a:cxn>
                <a:cxn ang="0">
                  <a:pos x="105" y="64"/>
                </a:cxn>
                <a:cxn ang="0">
                  <a:pos x="111" y="64"/>
                </a:cxn>
                <a:cxn ang="0">
                  <a:pos x="117" y="60"/>
                </a:cxn>
                <a:cxn ang="0">
                  <a:pos x="123" y="56"/>
                </a:cxn>
                <a:cxn ang="0">
                  <a:pos x="121" y="48"/>
                </a:cxn>
                <a:cxn ang="0">
                  <a:pos x="115" y="46"/>
                </a:cxn>
                <a:cxn ang="0">
                  <a:pos x="105" y="40"/>
                </a:cxn>
                <a:cxn ang="0">
                  <a:pos x="95" y="34"/>
                </a:cxn>
                <a:cxn ang="0">
                  <a:pos x="87" y="26"/>
                </a:cxn>
                <a:cxn ang="0">
                  <a:pos x="77" y="26"/>
                </a:cxn>
                <a:cxn ang="0">
                  <a:pos x="69" y="14"/>
                </a:cxn>
                <a:cxn ang="0">
                  <a:pos x="61" y="6"/>
                </a:cxn>
                <a:cxn ang="0">
                  <a:pos x="55" y="0"/>
                </a:cxn>
                <a:cxn ang="0">
                  <a:pos x="55" y="2"/>
                </a:cxn>
                <a:cxn ang="0">
                  <a:pos x="39" y="20"/>
                </a:cxn>
                <a:cxn ang="0">
                  <a:pos x="26" y="10"/>
                </a:cxn>
                <a:cxn ang="0">
                  <a:pos x="4" y="42"/>
                </a:cxn>
                <a:cxn ang="0">
                  <a:pos x="0" y="80"/>
                </a:cxn>
                <a:cxn ang="0">
                  <a:pos x="2" y="90"/>
                </a:cxn>
                <a:cxn ang="0">
                  <a:pos x="10" y="92"/>
                </a:cxn>
                <a:cxn ang="0">
                  <a:pos x="10" y="98"/>
                </a:cxn>
                <a:cxn ang="0">
                  <a:pos x="28" y="116"/>
                </a:cxn>
                <a:cxn ang="0">
                  <a:pos x="59" y="144"/>
                </a:cxn>
                <a:cxn ang="0">
                  <a:pos x="61" y="130"/>
                </a:cxn>
                <a:cxn ang="0">
                  <a:pos x="55" y="112"/>
                </a:cxn>
                <a:cxn ang="0">
                  <a:pos x="71" y="88"/>
                </a:cxn>
                <a:cxn ang="0">
                  <a:pos x="105" y="80"/>
                </a:cxn>
                <a:cxn ang="0">
                  <a:pos x="105" y="72"/>
                </a:cxn>
                <a:cxn ang="0">
                  <a:pos x="101" y="66"/>
                </a:cxn>
              </a:cxnLst>
              <a:rect l="0" t="0" r="r" b="b"/>
              <a:pathLst>
                <a:path w="123" h="144">
                  <a:moveTo>
                    <a:pt x="101" y="66"/>
                  </a:moveTo>
                  <a:lnTo>
                    <a:pt x="105" y="64"/>
                  </a:lnTo>
                  <a:lnTo>
                    <a:pt x="111" y="64"/>
                  </a:lnTo>
                  <a:lnTo>
                    <a:pt x="117" y="60"/>
                  </a:lnTo>
                  <a:lnTo>
                    <a:pt x="123" y="56"/>
                  </a:lnTo>
                  <a:lnTo>
                    <a:pt x="121" y="48"/>
                  </a:lnTo>
                  <a:lnTo>
                    <a:pt x="115" y="46"/>
                  </a:lnTo>
                  <a:lnTo>
                    <a:pt x="105" y="40"/>
                  </a:lnTo>
                  <a:lnTo>
                    <a:pt x="95" y="34"/>
                  </a:lnTo>
                  <a:lnTo>
                    <a:pt x="87" y="26"/>
                  </a:lnTo>
                  <a:lnTo>
                    <a:pt x="77" y="26"/>
                  </a:lnTo>
                  <a:lnTo>
                    <a:pt x="69" y="14"/>
                  </a:lnTo>
                  <a:lnTo>
                    <a:pt x="61" y="6"/>
                  </a:lnTo>
                  <a:lnTo>
                    <a:pt x="55" y="0"/>
                  </a:lnTo>
                  <a:lnTo>
                    <a:pt x="55" y="2"/>
                  </a:lnTo>
                  <a:lnTo>
                    <a:pt x="39" y="20"/>
                  </a:lnTo>
                  <a:lnTo>
                    <a:pt x="26" y="10"/>
                  </a:lnTo>
                  <a:lnTo>
                    <a:pt x="4" y="42"/>
                  </a:lnTo>
                  <a:lnTo>
                    <a:pt x="0" y="80"/>
                  </a:lnTo>
                  <a:lnTo>
                    <a:pt x="2" y="90"/>
                  </a:lnTo>
                  <a:lnTo>
                    <a:pt x="10" y="92"/>
                  </a:lnTo>
                  <a:lnTo>
                    <a:pt x="10" y="98"/>
                  </a:lnTo>
                  <a:lnTo>
                    <a:pt x="28" y="116"/>
                  </a:lnTo>
                  <a:lnTo>
                    <a:pt x="59" y="144"/>
                  </a:lnTo>
                  <a:lnTo>
                    <a:pt x="61" y="130"/>
                  </a:lnTo>
                  <a:lnTo>
                    <a:pt x="55" y="112"/>
                  </a:lnTo>
                  <a:lnTo>
                    <a:pt x="71" y="88"/>
                  </a:lnTo>
                  <a:lnTo>
                    <a:pt x="105" y="80"/>
                  </a:lnTo>
                  <a:lnTo>
                    <a:pt x="105" y="72"/>
                  </a:lnTo>
                  <a:lnTo>
                    <a:pt x="101" y="6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5" name="Freeform 195">
              <a:extLst>
                <a:ext uri="{FF2B5EF4-FFF2-40B4-BE49-F238E27FC236}">
                  <a16:creationId xmlns:a16="http://schemas.microsoft.com/office/drawing/2014/main" id="{C24F79B5-92C7-45D8-8B50-705CE0118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9539" y="5429060"/>
              <a:ext cx="184150" cy="193675"/>
            </a:xfrm>
            <a:custGeom>
              <a:avLst/>
              <a:gdLst/>
              <a:ahLst/>
              <a:cxnLst>
                <a:cxn ang="0">
                  <a:pos x="112" y="66"/>
                </a:cxn>
                <a:cxn ang="0">
                  <a:pos x="116" y="58"/>
                </a:cxn>
                <a:cxn ang="0">
                  <a:pos x="116" y="50"/>
                </a:cxn>
                <a:cxn ang="0">
                  <a:pos x="106" y="46"/>
                </a:cxn>
                <a:cxn ang="0">
                  <a:pos x="98" y="44"/>
                </a:cxn>
                <a:cxn ang="0">
                  <a:pos x="96" y="36"/>
                </a:cxn>
                <a:cxn ang="0">
                  <a:pos x="84" y="28"/>
                </a:cxn>
                <a:cxn ang="0">
                  <a:pos x="74" y="12"/>
                </a:cxn>
                <a:cxn ang="0">
                  <a:pos x="62" y="6"/>
                </a:cxn>
                <a:cxn ang="0">
                  <a:pos x="52" y="0"/>
                </a:cxn>
                <a:cxn ang="0">
                  <a:pos x="44" y="6"/>
                </a:cxn>
                <a:cxn ang="0">
                  <a:pos x="44" y="14"/>
                </a:cxn>
                <a:cxn ang="0">
                  <a:pos x="40" y="22"/>
                </a:cxn>
                <a:cxn ang="0">
                  <a:pos x="36" y="22"/>
                </a:cxn>
                <a:cxn ang="0">
                  <a:pos x="36" y="32"/>
                </a:cxn>
                <a:cxn ang="0">
                  <a:pos x="22" y="36"/>
                </a:cxn>
                <a:cxn ang="0">
                  <a:pos x="16" y="40"/>
                </a:cxn>
                <a:cxn ang="0">
                  <a:pos x="10" y="44"/>
                </a:cxn>
                <a:cxn ang="0">
                  <a:pos x="4" y="44"/>
                </a:cxn>
                <a:cxn ang="0">
                  <a:pos x="0" y="46"/>
                </a:cxn>
                <a:cxn ang="0">
                  <a:pos x="4" y="52"/>
                </a:cxn>
                <a:cxn ang="0">
                  <a:pos x="4" y="60"/>
                </a:cxn>
                <a:cxn ang="0">
                  <a:pos x="32" y="88"/>
                </a:cxn>
                <a:cxn ang="0">
                  <a:pos x="40" y="122"/>
                </a:cxn>
                <a:cxn ang="0">
                  <a:pos x="70" y="102"/>
                </a:cxn>
                <a:cxn ang="0">
                  <a:pos x="100" y="88"/>
                </a:cxn>
                <a:cxn ang="0">
                  <a:pos x="106" y="86"/>
                </a:cxn>
                <a:cxn ang="0">
                  <a:pos x="106" y="76"/>
                </a:cxn>
                <a:cxn ang="0">
                  <a:pos x="112" y="66"/>
                </a:cxn>
              </a:cxnLst>
              <a:rect l="0" t="0" r="r" b="b"/>
              <a:pathLst>
                <a:path w="116" h="122">
                  <a:moveTo>
                    <a:pt x="112" y="66"/>
                  </a:moveTo>
                  <a:lnTo>
                    <a:pt x="116" y="58"/>
                  </a:lnTo>
                  <a:lnTo>
                    <a:pt x="116" y="50"/>
                  </a:lnTo>
                  <a:lnTo>
                    <a:pt x="106" y="46"/>
                  </a:lnTo>
                  <a:lnTo>
                    <a:pt x="98" y="44"/>
                  </a:lnTo>
                  <a:lnTo>
                    <a:pt x="96" y="36"/>
                  </a:lnTo>
                  <a:lnTo>
                    <a:pt x="84" y="28"/>
                  </a:lnTo>
                  <a:lnTo>
                    <a:pt x="74" y="12"/>
                  </a:lnTo>
                  <a:lnTo>
                    <a:pt x="62" y="6"/>
                  </a:lnTo>
                  <a:lnTo>
                    <a:pt x="52" y="0"/>
                  </a:lnTo>
                  <a:lnTo>
                    <a:pt x="44" y="6"/>
                  </a:lnTo>
                  <a:lnTo>
                    <a:pt x="44" y="14"/>
                  </a:lnTo>
                  <a:lnTo>
                    <a:pt x="40" y="22"/>
                  </a:lnTo>
                  <a:lnTo>
                    <a:pt x="36" y="22"/>
                  </a:lnTo>
                  <a:lnTo>
                    <a:pt x="36" y="32"/>
                  </a:lnTo>
                  <a:lnTo>
                    <a:pt x="22" y="36"/>
                  </a:lnTo>
                  <a:lnTo>
                    <a:pt x="16" y="40"/>
                  </a:lnTo>
                  <a:lnTo>
                    <a:pt x="10" y="44"/>
                  </a:lnTo>
                  <a:lnTo>
                    <a:pt x="4" y="44"/>
                  </a:lnTo>
                  <a:lnTo>
                    <a:pt x="0" y="46"/>
                  </a:lnTo>
                  <a:lnTo>
                    <a:pt x="4" y="52"/>
                  </a:lnTo>
                  <a:lnTo>
                    <a:pt x="4" y="60"/>
                  </a:lnTo>
                  <a:lnTo>
                    <a:pt x="32" y="88"/>
                  </a:lnTo>
                  <a:lnTo>
                    <a:pt x="40" y="122"/>
                  </a:lnTo>
                  <a:lnTo>
                    <a:pt x="70" y="102"/>
                  </a:lnTo>
                  <a:lnTo>
                    <a:pt x="100" y="88"/>
                  </a:lnTo>
                  <a:lnTo>
                    <a:pt x="106" y="86"/>
                  </a:lnTo>
                  <a:lnTo>
                    <a:pt x="106" y="76"/>
                  </a:lnTo>
                  <a:lnTo>
                    <a:pt x="112" y="6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6" name="Freeform 196">
              <a:extLst>
                <a:ext uri="{FF2B5EF4-FFF2-40B4-BE49-F238E27FC236}">
                  <a16:creationId xmlns:a16="http://schemas.microsoft.com/office/drawing/2014/main" id="{DAEAA671-0F2E-4652-A601-D1E969779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3339" y="5524310"/>
              <a:ext cx="187325" cy="406400"/>
            </a:xfrm>
            <a:custGeom>
              <a:avLst/>
              <a:gdLst/>
              <a:ahLst/>
              <a:cxnLst>
                <a:cxn ang="0">
                  <a:pos x="88" y="62"/>
                </a:cxn>
                <a:cxn ang="0">
                  <a:pos x="80" y="28"/>
                </a:cxn>
                <a:cxn ang="0">
                  <a:pos x="52" y="0"/>
                </a:cxn>
                <a:cxn ang="0">
                  <a:pos x="18" y="8"/>
                </a:cxn>
                <a:cxn ang="0">
                  <a:pos x="2" y="32"/>
                </a:cxn>
                <a:cxn ang="0">
                  <a:pos x="8" y="50"/>
                </a:cxn>
                <a:cxn ang="0">
                  <a:pos x="6" y="64"/>
                </a:cxn>
                <a:cxn ang="0">
                  <a:pos x="18" y="88"/>
                </a:cxn>
                <a:cxn ang="0">
                  <a:pos x="0" y="190"/>
                </a:cxn>
                <a:cxn ang="0">
                  <a:pos x="14" y="210"/>
                </a:cxn>
                <a:cxn ang="0">
                  <a:pos x="38" y="224"/>
                </a:cxn>
                <a:cxn ang="0">
                  <a:pos x="50" y="256"/>
                </a:cxn>
                <a:cxn ang="0">
                  <a:pos x="74" y="248"/>
                </a:cxn>
                <a:cxn ang="0">
                  <a:pos x="92" y="220"/>
                </a:cxn>
                <a:cxn ang="0">
                  <a:pos x="118" y="180"/>
                </a:cxn>
                <a:cxn ang="0">
                  <a:pos x="116" y="152"/>
                </a:cxn>
                <a:cxn ang="0">
                  <a:pos x="90" y="134"/>
                </a:cxn>
                <a:cxn ang="0">
                  <a:pos x="80" y="96"/>
                </a:cxn>
                <a:cxn ang="0">
                  <a:pos x="80" y="90"/>
                </a:cxn>
                <a:cxn ang="0">
                  <a:pos x="84" y="80"/>
                </a:cxn>
                <a:cxn ang="0">
                  <a:pos x="88" y="62"/>
                </a:cxn>
              </a:cxnLst>
              <a:rect l="0" t="0" r="r" b="b"/>
              <a:pathLst>
                <a:path w="118" h="256">
                  <a:moveTo>
                    <a:pt x="88" y="62"/>
                  </a:moveTo>
                  <a:lnTo>
                    <a:pt x="80" y="28"/>
                  </a:lnTo>
                  <a:lnTo>
                    <a:pt x="52" y="0"/>
                  </a:lnTo>
                  <a:lnTo>
                    <a:pt x="18" y="8"/>
                  </a:lnTo>
                  <a:lnTo>
                    <a:pt x="2" y="32"/>
                  </a:lnTo>
                  <a:lnTo>
                    <a:pt x="8" y="50"/>
                  </a:lnTo>
                  <a:lnTo>
                    <a:pt x="6" y="64"/>
                  </a:lnTo>
                  <a:lnTo>
                    <a:pt x="18" y="88"/>
                  </a:lnTo>
                  <a:lnTo>
                    <a:pt x="0" y="190"/>
                  </a:lnTo>
                  <a:lnTo>
                    <a:pt x="14" y="210"/>
                  </a:lnTo>
                  <a:lnTo>
                    <a:pt x="38" y="224"/>
                  </a:lnTo>
                  <a:lnTo>
                    <a:pt x="50" y="256"/>
                  </a:lnTo>
                  <a:lnTo>
                    <a:pt x="74" y="248"/>
                  </a:lnTo>
                  <a:lnTo>
                    <a:pt x="92" y="220"/>
                  </a:lnTo>
                  <a:lnTo>
                    <a:pt x="118" y="180"/>
                  </a:lnTo>
                  <a:lnTo>
                    <a:pt x="116" y="152"/>
                  </a:lnTo>
                  <a:lnTo>
                    <a:pt x="90" y="134"/>
                  </a:lnTo>
                  <a:lnTo>
                    <a:pt x="80" y="96"/>
                  </a:lnTo>
                  <a:lnTo>
                    <a:pt x="80" y="90"/>
                  </a:lnTo>
                  <a:lnTo>
                    <a:pt x="84" y="80"/>
                  </a:lnTo>
                  <a:lnTo>
                    <a:pt x="88" y="6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7" name="Freeform 204">
              <a:extLst>
                <a:ext uri="{FF2B5EF4-FFF2-40B4-BE49-F238E27FC236}">
                  <a16:creationId xmlns:a16="http://schemas.microsoft.com/office/drawing/2014/main" id="{2CD55F52-99DD-4CB9-BBDD-26E2892AD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952" y="4908360"/>
              <a:ext cx="307975" cy="200025"/>
            </a:xfrm>
            <a:custGeom>
              <a:avLst/>
              <a:gdLst/>
              <a:ahLst/>
              <a:cxnLst>
                <a:cxn ang="0">
                  <a:pos x="158" y="18"/>
                </a:cxn>
                <a:cxn ang="0">
                  <a:pos x="136" y="14"/>
                </a:cxn>
                <a:cxn ang="0">
                  <a:pos x="128" y="20"/>
                </a:cxn>
                <a:cxn ang="0">
                  <a:pos x="122" y="18"/>
                </a:cxn>
                <a:cxn ang="0">
                  <a:pos x="94" y="20"/>
                </a:cxn>
                <a:cxn ang="0">
                  <a:pos x="92" y="16"/>
                </a:cxn>
                <a:cxn ang="0">
                  <a:pos x="58" y="34"/>
                </a:cxn>
                <a:cxn ang="0">
                  <a:pos x="16" y="20"/>
                </a:cxn>
                <a:cxn ang="0">
                  <a:pos x="0" y="46"/>
                </a:cxn>
                <a:cxn ang="0">
                  <a:pos x="4" y="82"/>
                </a:cxn>
                <a:cxn ang="0">
                  <a:pos x="10" y="86"/>
                </a:cxn>
                <a:cxn ang="0">
                  <a:pos x="20" y="98"/>
                </a:cxn>
                <a:cxn ang="0">
                  <a:pos x="10" y="104"/>
                </a:cxn>
                <a:cxn ang="0">
                  <a:pos x="10" y="108"/>
                </a:cxn>
                <a:cxn ang="0">
                  <a:pos x="46" y="116"/>
                </a:cxn>
                <a:cxn ang="0">
                  <a:pos x="98" y="126"/>
                </a:cxn>
                <a:cxn ang="0">
                  <a:pos x="108" y="116"/>
                </a:cxn>
                <a:cxn ang="0">
                  <a:pos x="128" y="78"/>
                </a:cxn>
                <a:cxn ang="0">
                  <a:pos x="144" y="56"/>
                </a:cxn>
                <a:cxn ang="0">
                  <a:pos x="160" y="42"/>
                </a:cxn>
                <a:cxn ang="0">
                  <a:pos x="166" y="42"/>
                </a:cxn>
                <a:cxn ang="0">
                  <a:pos x="174" y="32"/>
                </a:cxn>
                <a:cxn ang="0">
                  <a:pos x="194" y="38"/>
                </a:cxn>
                <a:cxn ang="0">
                  <a:pos x="166" y="0"/>
                </a:cxn>
                <a:cxn ang="0">
                  <a:pos x="158" y="18"/>
                </a:cxn>
              </a:cxnLst>
              <a:rect l="0" t="0" r="r" b="b"/>
              <a:pathLst>
                <a:path w="194" h="126">
                  <a:moveTo>
                    <a:pt x="158" y="18"/>
                  </a:moveTo>
                  <a:lnTo>
                    <a:pt x="136" y="14"/>
                  </a:lnTo>
                  <a:lnTo>
                    <a:pt x="128" y="20"/>
                  </a:lnTo>
                  <a:lnTo>
                    <a:pt x="122" y="18"/>
                  </a:lnTo>
                  <a:lnTo>
                    <a:pt x="94" y="20"/>
                  </a:lnTo>
                  <a:lnTo>
                    <a:pt x="92" y="16"/>
                  </a:lnTo>
                  <a:lnTo>
                    <a:pt x="58" y="34"/>
                  </a:lnTo>
                  <a:lnTo>
                    <a:pt x="16" y="20"/>
                  </a:lnTo>
                  <a:lnTo>
                    <a:pt x="0" y="46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0" y="98"/>
                  </a:lnTo>
                  <a:lnTo>
                    <a:pt x="10" y="104"/>
                  </a:lnTo>
                  <a:lnTo>
                    <a:pt x="10" y="108"/>
                  </a:lnTo>
                  <a:lnTo>
                    <a:pt x="46" y="116"/>
                  </a:lnTo>
                  <a:lnTo>
                    <a:pt x="98" y="126"/>
                  </a:lnTo>
                  <a:lnTo>
                    <a:pt x="108" y="116"/>
                  </a:lnTo>
                  <a:lnTo>
                    <a:pt x="128" y="78"/>
                  </a:lnTo>
                  <a:lnTo>
                    <a:pt x="144" y="56"/>
                  </a:lnTo>
                  <a:lnTo>
                    <a:pt x="160" y="42"/>
                  </a:lnTo>
                  <a:lnTo>
                    <a:pt x="166" y="42"/>
                  </a:lnTo>
                  <a:lnTo>
                    <a:pt x="174" y="32"/>
                  </a:lnTo>
                  <a:lnTo>
                    <a:pt x="194" y="38"/>
                  </a:lnTo>
                  <a:lnTo>
                    <a:pt x="166" y="0"/>
                  </a:lnTo>
                  <a:lnTo>
                    <a:pt x="158" y="18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8" name="Freeform 274">
              <a:extLst>
                <a:ext uri="{FF2B5EF4-FFF2-40B4-BE49-F238E27FC236}">
                  <a16:creationId xmlns:a16="http://schemas.microsoft.com/office/drawing/2014/main" id="{0356D7BC-968B-4D44-9B51-DFFAFB82A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127" y="4959160"/>
              <a:ext cx="576262" cy="523875"/>
            </a:xfrm>
            <a:custGeom>
              <a:avLst/>
              <a:gdLst/>
              <a:ahLst/>
              <a:cxnLst>
                <a:cxn ang="0">
                  <a:pos x="240" y="54"/>
                </a:cxn>
                <a:cxn ang="0">
                  <a:pos x="212" y="26"/>
                </a:cxn>
                <a:cxn ang="0">
                  <a:pos x="208" y="22"/>
                </a:cxn>
                <a:cxn ang="0">
                  <a:pos x="192" y="6"/>
                </a:cxn>
                <a:cxn ang="0">
                  <a:pos x="172" y="0"/>
                </a:cxn>
                <a:cxn ang="0">
                  <a:pos x="164" y="10"/>
                </a:cxn>
                <a:cxn ang="0">
                  <a:pos x="158" y="10"/>
                </a:cxn>
                <a:cxn ang="0">
                  <a:pos x="142" y="24"/>
                </a:cxn>
                <a:cxn ang="0">
                  <a:pos x="126" y="46"/>
                </a:cxn>
                <a:cxn ang="0">
                  <a:pos x="106" y="84"/>
                </a:cxn>
                <a:cxn ang="0">
                  <a:pos x="96" y="94"/>
                </a:cxn>
                <a:cxn ang="0">
                  <a:pos x="44" y="84"/>
                </a:cxn>
                <a:cxn ang="0">
                  <a:pos x="8" y="76"/>
                </a:cxn>
                <a:cxn ang="0">
                  <a:pos x="0" y="118"/>
                </a:cxn>
                <a:cxn ang="0">
                  <a:pos x="12" y="140"/>
                </a:cxn>
                <a:cxn ang="0">
                  <a:pos x="26" y="134"/>
                </a:cxn>
                <a:cxn ang="0">
                  <a:pos x="40" y="102"/>
                </a:cxn>
                <a:cxn ang="0">
                  <a:pos x="66" y="110"/>
                </a:cxn>
                <a:cxn ang="0">
                  <a:pos x="76" y="142"/>
                </a:cxn>
                <a:cxn ang="0">
                  <a:pos x="82" y="182"/>
                </a:cxn>
                <a:cxn ang="0">
                  <a:pos x="100" y="218"/>
                </a:cxn>
                <a:cxn ang="0">
                  <a:pos x="152" y="266"/>
                </a:cxn>
                <a:cxn ang="0">
                  <a:pos x="246" y="326"/>
                </a:cxn>
                <a:cxn ang="0">
                  <a:pos x="250" y="330"/>
                </a:cxn>
                <a:cxn ang="0">
                  <a:pos x="246" y="310"/>
                </a:cxn>
                <a:cxn ang="0">
                  <a:pos x="230" y="290"/>
                </a:cxn>
                <a:cxn ang="0">
                  <a:pos x="206" y="262"/>
                </a:cxn>
                <a:cxn ang="0">
                  <a:pos x="154" y="180"/>
                </a:cxn>
                <a:cxn ang="0">
                  <a:pos x="142" y="158"/>
                </a:cxn>
                <a:cxn ang="0">
                  <a:pos x="134" y="120"/>
                </a:cxn>
                <a:cxn ang="0">
                  <a:pos x="148" y="114"/>
                </a:cxn>
                <a:cxn ang="0">
                  <a:pos x="166" y="136"/>
                </a:cxn>
                <a:cxn ang="0">
                  <a:pos x="206" y="112"/>
                </a:cxn>
                <a:cxn ang="0">
                  <a:pos x="230" y="126"/>
                </a:cxn>
                <a:cxn ang="0">
                  <a:pos x="272" y="132"/>
                </a:cxn>
                <a:cxn ang="0">
                  <a:pos x="310" y="132"/>
                </a:cxn>
                <a:cxn ang="0">
                  <a:pos x="339" y="152"/>
                </a:cxn>
                <a:cxn ang="0">
                  <a:pos x="363" y="120"/>
                </a:cxn>
                <a:cxn ang="0">
                  <a:pos x="331" y="92"/>
                </a:cxn>
                <a:cxn ang="0">
                  <a:pos x="328" y="64"/>
                </a:cxn>
                <a:cxn ang="0">
                  <a:pos x="328" y="58"/>
                </a:cxn>
                <a:cxn ang="0">
                  <a:pos x="292" y="72"/>
                </a:cxn>
                <a:cxn ang="0">
                  <a:pos x="240" y="54"/>
                </a:cxn>
              </a:cxnLst>
              <a:rect l="0" t="0" r="r" b="b"/>
              <a:pathLst>
                <a:path w="363" h="330">
                  <a:moveTo>
                    <a:pt x="240" y="54"/>
                  </a:moveTo>
                  <a:lnTo>
                    <a:pt x="212" y="26"/>
                  </a:lnTo>
                  <a:lnTo>
                    <a:pt x="208" y="22"/>
                  </a:lnTo>
                  <a:lnTo>
                    <a:pt x="192" y="6"/>
                  </a:lnTo>
                  <a:lnTo>
                    <a:pt x="172" y="0"/>
                  </a:lnTo>
                  <a:lnTo>
                    <a:pt x="164" y="10"/>
                  </a:lnTo>
                  <a:lnTo>
                    <a:pt x="158" y="10"/>
                  </a:lnTo>
                  <a:lnTo>
                    <a:pt x="142" y="24"/>
                  </a:lnTo>
                  <a:lnTo>
                    <a:pt x="126" y="46"/>
                  </a:lnTo>
                  <a:lnTo>
                    <a:pt x="106" y="84"/>
                  </a:lnTo>
                  <a:lnTo>
                    <a:pt x="96" y="94"/>
                  </a:lnTo>
                  <a:lnTo>
                    <a:pt x="44" y="84"/>
                  </a:lnTo>
                  <a:lnTo>
                    <a:pt x="8" y="76"/>
                  </a:lnTo>
                  <a:lnTo>
                    <a:pt x="0" y="118"/>
                  </a:lnTo>
                  <a:lnTo>
                    <a:pt x="12" y="140"/>
                  </a:lnTo>
                  <a:lnTo>
                    <a:pt x="26" y="134"/>
                  </a:lnTo>
                  <a:lnTo>
                    <a:pt x="40" y="102"/>
                  </a:lnTo>
                  <a:lnTo>
                    <a:pt x="66" y="110"/>
                  </a:lnTo>
                  <a:lnTo>
                    <a:pt x="76" y="142"/>
                  </a:lnTo>
                  <a:lnTo>
                    <a:pt x="82" y="182"/>
                  </a:lnTo>
                  <a:lnTo>
                    <a:pt x="100" y="218"/>
                  </a:lnTo>
                  <a:lnTo>
                    <a:pt x="152" y="266"/>
                  </a:lnTo>
                  <a:lnTo>
                    <a:pt x="246" y="326"/>
                  </a:lnTo>
                  <a:lnTo>
                    <a:pt x="250" y="330"/>
                  </a:lnTo>
                  <a:lnTo>
                    <a:pt x="246" y="310"/>
                  </a:lnTo>
                  <a:lnTo>
                    <a:pt x="230" y="290"/>
                  </a:lnTo>
                  <a:lnTo>
                    <a:pt x="206" y="262"/>
                  </a:lnTo>
                  <a:lnTo>
                    <a:pt x="154" y="180"/>
                  </a:lnTo>
                  <a:lnTo>
                    <a:pt x="142" y="158"/>
                  </a:lnTo>
                  <a:lnTo>
                    <a:pt x="134" y="120"/>
                  </a:lnTo>
                  <a:lnTo>
                    <a:pt x="148" y="114"/>
                  </a:lnTo>
                  <a:lnTo>
                    <a:pt x="166" y="136"/>
                  </a:lnTo>
                  <a:lnTo>
                    <a:pt x="206" y="112"/>
                  </a:lnTo>
                  <a:lnTo>
                    <a:pt x="230" y="126"/>
                  </a:lnTo>
                  <a:lnTo>
                    <a:pt x="272" y="132"/>
                  </a:lnTo>
                  <a:lnTo>
                    <a:pt x="310" y="132"/>
                  </a:lnTo>
                  <a:lnTo>
                    <a:pt x="339" y="152"/>
                  </a:lnTo>
                  <a:lnTo>
                    <a:pt x="363" y="120"/>
                  </a:lnTo>
                  <a:lnTo>
                    <a:pt x="331" y="92"/>
                  </a:lnTo>
                  <a:lnTo>
                    <a:pt x="328" y="64"/>
                  </a:lnTo>
                  <a:lnTo>
                    <a:pt x="328" y="58"/>
                  </a:lnTo>
                  <a:lnTo>
                    <a:pt x="292" y="72"/>
                  </a:lnTo>
                  <a:lnTo>
                    <a:pt x="240" y="5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69" name="Freeform 276">
              <a:extLst>
                <a:ext uri="{FF2B5EF4-FFF2-40B4-BE49-F238E27FC236}">
                  <a16:creationId xmlns:a16="http://schemas.microsoft.com/office/drawing/2014/main" id="{701FF5C3-1B0E-4B64-9BDC-25713AA00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852" y="5136960"/>
              <a:ext cx="376237" cy="387350"/>
            </a:xfrm>
            <a:custGeom>
              <a:avLst/>
              <a:gdLst/>
              <a:ahLst/>
              <a:cxnLst>
                <a:cxn ang="0">
                  <a:pos x="138" y="20"/>
                </a:cxn>
                <a:cxn ang="0">
                  <a:pos x="96" y="14"/>
                </a:cxn>
                <a:cxn ang="0">
                  <a:pos x="72" y="0"/>
                </a:cxn>
                <a:cxn ang="0">
                  <a:pos x="32" y="24"/>
                </a:cxn>
                <a:cxn ang="0">
                  <a:pos x="14" y="2"/>
                </a:cxn>
                <a:cxn ang="0">
                  <a:pos x="0" y="8"/>
                </a:cxn>
                <a:cxn ang="0">
                  <a:pos x="8" y="46"/>
                </a:cxn>
                <a:cxn ang="0">
                  <a:pos x="20" y="68"/>
                </a:cxn>
                <a:cxn ang="0">
                  <a:pos x="72" y="150"/>
                </a:cxn>
                <a:cxn ang="0">
                  <a:pos x="96" y="178"/>
                </a:cxn>
                <a:cxn ang="0">
                  <a:pos x="112" y="198"/>
                </a:cxn>
                <a:cxn ang="0">
                  <a:pos x="116" y="218"/>
                </a:cxn>
                <a:cxn ang="0">
                  <a:pos x="164" y="244"/>
                </a:cxn>
                <a:cxn ang="0">
                  <a:pos x="168" y="206"/>
                </a:cxn>
                <a:cxn ang="0">
                  <a:pos x="190" y="174"/>
                </a:cxn>
                <a:cxn ang="0">
                  <a:pos x="203" y="184"/>
                </a:cxn>
                <a:cxn ang="0">
                  <a:pos x="219" y="166"/>
                </a:cxn>
                <a:cxn ang="0">
                  <a:pos x="233" y="152"/>
                </a:cxn>
                <a:cxn ang="0">
                  <a:pos x="217" y="122"/>
                </a:cxn>
                <a:cxn ang="0">
                  <a:pos x="237" y="110"/>
                </a:cxn>
                <a:cxn ang="0">
                  <a:pos x="217" y="94"/>
                </a:cxn>
                <a:cxn ang="0">
                  <a:pos x="209" y="90"/>
                </a:cxn>
                <a:cxn ang="0">
                  <a:pos x="209" y="86"/>
                </a:cxn>
                <a:cxn ang="0">
                  <a:pos x="211" y="70"/>
                </a:cxn>
                <a:cxn ang="0">
                  <a:pos x="213" y="68"/>
                </a:cxn>
                <a:cxn ang="0">
                  <a:pos x="221" y="56"/>
                </a:cxn>
                <a:cxn ang="0">
                  <a:pos x="225" y="38"/>
                </a:cxn>
                <a:cxn ang="0">
                  <a:pos x="205" y="40"/>
                </a:cxn>
                <a:cxn ang="0">
                  <a:pos x="176" y="20"/>
                </a:cxn>
                <a:cxn ang="0">
                  <a:pos x="138" y="20"/>
                </a:cxn>
              </a:cxnLst>
              <a:rect l="0" t="0" r="r" b="b"/>
              <a:pathLst>
                <a:path w="237" h="244">
                  <a:moveTo>
                    <a:pt x="138" y="20"/>
                  </a:moveTo>
                  <a:lnTo>
                    <a:pt x="96" y="14"/>
                  </a:lnTo>
                  <a:lnTo>
                    <a:pt x="72" y="0"/>
                  </a:lnTo>
                  <a:lnTo>
                    <a:pt x="32" y="24"/>
                  </a:lnTo>
                  <a:lnTo>
                    <a:pt x="14" y="2"/>
                  </a:lnTo>
                  <a:lnTo>
                    <a:pt x="0" y="8"/>
                  </a:lnTo>
                  <a:lnTo>
                    <a:pt x="8" y="46"/>
                  </a:lnTo>
                  <a:lnTo>
                    <a:pt x="20" y="68"/>
                  </a:lnTo>
                  <a:lnTo>
                    <a:pt x="72" y="150"/>
                  </a:lnTo>
                  <a:lnTo>
                    <a:pt x="96" y="178"/>
                  </a:lnTo>
                  <a:lnTo>
                    <a:pt x="112" y="198"/>
                  </a:lnTo>
                  <a:lnTo>
                    <a:pt x="116" y="218"/>
                  </a:lnTo>
                  <a:lnTo>
                    <a:pt x="164" y="244"/>
                  </a:lnTo>
                  <a:lnTo>
                    <a:pt x="168" y="206"/>
                  </a:lnTo>
                  <a:lnTo>
                    <a:pt x="190" y="174"/>
                  </a:lnTo>
                  <a:lnTo>
                    <a:pt x="203" y="184"/>
                  </a:lnTo>
                  <a:lnTo>
                    <a:pt x="219" y="166"/>
                  </a:lnTo>
                  <a:lnTo>
                    <a:pt x="233" y="152"/>
                  </a:lnTo>
                  <a:lnTo>
                    <a:pt x="217" y="122"/>
                  </a:lnTo>
                  <a:lnTo>
                    <a:pt x="237" y="110"/>
                  </a:lnTo>
                  <a:lnTo>
                    <a:pt x="217" y="94"/>
                  </a:lnTo>
                  <a:lnTo>
                    <a:pt x="209" y="90"/>
                  </a:lnTo>
                  <a:lnTo>
                    <a:pt x="209" y="86"/>
                  </a:lnTo>
                  <a:lnTo>
                    <a:pt x="211" y="70"/>
                  </a:lnTo>
                  <a:lnTo>
                    <a:pt x="213" y="68"/>
                  </a:lnTo>
                  <a:lnTo>
                    <a:pt x="221" y="56"/>
                  </a:lnTo>
                  <a:lnTo>
                    <a:pt x="225" y="38"/>
                  </a:lnTo>
                  <a:lnTo>
                    <a:pt x="205" y="40"/>
                  </a:lnTo>
                  <a:lnTo>
                    <a:pt x="176" y="20"/>
                  </a:lnTo>
                  <a:lnTo>
                    <a:pt x="138" y="2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0" name="Freeform 277">
              <a:extLst>
                <a:ext uri="{FF2B5EF4-FFF2-40B4-BE49-F238E27FC236}">
                  <a16:creationId xmlns:a16="http://schemas.microsoft.com/office/drawing/2014/main" id="{002BFA41-3E7C-4404-B770-B7609843B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339" y="5556060"/>
              <a:ext cx="269875" cy="209550"/>
            </a:xfrm>
            <a:custGeom>
              <a:avLst/>
              <a:gdLst/>
              <a:ahLst/>
              <a:cxnLst>
                <a:cxn ang="0">
                  <a:pos x="170" y="54"/>
                </a:cxn>
                <a:cxn ang="0">
                  <a:pos x="168" y="48"/>
                </a:cxn>
                <a:cxn ang="0">
                  <a:pos x="152" y="24"/>
                </a:cxn>
                <a:cxn ang="0">
                  <a:pos x="124" y="0"/>
                </a:cxn>
                <a:cxn ang="0">
                  <a:pos x="96" y="0"/>
                </a:cxn>
                <a:cxn ang="0">
                  <a:pos x="68" y="8"/>
                </a:cxn>
                <a:cxn ang="0">
                  <a:pos x="38" y="22"/>
                </a:cxn>
                <a:cxn ang="0">
                  <a:pos x="8" y="42"/>
                </a:cxn>
                <a:cxn ang="0">
                  <a:pos x="4" y="60"/>
                </a:cxn>
                <a:cxn ang="0">
                  <a:pos x="0" y="70"/>
                </a:cxn>
                <a:cxn ang="0">
                  <a:pos x="0" y="76"/>
                </a:cxn>
                <a:cxn ang="0">
                  <a:pos x="10" y="114"/>
                </a:cxn>
                <a:cxn ang="0">
                  <a:pos x="36" y="132"/>
                </a:cxn>
                <a:cxn ang="0">
                  <a:pos x="88" y="124"/>
                </a:cxn>
                <a:cxn ang="0">
                  <a:pos x="96" y="114"/>
                </a:cxn>
                <a:cxn ang="0">
                  <a:pos x="98" y="110"/>
                </a:cxn>
                <a:cxn ang="0">
                  <a:pos x="120" y="102"/>
                </a:cxn>
                <a:cxn ang="0">
                  <a:pos x="136" y="106"/>
                </a:cxn>
                <a:cxn ang="0">
                  <a:pos x="148" y="104"/>
                </a:cxn>
                <a:cxn ang="0">
                  <a:pos x="154" y="90"/>
                </a:cxn>
                <a:cxn ang="0">
                  <a:pos x="166" y="86"/>
                </a:cxn>
                <a:cxn ang="0">
                  <a:pos x="166" y="62"/>
                </a:cxn>
                <a:cxn ang="0">
                  <a:pos x="170" y="54"/>
                </a:cxn>
              </a:cxnLst>
              <a:rect l="0" t="0" r="r" b="b"/>
              <a:pathLst>
                <a:path w="170" h="132">
                  <a:moveTo>
                    <a:pt x="170" y="54"/>
                  </a:moveTo>
                  <a:lnTo>
                    <a:pt x="168" y="48"/>
                  </a:lnTo>
                  <a:lnTo>
                    <a:pt x="152" y="24"/>
                  </a:lnTo>
                  <a:lnTo>
                    <a:pt x="124" y="0"/>
                  </a:lnTo>
                  <a:lnTo>
                    <a:pt x="96" y="0"/>
                  </a:lnTo>
                  <a:lnTo>
                    <a:pt x="68" y="8"/>
                  </a:lnTo>
                  <a:lnTo>
                    <a:pt x="38" y="22"/>
                  </a:lnTo>
                  <a:lnTo>
                    <a:pt x="8" y="42"/>
                  </a:lnTo>
                  <a:lnTo>
                    <a:pt x="4" y="60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10" y="114"/>
                  </a:lnTo>
                  <a:lnTo>
                    <a:pt x="36" y="132"/>
                  </a:lnTo>
                  <a:lnTo>
                    <a:pt x="88" y="124"/>
                  </a:lnTo>
                  <a:lnTo>
                    <a:pt x="96" y="114"/>
                  </a:lnTo>
                  <a:lnTo>
                    <a:pt x="98" y="110"/>
                  </a:lnTo>
                  <a:lnTo>
                    <a:pt x="120" y="102"/>
                  </a:lnTo>
                  <a:lnTo>
                    <a:pt x="136" y="106"/>
                  </a:lnTo>
                  <a:lnTo>
                    <a:pt x="148" y="104"/>
                  </a:lnTo>
                  <a:lnTo>
                    <a:pt x="154" y="90"/>
                  </a:lnTo>
                  <a:lnTo>
                    <a:pt x="166" y="86"/>
                  </a:lnTo>
                  <a:lnTo>
                    <a:pt x="166" y="62"/>
                  </a:lnTo>
                  <a:lnTo>
                    <a:pt x="170" y="5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1" name="Freeform 278">
              <a:extLst>
                <a:ext uri="{FF2B5EF4-FFF2-40B4-BE49-F238E27FC236}">
                  <a16:creationId xmlns:a16="http://schemas.microsoft.com/office/drawing/2014/main" id="{79173897-8383-4A3D-A397-4DF7247FE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189" y="5267135"/>
              <a:ext cx="631825" cy="425450"/>
            </a:xfrm>
            <a:custGeom>
              <a:avLst/>
              <a:gdLst/>
              <a:ahLst/>
              <a:cxnLst>
                <a:cxn ang="0">
                  <a:pos x="340" y="16"/>
                </a:cxn>
                <a:cxn ang="0">
                  <a:pos x="312" y="0"/>
                </a:cxn>
                <a:cxn ang="0">
                  <a:pos x="270" y="12"/>
                </a:cxn>
                <a:cxn ang="0">
                  <a:pos x="238" y="22"/>
                </a:cxn>
                <a:cxn ang="0">
                  <a:pos x="204" y="54"/>
                </a:cxn>
                <a:cxn ang="0">
                  <a:pos x="156" y="50"/>
                </a:cxn>
                <a:cxn ang="0">
                  <a:pos x="132" y="50"/>
                </a:cxn>
                <a:cxn ang="0">
                  <a:pos x="90" y="48"/>
                </a:cxn>
                <a:cxn ang="0">
                  <a:pos x="70" y="44"/>
                </a:cxn>
                <a:cxn ang="0">
                  <a:pos x="56" y="44"/>
                </a:cxn>
                <a:cxn ang="0">
                  <a:pos x="16" y="12"/>
                </a:cxn>
                <a:cxn ang="0">
                  <a:pos x="0" y="60"/>
                </a:cxn>
                <a:cxn ang="0">
                  <a:pos x="14" y="82"/>
                </a:cxn>
                <a:cxn ang="0">
                  <a:pos x="26" y="88"/>
                </a:cxn>
                <a:cxn ang="0">
                  <a:pos x="40" y="106"/>
                </a:cxn>
                <a:cxn ang="0">
                  <a:pos x="30" y="130"/>
                </a:cxn>
                <a:cxn ang="0">
                  <a:pos x="0" y="182"/>
                </a:cxn>
                <a:cxn ang="0">
                  <a:pos x="28" y="206"/>
                </a:cxn>
                <a:cxn ang="0">
                  <a:pos x="44" y="230"/>
                </a:cxn>
                <a:cxn ang="0">
                  <a:pos x="46" y="236"/>
                </a:cxn>
                <a:cxn ang="0">
                  <a:pos x="42" y="244"/>
                </a:cxn>
                <a:cxn ang="0">
                  <a:pos x="42" y="268"/>
                </a:cxn>
                <a:cxn ang="0">
                  <a:pos x="106" y="254"/>
                </a:cxn>
                <a:cxn ang="0">
                  <a:pos x="130" y="244"/>
                </a:cxn>
                <a:cxn ang="0">
                  <a:pos x="158" y="250"/>
                </a:cxn>
                <a:cxn ang="0">
                  <a:pos x="190" y="260"/>
                </a:cxn>
                <a:cxn ang="0">
                  <a:pos x="200" y="268"/>
                </a:cxn>
                <a:cxn ang="0">
                  <a:pos x="214" y="264"/>
                </a:cxn>
                <a:cxn ang="0">
                  <a:pos x="250" y="256"/>
                </a:cxn>
                <a:cxn ang="0">
                  <a:pos x="260" y="218"/>
                </a:cxn>
                <a:cxn ang="0">
                  <a:pos x="270" y="220"/>
                </a:cxn>
                <a:cxn ang="0">
                  <a:pos x="312" y="184"/>
                </a:cxn>
                <a:cxn ang="0">
                  <a:pos x="378" y="186"/>
                </a:cxn>
                <a:cxn ang="0">
                  <a:pos x="354" y="150"/>
                </a:cxn>
                <a:cxn ang="0">
                  <a:pos x="362" y="84"/>
                </a:cxn>
                <a:cxn ang="0">
                  <a:pos x="382" y="58"/>
                </a:cxn>
                <a:cxn ang="0">
                  <a:pos x="394" y="48"/>
                </a:cxn>
                <a:cxn ang="0">
                  <a:pos x="398" y="26"/>
                </a:cxn>
                <a:cxn ang="0">
                  <a:pos x="382" y="26"/>
                </a:cxn>
                <a:cxn ang="0">
                  <a:pos x="340" y="16"/>
                </a:cxn>
              </a:cxnLst>
              <a:rect l="0" t="0" r="r" b="b"/>
              <a:pathLst>
                <a:path w="398" h="268">
                  <a:moveTo>
                    <a:pt x="340" y="16"/>
                  </a:moveTo>
                  <a:lnTo>
                    <a:pt x="312" y="0"/>
                  </a:lnTo>
                  <a:lnTo>
                    <a:pt x="270" y="12"/>
                  </a:lnTo>
                  <a:lnTo>
                    <a:pt x="238" y="22"/>
                  </a:lnTo>
                  <a:lnTo>
                    <a:pt x="204" y="54"/>
                  </a:lnTo>
                  <a:lnTo>
                    <a:pt x="156" y="50"/>
                  </a:lnTo>
                  <a:lnTo>
                    <a:pt x="132" y="50"/>
                  </a:lnTo>
                  <a:lnTo>
                    <a:pt x="90" y="48"/>
                  </a:lnTo>
                  <a:lnTo>
                    <a:pt x="70" y="44"/>
                  </a:lnTo>
                  <a:lnTo>
                    <a:pt x="56" y="44"/>
                  </a:lnTo>
                  <a:lnTo>
                    <a:pt x="16" y="12"/>
                  </a:lnTo>
                  <a:lnTo>
                    <a:pt x="0" y="60"/>
                  </a:lnTo>
                  <a:lnTo>
                    <a:pt x="14" y="82"/>
                  </a:lnTo>
                  <a:lnTo>
                    <a:pt x="26" y="88"/>
                  </a:lnTo>
                  <a:lnTo>
                    <a:pt x="40" y="106"/>
                  </a:lnTo>
                  <a:lnTo>
                    <a:pt x="30" y="130"/>
                  </a:lnTo>
                  <a:lnTo>
                    <a:pt x="0" y="182"/>
                  </a:lnTo>
                  <a:lnTo>
                    <a:pt x="28" y="206"/>
                  </a:lnTo>
                  <a:lnTo>
                    <a:pt x="44" y="230"/>
                  </a:lnTo>
                  <a:lnTo>
                    <a:pt x="46" y="236"/>
                  </a:lnTo>
                  <a:lnTo>
                    <a:pt x="42" y="244"/>
                  </a:lnTo>
                  <a:lnTo>
                    <a:pt x="42" y="268"/>
                  </a:lnTo>
                  <a:lnTo>
                    <a:pt x="106" y="254"/>
                  </a:lnTo>
                  <a:lnTo>
                    <a:pt x="130" y="244"/>
                  </a:lnTo>
                  <a:lnTo>
                    <a:pt x="158" y="250"/>
                  </a:lnTo>
                  <a:lnTo>
                    <a:pt x="190" y="260"/>
                  </a:lnTo>
                  <a:lnTo>
                    <a:pt x="200" y="268"/>
                  </a:lnTo>
                  <a:lnTo>
                    <a:pt x="214" y="264"/>
                  </a:lnTo>
                  <a:lnTo>
                    <a:pt x="250" y="256"/>
                  </a:lnTo>
                  <a:lnTo>
                    <a:pt x="260" y="218"/>
                  </a:lnTo>
                  <a:lnTo>
                    <a:pt x="270" y="220"/>
                  </a:lnTo>
                  <a:lnTo>
                    <a:pt x="312" y="184"/>
                  </a:lnTo>
                  <a:lnTo>
                    <a:pt x="378" y="186"/>
                  </a:lnTo>
                  <a:lnTo>
                    <a:pt x="354" y="150"/>
                  </a:lnTo>
                  <a:lnTo>
                    <a:pt x="362" y="84"/>
                  </a:lnTo>
                  <a:lnTo>
                    <a:pt x="382" y="58"/>
                  </a:lnTo>
                  <a:lnTo>
                    <a:pt x="394" y="48"/>
                  </a:lnTo>
                  <a:lnTo>
                    <a:pt x="398" y="26"/>
                  </a:lnTo>
                  <a:lnTo>
                    <a:pt x="382" y="26"/>
                  </a:lnTo>
                  <a:lnTo>
                    <a:pt x="340" y="1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2" name="Freeform 180">
              <a:extLst>
                <a:ext uri="{FF2B5EF4-FFF2-40B4-BE49-F238E27FC236}">
                  <a16:creationId xmlns:a16="http://schemas.microsoft.com/office/drawing/2014/main" id="{33B6B015-BFC5-4211-9FEC-26FFEDB55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4239" y="5060760"/>
              <a:ext cx="758825" cy="279400"/>
            </a:xfrm>
            <a:custGeom>
              <a:avLst/>
              <a:gdLst/>
              <a:ahLst/>
              <a:cxnLst>
                <a:cxn ang="0">
                  <a:pos x="142" y="176"/>
                </a:cxn>
                <a:cxn ang="0">
                  <a:pos x="144" y="170"/>
                </a:cxn>
                <a:cxn ang="0">
                  <a:pos x="140" y="122"/>
                </a:cxn>
                <a:cxn ang="0">
                  <a:pos x="114" y="84"/>
                </a:cxn>
                <a:cxn ang="0">
                  <a:pos x="106" y="72"/>
                </a:cxn>
                <a:cxn ang="0">
                  <a:pos x="78" y="62"/>
                </a:cxn>
                <a:cxn ang="0">
                  <a:pos x="60" y="54"/>
                </a:cxn>
                <a:cxn ang="0">
                  <a:pos x="16" y="44"/>
                </a:cxn>
                <a:cxn ang="0">
                  <a:pos x="0" y="44"/>
                </a:cxn>
                <a:cxn ang="0">
                  <a:pos x="30" y="22"/>
                </a:cxn>
                <a:cxn ang="0">
                  <a:pos x="54" y="20"/>
                </a:cxn>
                <a:cxn ang="0">
                  <a:pos x="82" y="22"/>
                </a:cxn>
                <a:cxn ang="0">
                  <a:pos x="116" y="26"/>
                </a:cxn>
                <a:cxn ang="0">
                  <a:pos x="146" y="16"/>
                </a:cxn>
                <a:cxn ang="0">
                  <a:pos x="178" y="8"/>
                </a:cxn>
                <a:cxn ang="0">
                  <a:pos x="214" y="20"/>
                </a:cxn>
                <a:cxn ang="0">
                  <a:pos x="252" y="34"/>
                </a:cxn>
                <a:cxn ang="0">
                  <a:pos x="282" y="26"/>
                </a:cxn>
                <a:cxn ang="0">
                  <a:pos x="320" y="12"/>
                </a:cxn>
                <a:cxn ang="0">
                  <a:pos x="330" y="0"/>
                </a:cxn>
                <a:cxn ang="0">
                  <a:pos x="358" y="8"/>
                </a:cxn>
                <a:cxn ang="0">
                  <a:pos x="386" y="22"/>
                </a:cxn>
                <a:cxn ang="0">
                  <a:pos x="414" y="36"/>
                </a:cxn>
                <a:cxn ang="0">
                  <a:pos x="442" y="36"/>
                </a:cxn>
                <a:cxn ang="0">
                  <a:pos x="438" y="52"/>
                </a:cxn>
                <a:cxn ang="0">
                  <a:pos x="444" y="68"/>
                </a:cxn>
                <a:cxn ang="0">
                  <a:pos x="444" y="68"/>
                </a:cxn>
                <a:cxn ang="0">
                  <a:pos x="466" y="76"/>
                </a:cxn>
                <a:cxn ang="0">
                  <a:pos x="476" y="82"/>
                </a:cxn>
                <a:cxn ang="0">
                  <a:pos x="478" y="86"/>
                </a:cxn>
                <a:cxn ang="0">
                  <a:pos x="478" y="92"/>
                </a:cxn>
                <a:cxn ang="0">
                  <a:pos x="478" y="104"/>
                </a:cxn>
                <a:cxn ang="0">
                  <a:pos x="466" y="108"/>
                </a:cxn>
                <a:cxn ang="0">
                  <a:pos x="432" y="110"/>
                </a:cxn>
                <a:cxn ang="0">
                  <a:pos x="404" y="102"/>
                </a:cxn>
                <a:cxn ang="0">
                  <a:pos x="382" y="102"/>
                </a:cxn>
                <a:cxn ang="0">
                  <a:pos x="380" y="106"/>
                </a:cxn>
                <a:cxn ang="0">
                  <a:pos x="380" y="106"/>
                </a:cxn>
                <a:cxn ang="0">
                  <a:pos x="370" y="122"/>
                </a:cxn>
                <a:cxn ang="0">
                  <a:pos x="346" y="140"/>
                </a:cxn>
                <a:cxn ang="0">
                  <a:pos x="312" y="152"/>
                </a:cxn>
                <a:cxn ang="0">
                  <a:pos x="276" y="170"/>
                </a:cxn>
                <a:cxn ang="0">
                  <a:pos x="236" y="150"/>
                </a:cxn>
                <a:cxn ang="0">
                  <a:pos x="208" y="148"/>
                </a:cxn>
                <a:cxn ang="0">
                  <a:pos x="142" y="176"/>
                </a:cxn>
                <a:cxn ang="0">
                  <a:pos x="142" y="176"/>
                </a:cxn>
              </a:cxnLst>
              <a:rect l="0" t="0" r="r" b="b"/>
              <a:pathLst>
                <a:path w="478" h="176">
                  <a:moveTo>
                    <a:pt x="142" y="176"/>
                  </a:moveTo>
                  <a:lnTo>
                    <a:pt x="144" y="170"/>
                  </a:lnTo>
                  <a:lnTo>
                    <a:pt x="140" y="122"/>
                  </a:lnTo>
                  <a:lnTo>
                    <a:pt x="114" y="84"/>
                  </a:lnTo>
                  <a:lnTo>
                    <a:pt x="106" y="72"/>
                  </a:lnTo>
                  <a:lnTo>
                    <a:pt x="78" y="62"/>
                  </a:lnTo>
                  <a:lnTo>
                    <a:pt x="60" y="54"/>
                  </a:lnTo>
                  <a:lnTo>
                    <a:pt x="16" y="44"/>
                  </a:lnTo>
                  <a:lnTo>
                    <a:pt x="0" y="44"/>
                  </a:lnTo>
                  <a:lnTo>
                    <a:pt x="30" y="22"/>
                  </a:lnTo>
                  <a:lnTo>
                    <a:pt x="54" y="20"/>
                  </a:lnTo>
                  <a:lnTo>
                    <a:pt x="82" y="22"/>
                  </a:lnTo>
                  <a:lnTo>
                    <a:pt x="116" y="26"/>
                  </a:lnTo>
                  <a:lnTo>
                    <a:pt x="146" y="16"/>
                  </a:lnTo>
                  <a:lnTo>
                    <a:pt x="178" y="8"/>
                  </a:lnTo>
                  <a:lnTo>
                    <a:pt x="214" y="20"/>
                  </a:lnTo>
                  <a:lnTo>
                    <a:pt x="252" y="34"/>
                  </a:lnTo>
                  <a:lnTo>
                    <a:pt x="282" y="26"/>
                  </a:lnTo>
                  <a:lnTo>
                    <a:pt x="320" y="12"/>
                  </a:lnTo>
                  <a:lnTo>
                    <a:pt x="330" y="0"/>
                  </a:lnTo>
                  <a:lnTo>
                    <a:pt x="358" y="8"/>
                  </a:lnTo>
                  <a:lnTo>
                    <a:pt x="386" y="22"/>
                  </a:lnTo>
                  <a:lnTo>
                    <a:pt x="414" y="36"/>
                  </a:lnTo>
                  <a:lnTo>
                    <a:pt x="442" y="36"/>
                  </a:lnTo>
                  <a:lnTo>
                    <a:pt x="438" y="52"/>
                  </a:lnTo>
                  <a:lnTo>
                    <a:pt x="444" y="68"/>
                  </a:lnTo>
                  <a:lnTo>
                    <a:pt x="444" y="68"/>
                  </a:lnTo>
                  <a:lnTo>
                    <a:pt x="466" y="76"/>
                  </a:lnTo>
                  <a:lnTo>
                    <a:pt x="476" y="82"/>
                  </a:lnTo>
                  <a:lnTo>
                    <a:pt x="478" y="86"/>
                  </a:lnTo>
                  <a:lnTo>
                    <a:pt x="478" y="92"/>
                  </a:lnTo>
                  <a:lnTo>
                    <a:pt x="478" y="104"/>
                  </a:lnTo>
                  <a:lnTo>
                    <a:pt x="466" y="108"/>
                  </a:lnTo>
                  <a:lnTo>
                    <a:pt x="432" y="110"/>
                  </a:lnTo>
                  <a:lnTo>
                    <a:pt x="404" y="102"/>
                  </a:lnTo>
                  <a:lnTo>
                    <a:pt x="382" y="102"/>
                  </a:lnTo>
                  <a:lnTo>
                    <a:pt x="380" y="106"/>
                  </a:lnTo>
                  <a:lnTo>
                    <a:pt x="380" y="106"/>
                  </a:lnTo>
                  <a:lnTo>
                    <a:pt x="370" y="122"/>
                  </a:lnTo>
                  <a:lnTo>
                    <a:pt x="346" y="140"/>
                  </a:lnTo>
                  <a:lnTo>
                    <a:pt x="312" y="152"/>
                  </a:lnTo>
                  <a:lnTo>
                    <a:pt x="276" y="170"/>
                  </a:lnTo>
                  <a:lnTo>
                    <a:pt x="236" y="150"/>
                  </a:lnTo>
                  <a:lnTo>
                    <a:pt x="208" y="148"/>
                  </a:lnTo>
                  <a:lnTo>
                    <a:pt x="142" y="176"/>
                  </a:lnTo>
                  <a:lnTo>
                    <a:pt x="142" y="17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3" name="Freeform 186">
              <a:extLst>
                <a:ext uri="{FF2B5EF4-FFF2-40B4-BE49-F238E27FC236}">
                  <a16:creationId xmlns:a16="http://schemas.microsoft.com/office/drawing/2014/main" id="{68BA0D7B-A6E2-44B5-B927-3B7E9FAF1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7339" y="6387910"/>
              <a:ext cx="209550" cy="1333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92" y="6"/>
                </a:cxn>
                <a:cxn ang="0">
                  <a:pos x="68" y="12"/>
                </a:cxn>
                <a:cxn ang="0">
                  <a:pos x="46" y="14"/>
                </a:cxn>
                <a:cxn ang="0">
                  <a:pos x="36" y="34"/>
                </a:cxn>
                <a:cxn ang="0">
                  <a:pos x="20" y="34"/>
                </a:cxn>
                <a:cxn ang="0">
                  <a:pos x="0" y="44"/>
                </a:cxn>
                <a:cxn ang="0">
                  <a:pos x="8" y="72"/>
                </a:cxn>
                <a:cxn ang="0">
                  <a:pos x="38" y="80"/>
                </a:cxn>
                <a:cxn ang="0">
                  <a:pos x="52" y="84"/>
                </a:cxn>
                <a:cxn ang="0">
                  <a:pos x="60" y="72"/>
                </a:cxn>
                <a:cxn ang="0">
                  <a:pos x="72" y="68"/>
                </a:cxn>
                <a:cxn ang="0">
                  <a:pos x="86" y="62"/>
                </a:cxn>
                <a:cxn ang="0">
                  <a:pos x="98" y="52"/>
                </a:cxn>
                <a:cxn ang="0">
                  <a:pos x="100" y="40"/>
                </a:cxn>
                <a:cxn ang="0">
                  <a:pos x="132" y="34"/>
                </a:cxn>
                <a:cxn ang="0">
                  <a:pos x="116" y="20"/>
                </a:cxn>
                <a:cxn ang="0">
                  <a:pos x="110" y="0"/>
                </a:cxn>
              </a:cxnLst>
              <a:rect l="0" t="0" r="r" b="b"/>
              <a:pathLst>
                <a:path w="132" h="84">
                  <a:moveTo>
                    <a:pt x="110" y="0"/>
                  </a:moveTo>
                  <a:lnTo>
                    <a:pt x="92" y="6"/>
                  </a:lnTo>
                  <a:lnTo>
                    <a:pt x="68" y="12"/>
                  </a:lnTo>
                  <a:lnTo>
                    <a:pt x="46" y="14"/>
                  </a:lnTo>
                  <a:lnTo>
                    <a:pt x="36" y="34"/>
                  </a:lnTo>
                  <a:lnTo>
                    <a:pt x="20" y="34"/>
                  </a:lnTo>
                  <a:lnTo>
                    <a:pt x="0" y="44"/>
                  </a:lnTo>
                  <a:lnTo>
                    <a:pt x="8" y="72"/>
                  </a:lnTo>
                  <a:lnTo>
                    <a:pt x="38" y="80"/>
                  </a:lnTo>
                  <a:lnTo>
                    <a:pt x="52" y="84"/>
                  </a:lnTo>
                  <a:lnTo>
                    <a:pt x="60" y="72"/>
                  </a:lnTo>
                  <a:lnTo>
                    <a:pt x="72" y="68"/>
                  </a:lnTo>
                  <a:lnTo>
                    <a:pt x="86" y="62"/>
                  </a:lnTo>
                  <a:lnTo>
                    <a:pt x="98" y="52"/>
                  </a:lnTo>
                  <a:lnTo>
                    <a:pt x="100" y="40"/>
                  </a:lnTo>
                  <a:lnTo>
                    <a:pt x="132" y="34"/>
                  </a:lnTo>
                  <a:lnTo>
                    <a:pt x="116" y="20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4" name="Freeform 187">
              <a:extLst>
                <a:ext uri="{FF2B5EF4-FFF2-40B4-BE49-F238E27FC236}">
                  <a16:creationId xmlns:a16="http://schemas.microsoft.com/office/drawing/2014/main" id="{8629E62D-7F3B-4CB0-9B71-DAF4C95FD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1614" y="5042518"/>
              <a:ext cx="590550" cy="481792"/>
            </a:xfrm>
            <a:custGeom>
              <a:avLst/>
              <a:gdLst/>
              <a:ahLst/>
              <a:cxnLst/>
              <a:rect l="l" t="t" r="r" b="b"/>
              <a:pathLst>
                <a:path w="590550" h="481792">
                  <a:moveTo>
                    <a:pt x="322402" y="0"/>
                  </a:moveTo>
                  <a:lnTo>
                    <a:pt x="346075" y="2367"/>
                  </a:lnTo>
                  <a:lnTo>
                    <a:pt x="377825" y="24592"/>
                  </a:lnTo>
                  <a:lnTo>
                    <a:pt x="425450" y="65867"/>
                  </a:lnTo>
                  <a:lnTo>
                    <a:pt x="479425" y="107142"/>
                  </a:lnTo>
                  <a:lnTo>
                    <a:pt x="523875" y="116667"/>
                  </a:lnTo>
                  <a:lnTo>
                    <a:pt x="574675" y="113492"/>
                  </a:lnTo>
                  <a:lnTo>
                    <a:pt x="590550" y="126192"/>
                  </a:lnTo>
                  <a:lnTo>
                    <a:pt x="565150" y="132542"/>
                  </a:lnTo>
                  <a:lnTo>
                    <a:pt x="511175" y="183342"/>
                  </a:lnTo>
                  <a:lnTo>
                    <a:pt x="523875" y="253192"/>
                  </a:lnTo>
                  <a:lnTo>
                    <a:pt x="523875" y="281767"/>
                  </a:lnTo>
                  <a:lnTo>
                    <a:pt x="542925" y="291292"/>
                  </a:lnTo>
                  <a:lnTo>
                    <a:pt x="530225" y="303992"/>
                  </a:lnTo>
                  <a:lnTo>
                    <a:pt x="533400" y="326217"/>
                  </a:lnTo>
                  <a:lnTo>
                    <a:pt x="536575" y="357967"/>
                  </a:lnTo>
                  <a:lnTo>
                    <a:pt x="527050" y="354792"/>
                  </a:lnTo>
                  <a:lnTo>
                    <a:pt x="508000" y="338917"/>
                  </a:lnTo>
                  <a:lnTo>
                    <a:pt x="514350" y="357967"/>
                  </a:lnTo>
                  <a:lnTo>
                    <a:pt x="514350" y="386542"/>
                  </a:lnTo>
                  <a:lnTo>
                    <a:pt x="527050" y="421467"/>
                  </a:lnTo>
                  <a:lnTo>
                    <a:pt x="534377" y="440517"/>
                  </a:lnTo>
                  <a:lnTo>
                    <a:pt x="533400" y="440517"/>
                  </a:lnTo>
                  <a:lnTo>
                    <a:pt x="504825" y="456392"/>
                  </a:lnTo>
                  <a:lnTo>
                    <a:pt x="460375" y="440517"/>
                  </a:lnTo>
                  <a:lnTo>
                    <a:pt x="422275" y="418292"/>
                  </a:lnTo>
                  <a:lnTo>
                    <a:pt x="444500" y="396067"/>
                  </a:lnTo>
                  <a:lnTo>
                    <a:pt x="431800" y="338917"/>
                  </a:lnTo>
                  <a:lnTo>
                    <a:pt x="377825" y="307167"/>
                  </a:lnTo>
                  <a:lnTo>
                    <a:pt x="327025" y="367492"/>
                  </a:lnTo>
                  <a:lnTo>
                    <a:pt x="269875" y="481792"/>
                  </a:lnTo>
                  <a:lnTo>
                    <a:pt x="257175" y="453217"/>
                  </a:lnTo>
                  <a:lnTo>
                    <a:pt x="250825" y="427817"/>
                  </a:lnTo>
                  <a:lnTo>
                    <a:pt x="225425" y="389717"/>
                  </a:lnTo>
                  <a:lnTo>
                    <a:pt x="168275" y="380192"/>
                  </a:lnTo>
                  <a:lnTo>
                    <a:pt x="146050" y="348442"/>
                  </a:lnTo>
                  <a:lnTo>
                    <a:pt x="136525" y="313517"/>
                  </a:lnTo>
                  <a:lnTo>
                    <a:pt x="76200" y="291292"/>
                  </a:lnTo>
                  <a:lnTo>
                    <a:pt x="0" y="211917"/>
                  </a:lnTo>
                  <a:lnTo>
                    <a:pt x="15875" y="186517"/>
                  </a:lnTo>
                  <a:lnTo>
                    <a:pt x="19050" y="180167"/>
                  </a:lnTo>
                  <a:lnTo>
                    <a:pt x="53975" y="180167"/>
                  </a:lnTo>
                  <a:lnTo>
                    <a:pt x="98425" y="192867"/>
                  </a:lnTo>
                  <a:lnTo>
                    <a:pt x="152400" y="189692"/>
                  </a:lnTo>
                  <a:lnTo>
                    <a:pt x="171450" y="183342"/>
                  </a:lnTo>
                  <a:lnTo>
                    <a:pt x="171450" y="164292"/>
                  </a:lnTo>
                  <a:lnTo>
                    <a:pt x="171450" y="154767"/>
                  </a:lnTo>
                  <a:lnTo>
                    <a:pt x="168275" y="148417"/>
                  </a:lnTo>
                  <a:lnTo>
                    <a:pt x="152400" y="138892"/>
                  </a:lnTo>
                  <a:lnTo>
                    <a:pt x="117475" y="126192"/>
                  </a:lnTo>
                  <a:lnTo>
                    <a:pt x="107950" y="100792"/>
                  </a:lnTo>
                  <a:lnTo>
                    <a:pt x="114300" y="75392"/>
                  </a:lnTo>
                  <a:lnTo>
                    <a:pt x="174625" y="84917"/>
                  </a:lnTo>
                  <a:lnTo>
                    <a:pt x="219075" y="113492"/>
                  </a:lnTo>
                  <a:lnTo>
                    <a:pt x="266700" y="119842"/>
                  </a:lnTo>
                  <a:lnTo>
                    <a:pt x="298450" y="65867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5" name="Freeform 188">
              <a:extLst>
                <a:ext uri="{FF2B5EF4-FFF2-40B4-BE49-F238E27FC236}">
                  <a16:creationId xmlns:a16="http://schemas.microsoft.com/office/drawing/2014/main" id="{2FAC6DD5-8B1D-46DC-B3F9-82CFB53BD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389" y="5254435"/>
              <a:ext cx="419100" cy="285750"/>
            </a:xfrm>
            <a:custGeom>
              <a:avLst/>
              <a:gdLst/>
              <a:ahLst/>
              <a:cxnLst>
                <a:cxn ang="0">
                  <a:pos x="252" y="136"/>
                </a:cxn>
                <a:cxn ang="0">
                  <a:pos x="236" y="112"/>
                </a:cxn>
                <a:cxn ang="0">
                  <a:pos x="200" y="106"/>
                </a:cxn>
                <a:cxn ang="0">
                  <a:pos x="186" y="86"/>
                </a:cxn>
                <a:cxn ang="0">
                  <a:pos x="180" y="64"/>
                </a:cxn>
                <a:cxn ang="0">
                  <a:pos x="142" y="50"/>
                </a:cxn>
                <a:cxn ang="0">
                  <a:pos x="94" y="0"/>
                </a:cxn>
                <a:cxn ang="0">
                  <a:pos x="70" y="18"/>
                </a:cxn>
                <a:cxn ang="0">
                  <a:pos x="36" y="30"/>
                </a:cxn>
                <a:cxn ang="0">
                  <a:pos x="0" y="48"/>
                </a:cxn>
                <a:cxn ang="0">
                  <a:pos x="30" y="80"/>
                </a:cxn>
                <a:cxn ang="0">
                  <a:pos x="30" y="80"/>
                </a:cxn>
                <a:cxn ang="0">
                  <a:pos x="30" y="86"/>
                </a:cxn>
                <a:cxn ang="0">
                  <a:pos x="38" y="130"/>
                </a:cxn>
                <a:cxn ang="0">
                  <a:pos x="122" y="138"/>
                </a:cxn>
                <a:cxn ang="0">
                  <a:pos x="136" y="132"/>
                </a:cxn>
                <a:cxn ang="0">
                  <a:pos x="168" y="136"/>
                </a:cxn>
                <a:cxn ang="0">
                  <a:pos x="192" y="128"/>
                </a:cxn>
                <a:cxn ang="0">
                  <a:pos x="214" y="146"/>
                </a:cxn>
                <a:cxn ang="0">
                  <a:pos x="216" y="150"/>
                </a:cxn>
                <a:cxn ang="0">
                  <a:pos x="218" y="156"/>
                </a:cxn>
                <a:cxn ang="0">
                  <a:pos x="236" y="180"/>
                </a:cxn>
                <a:cxn ang="0">
                  <a:pos x="264" y="170"/>
                </a:cxn>
                <a:cxn ang="0">
                  <a:pos x="256" y="152"/>
                </a:cxn>
                <a:cxn ang="0">
                  <a:pos x="252" y="136"/>
                </a:cxn>
              </a:cxnLst>
              <a:rect l="0" t="0" r="r" b="b"/>
              <a:pathLst>
                <a:path w="264" h="180">
                  <a:moveTo>
                    <a:pt x="252" y="136"/>
                  </a:moveTo>
                  <a:lnTo>
                    <a:pt x="236" y="112"/>
                  </a:lnTo>
                  <a:lnTo>
                    <a:pt x="200" y="106"/>
                  </a:lnTo>
                  <a:lnTo>
                    <a:pt x="186" y="86"/>
                  </a:lnTo>
                  <a:lnTo>
                    <a:pt x="180" y="64"/>
                  </a:lnTo>
                  <a:lnTo>
                    <a:pt x="142" y="50"/>
                  </a:lnTo>
                  <a:lnTo>
                    <a:pt x="94" y="0"/>
                  </a:lnTo>
                  <a:lnTo>
                    <a:pt x="70" y="18"/>
                  </a:lnTo>
                  <a:lnTo>
                    <a:pt x="36" y="30"/>
                  </a:lnTo>
                  <a:lnTo>
                    <a:pt x="0" y="48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6"/>
                  </a:lnTo>
                  <a:lnTo>
                    <a:pt x="38" y="130"/>
                  </a:lnTo>
                  <a:lnTo>
                    <a:pt x="122" y="138"/>
                  </a:lnTo>
                  <a:lnTo>
                    <a:pt x="136" y="132"/>
                  </a:lnTo>
                  <a:lnTo>
                    <a:pt x="168" y="136"/>
                  </a:lnTo>
                  <a:lnTo>
                    <a:pt x="192" y="128"/>
                  </a:lnTo>
                  <a:lnTo>
                    <a:pt x="214" y="146"/>
                  </a:lnTo>
                  <a:lnTo>
                    <a:pt x="216" y="150"/>
                  </a:lnTo>
                  <a:lnTo>
                    <a:pt x="218" y="156"/>
                  </a:lnTo>
                  <a:lnTo>
                    <a:pt x="236" y="180"/>
                  </a:lnTo>
                  <a:lnTo>
                    <a:pt x="264" y="170"/>
                  </a:lnTo>
                  <a:lnTo>
                    <a:pt x="256" y="152"/>
                  </a:lnTo>
                  <a:lnTo>
                    <a:pt x="252" y="13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6" name="Freeform 189">
              <a:extLst>
                <a:ext uri="{FF2B5EF4-FFF2-40B4-BE49-F238E27FC236}">
                  <a16:creationId xmlns:a16="http://schemas.microsoft.com/office/drawing/2014/main" id="{49C94DBC-CC18-43F8-BECB-041365354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064" y="5457635"/>
              <a:ext cx="180975" cy="88900"/>
            </a:xfrm>
            <a:custGeom>
              <a:avLst/>
              <a:gdLst/>
              <a:ahLst/>
              <a:cxnLst>
                <a:cxn ang="0">
                  <a:pos x="94" y="22"/>
                </a:cxn>
                <a:cxn ang="0">
                  <a:pos x="92" y="18"/>
                </a:cxn>
                <a:cxn ang="0">
                  <a:pos x="70" y="0"/>
                </a:cxn>
                <a:cxn ang="0">
                  <a:pos x="46" y="8"/>
                </a:cxn>
                <a:cxn ang="0">
                  <a:pos x="14" y="4"/>
                </a:cxn>
                <a:cxn ang="0">
                  <a:pos x="0" y="10"/>
                </a:cxn>
                <a:cxn ang="0">
                  <a:pos x="6" y="18"/>
                </a:cxn>
                <a:cxn ang="0">
                  <a:pos x="62" y="56"/>
                </a:cxn>
                <a:cxn ang="0">
                  <a:pos x="114" y="52"/>
                </a:cxn>
                <a:cxn ang="0">
                  <a:pos x="96" y="28"/>
                </a:cxn>
                <a:cxn ang="0">
                  <a:pos x="94" y="22"/>
                </a:cxn>
              </a:cxnLst>
              <a:rect l="0" t="0" r="r" b="b"/>
              <a:pathLst>
                <a:path w="114" h="56">
                  <a:moveTo>
                    <a:pt x="94" y="22"/>
                  </a:moveTo>
                  <a:lnTo>
                    <a:pt x="92" y="18"/>
                  </a:lnTo>
                  <a:lnTo>
                    <a:pt x="70" y="0"/>
                  </a:lnTo>
                  <a:lnTo>
                    <a:pt x="46" y="8"/>
                  </a:lnTo>
                  <a:lnTo>
                    <a:pt x="14" y="4"/>
                  </a:lnTo>
                  <a:lnTo>
                    <a:pt x="0" y="10"/>
                  </a:lnTo>
                  <a:lnTo>
                    <a:pt x="6" y="18"/>
                  </a:lnTo>
                  <a:lnTo>
                    <a:pt x="62" y="56"/>
                  </a:lnTo>
                  <a:lnTo>
                    <a:pt x="114" y="52"/>
                  </a:lnTo>
                  <a:lnTo>
                    <a:pt x="96" y="28"/>
                  </a:lnTo>
                  <a:lnTo>
                    <a:pt x="94" y="2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7" name="Freeform 197">
              <a:extLst>
                <a:ext uri="{FF2B5EF4-FFF2-40B4-BE49-F238E27FC236}">
                  <a16:creationId xmlns:a16="http://schemas.microsoft.com/office/drawing/2014/main" id="{347B20A0-DDA3-4D77-89E6-19293A088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3589" y="5295710"/>
              <a:ext cx="2136775" cy="1060450"/>
            </a:xfrm>
            <a:custGeom>
              <a:avLst/>
              <a:gdLst/>
              <a:ahLst/>
              <a:cxnLst/>
              <a:rect l="l" t="t" r="r" b="b"/>
              <a:pathLst>
                <a:path w="2136775" h="1060450">
                  <a:moveTo>
                    <a:pt x="88900" y="263525"/>
                  </a:moveTo>
                  <a:lnTo>
                    <a:pt x="193675" y="266700"/>
                  </a:lnTo>
                  <a:lnTo>
                    <a:pt x="193675" y="295275"/>
                  </a:lnTo>
                  <a:lnTo>
                    <a:pt x="215900" y="323850"/>
                  </a:lnTo>
                  <a:lnTo>
                    <a:pt x="273050" y="346075"/>
                  </a:lnTo>
                  <a:lnTo>
                    <a:pt x="301625" y="355600"/>
                  </a:lnTo>
                  <a:lnTo>
                    <a:pt x="320675" y="355600"/>
                  </a:lnTo>
                  <a:lnTo>
                    <a:pt x="301625" y="396875"/>
                  </a:lnTo>
                  <a:lnTo>
                    <a:pt x="215900" y="393700"/>
                  </a:lnTo>
                  <a:lnTo>
                    <a:pt x="174625" y="406400"/>
                  </a:lnTo>
                  <a:lnTo>
                    <a:pt x="152400" y="415925"/>
                  </a:lnTo>
                  <a:lnTo>
                    <a:pt x="149225" y="428625"/>
                  </a:lnTo>
                  <a:lnTo>
                    <a:pt x="142875" y="441325"/>
                  </a:lnTo>
                  <a:lnTo>
                    <a:pt x="127000" y="463550"/>
                  </a:lnTo>
                  <a:lnTo>
                    <a:pt x="44450" y="539750"/>
                  </a:lnTo>
                  <a:lnTo>
                    <a:pt x="25400" y="555625"/>
                  </a:lnTo>
                  <a:lnTo>
                    <a:pt x="22225" y="523875"/>
                  </a:lnTo>
                  <a:lnTo>
                    <a:pt x="66675" y="485775"/>
                  </a:lnTo>
                  <a:lnTo>
                    <a:pt x="85725" y="473075"/>
                  </a:lnTo>
                  <a:lnTo>
                    <a:pt x="63500" y="469900"/>
                  </a:lnTo>
                  <a:lnTo>
                    <a:pt x="25400" y="479425"/>
                  </a:lnTo>
                  <a:lnTo>
                    <a:pt x="0" y="460375"/>
                  </a:lnTo>
                  <a:lnTo>
                    <a:pt x="38100" y="409575"/>
                  </a:lnTo>
                  <a:lnTo>
                    <a:pt x="57150" y="368300"/>
                  </a:lnTo>
                  <a:lnTo>
                    <a:pt x="47625" y="333375"/>
                  </a:lnTo>
                  <a:lnTo>
                    <a:pt x="38100" y="327025"/>
                  </a:lnTo>
                  <a:lnTo>
                    <a:pt x="22225" y="320675"/>
                  </a:lnTo>
                  <a:close/>
                  <a:moveTo>
                    <a:pt x="1720850" y="0"/>
                  </a:moveTo>
                  <a:lnTo>
                    <a:pt x="1765300" y="3175"/>
                  </a:lnTo>
                  <a:lnTo>
                    <a:pt x="1828800" y="34925"/>
                  </a:lnTo>
                  <a:lnTo>
                    <a:pt x="1876425" y="85725"/>
                  </a:lnTo>
                  <a:lnTo>
                    <a:pt x="1876425" y="95250"/>
                  </a:lnTo>
                  <a:lnTo>
                    <a:pt x="1889125" y="165100"/>
                  </a:lnTo>
                  <a:lnTo>
                    <a:pt x="2022475" y="177800"/>
                  </a:lnTo>
                  <a:lnTo>
                    <a:pt x="2032000" y="190500"/>
                  </a:lnTo>
                  <a:lnTo>
                    <a:pt x="2009775" y="190500"/>
                  </a:lnTo>
                  <a:lnTo>
                    <a:pt x="1993900" y="193675"/>
                  </a:lnTo>
                  <a:lnTo>
                    <a:pt x="1962150" y="247650"/>
                  </a:lnTo>
                  <a:lnTo>
                    <a:pt x="1993900" y="301625"/>
                  </a:lnTo>
                  <a:lnTo>
                    <a:pt x="2006600" y="314325"/>
                  </a:lnTo>
                  <a:lnTo>
                    <a:pt x="2022475" y="342900"/>
                  </a:lnTo>
                  <a:lnTo>
                    <a:pt x="2044700" y="403225"/>
                  </a:lnTo>
                  <a:lnTo>
                    <a:pt x="2051050" y="450850"/>
                  </a:lnTo>
                  <a:lnTo>
                    <a:pt x="2105025" y="479425"/>
                  </a:lnTo>
                  <a:lnTo>
                    <a:pt x="2136775" y="527050"/>
                  </a:lnTo>
                  <a:lnTo>
                    <a:pt x="2108200" y="527050"/>
                  </a:lnTo>
                  <a:lnTo>
                    <a:pt x="2057400" y="530225"/>
                  </a:lnTo>
                  <a:lnTo>
                    <a:pt x="2038350" y="546100"/>
                  </a:lnTo>
                  <a:lnTo>
                    <a:pt x="2006600" y="558800"/>
                  </a:lnTo>
                  <a:lnTo>
                    <a:pt x="1965325" y="555625"/>
                  </a:lnTo>
                  <a:lnTo>
                    <a:pt x="1927225" y="565150"/>
                  </a:lnTo>
                  <a:lnTo>
                    <a:pt x="1898650" y="590550"/>
                  </a:lnTo>
                  <a:lnTo>
                    <a:pt x="1870075" y="619125"/>
                  </a:lnTo>
                  <a:lnTo>
                    <a:pt x="1847850" y="596900"/>
                  </a:lnTo>
                  <a:lnTo>
                    <a:pt x="1784350" y="650875"/>
                  </a:lnTo>
                  <a:lnTo>
                    <a:pt x="1704975" y="666750"/>
                  </a:lnTo>
                  <a:lnTo>
                    <a:pt x="1638300" y="723900"/>
                  </a:lnTo>
                  <a:lnTo>
                    <a:pt x="1562100" y="768350"/>
                  </a:lnTo>
                  <a:lnTo>
                    <a:pt x="1533525" y="781050"/>
                  </a:lnTo>
                  <a:lnTo>
                    <a:pt x="1482725" y="787400"/>
                  </a:lnTo>
                  <a:lnTo>
                    <a:pt x="1457325" y="774700"/>
                  </a:lnTo>
                  <a:lnTo>
                    <a:pt x="1422400" y="774700"/>
                  </a:lnTo>
                  <a:lnTo>
                    <a:pt x="1346200" y="815975"/>
                  </a:lnTo>
                  <a:lnTo>
                    <a:pt x="1247775" y="825500"/>
                  </a:lnTo>
                  <a:lnTo>
                    <a:pt x="1257300" y="892175"/>
                  </a:lnTo>
                  <a:lnTo>
                    <a:pt x="1266825" y="908050"/>
                  </a:lnTo>
                  <a:lnTo>
                    <a:pt x="1235075" y="917575"/>
                  </a:lnTo>
                  <a:lnTo>
                    <a:pt x="1238250" y="946150"/>
                  </a:lnTo>
                  <a:lnTo>
                    <a:pt x="1190625" y="968375"/>
                  </a:lnTo>
                  <a:lnTo>
                    <a:pt x="1190625" y="952500"/>
                  </a:lnTo>
                  <a:lnTo>
                    <a:pt x="1165225" y="923925"/>
                  </a:lnTo>
                  <a:lnTo>
                    <a:pt x="1174750" y="898525"/>
                  </a:lnTo>
                  <a:lnTo>
                    <a:pt x="1203325" y="860425"/>
                  </a:lnTo>
                  <a:lnTo>
                    <a:pt x="1171575" y="828675"/>
                  </a:lnTo>
                  <a:lnTo>
                    <a:pt x="1133475" y="885825"/>
                  </a:lnTo>
                  <a:lnTo>
                    <a:pt x="1117600" y="889000"/>
                  </a:lnTo>
                  <a:lnTo>
                    <a:pt x="1054100" y="882650"/>
                  </a:lnTo>
                  <a:lnTo>
                    <a:pt x="1044575" y="876300"/>
                  </a:lnTo>
                  <a:lnTo>
                    <a:pt x="1000125" y="898525"/>
                  </a:lnTo>
                  <a:lnTo>
                    <a:pt x="965200" y="958850"/>
                  </a:lnTo>
                  <a:lnTo>
                    <a:pt x="828675" y="1025525"/>
                  </a:lnTo>
                  <a:lnTo>
                    <a:pt x="749300" y="984250"/>
                  </a:lnTo>
                  <a:lnTo>
                    <a:pt x="685800" y="958850"/>
                  </a:lnTo>
                  <a:lnTo>
                    <a:pt x="628650" y="942975"/>
                  </a:lnTo>
                  <a:lnTo>
                    <a:pt x="600075" y="942975"/>
                  </a:lnTo>
                  <a:lnTo>
                    <a:pt x="558800" y="968375"/>
                  </a:lnTo>
                  <a:lnTo>
                    <a:pt x="549275" y="1019175"/>
                  </a:lnTo>
                  <a:lnTo>
                    <a:pt x="520700" y="1035050"/>
                  </a:lnTo>
                  <a:lnTo>
                    <a:pt x="485775" y="1054100"/>
                  </a:lnTo>
                  <a:lnTo>
                    <a:pt x="473075" y="1060450"/>
                  </a:lnTo>
                  <a:lnTo>
                    <a:pt x="454025" y="1057275"/>
                  </a:lnTo>
                  <a:lnTo>
                    <a:pt x="415925" y="1047750"/>
                  </a:lnTo>
                  <a:lnTo>
                    <a:pt x="371475" y="990600"/>
                  </a:lnTo>
                  <a:lnTo>
                    <a:pt x="288925" y="955675"/>
                  </a:lnTo>
                  <a:lnTo>
                    <a:pt x="187325" y="974725"/>
                  </a:lnTo>
                  <a:lnTo>
                    <a:pt x="161925" y="898525"/>
                  </a:lnTo>
                  <a:lnTo>
                    <a:pt x="168275" y="838200"/>
                  </a:lnTo>
                  <a:lnTo>
                    <a:pt x="95250" y="822325"/>
                  </a:lnTo>
                  <a:lnTo>
                    <a:pt x="82550" y="825500"/>
                  </a:lnTo>
                  <a:lnTo>
                    <a:pt x="53975" y="806450"/>
                  </a:lnTo>
                  <a:lnTo>
                    <a:pt x="63500" y="746125"/>
                  </a:lnTo>
                  <a:lnTo>
                    <a:pt x="111125" y="752475"/>
                  </a:lnTo>
                  <a:lnTo>
                    <a:pt x="120650" y="704850"/>
                  </a:lnTo>
                  <a:lnTo>
                    <a:pt x="88900" y="666750"/>
                  </a:lnTo>
                  <a:lnTo>
                    <a:pt x="92075" y="647700"/>
                  </a:lnTo>
                  <a:lnTo>
                    <a:pt x="111125" y="628650"/>
                  </a:lnTo>
                  <a:lnTo>
                    <a:pt x="15875" y="638175"/>
                  </a:lnTo>
                  <a:lnTo>
                    <a:pt x="25400" y="561975"/>
                  </a:lnTo>
                  <a:lnTo>
                    <a:pt x="34925" y="568325"/>
                  </a:lnTo>
                  <a:lnTo>
                    <a:pt x="85725" y="523875"/>
                  </a:lnTo>
                  <a:lnTo>
                    <a:pt x="123825" y="488950"/>
                  </a:lnTo>
                  <a:lnTo>
                    <a:pt x="139700" y="498475"/>
                  </a:lnTo>
                  <a:lnTo>
                    <a:pt x="177800" y="504825"/>
                  </a:lnTo>
                  <a:lnTo>
                    <a:pt x="196850" y="488950"/>
                  </a:lnTo>
                  <a:lnTo>
                    <a:pt x="222250" y="479425"/>
                  </a:lnTo>
                  <a:lnTo>
                    <a:pt x="269875" y="482600"/>
                  </a:lnTo>
                  <a:lnTo>
                    <a:pt x="298450" y="457200"/>
                  </a:lnTo>
                  <a:lnTo>
                    <a:pt x="320675" y="441325"/>
                  </a:lnTo>
                  <a:lnTo>
                    <a:pt x="320675" y="396875"/>
                  </a:lnTo>
                  <a:lnTo>
                    <a:pt x="333375" y="358775"/>
                  </a:lnTo>
                  <a:lnTo>
                    <a:pt x="447675" y="342900"/>
                  </a:lnTo>
                  <a:lnTo>
                    <a:pt x="485775" y="349250"/>
                  </a:lnTo>
                  <a:lnTo>
                    <a:pt x="561975" y="339725"/>
                  </a:lnTo>
                  <a:lnTo>
                    <a:pt x="625475" y="266700"/>
                  </a:lnTo>
                  <a:lnTo>
                    <a:pt x="638175" y="254000"/>
                  </a:lnTo>
                  <a:lnTo>
                    <a:pt x="650875" y="238125"/>
                  </a:lnTo>
                  <a:lnTo>
                    <a:pt x="679450" y="219075"/>
                  </a:lnTo>
                  <a:lnTo>
                    <a:pt x="701675" y="212725"/>
                  </a:lnTo>
                  <a:lnTo>
                    <a:pt x="727075" y="193675"/>
                  </a:lnTo>
                  <a:lnTo>
                    <a:pt x="768350" y="177800"/>
                  </a:lnTo>
                  <a:lnTo>
                    <a:pt x="838200" y="171450"/>
                  </a:lnTo>
                  <a:lnTo>
                    <a:pt x="885825" y="165100"/>
                  </a:lnTo>
                  <a:lnTo>
                    <a:pt x="923925" y="136525"/>
                  </a:lnTo>
                  <a:lnTo>
                    <a:pt x="930275" y="142875"/>
                  </a:lnTo>
                  <a:lnTo>
                    <a:pt x="1028700" y="177800"/>
                  </a:lnTo>
                  <a:lnTo>
                    <a:pt x="1044575" y="168275"/>
                  </a:lnTo>
                  <a:lnTo>
                    <a:pt x="1057275" y="193675"/>
                  </a:lnTo>
                  <a:lnTo>
                    <a:pt x="1092200" y="219075"/>
                  </a:lnTo>
                  <a:lnTo>
                    <a:pt x="1114425" y="200025"/>
                  </a:lnTo>
                  <a:lnTo>
                    <a:pt x="1146175" y="200025"/>
                  </a:lnTo>
                  <a:lnTo>
                    <a:pt x="1158875" y="206375"/>
                  </a:lnTo>
                  <a:lnTo>
                    <a:pt x="1165225" y="215900"/>
                  </a:lnTo>
                  <a:lnTo>
                    <a:pt x="1212850" y="219075"/>
                  </a:lnTo>
                  <a:lnTo>
                    <a:pt x="1260475" y="219075"/>
                  </a:lnTo>
                  <a:lnTo>
                    <a:pt x="1355725" y="190500"/>
                  </a:lnTo>
                  <a:lnTo>
                    <a:pt x="1412875" y="165100"/>
                  </a:lnTo>
                  <a:lnTo>
                    <a:pt x="1476375" y="165100"/>
                  </a:lnTo>
                  <a:lnTo>
                    <a:pt x="1511300" y="155575"/>
                  </a:lnTo>
                  <a:lnTo>
                    <a:pt x="1574800" y="98425"/>
                  </a:lnTo>
                  <a:lnTo>
                    <a:pt x="1616075" y="444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8" name="Freeform 244">
              <a:extLst>
                <a:ext uri="{FF2B5EF4-FFF2-40B4-BE49-F238E27FC236}">
                  <a16:creationId xmlns:a16="http://schemas.microsoft.com/office/drawing/2014/main" id="{891EE81D-08F0-424D-A048-8B51574F7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713" y="5613210"/>
              <a:ext cx="946150" cy="968375"/>
            </a:xfrm>
            <a:custGeom>
              <a:avLst/>
              <a:gdLst/>
              <a:ahLst/>
              <a:cxnLst/>
              <a:rect l="l" t="t" r="r" b="b"/>
              <a:pathLst>
                <a:path w="946150" h="968375">
                  <a:moveTo>
                    <a:pt x="419100" y="879475"/>
                  </a:moveTo>
                  <a:lnTo>
                    <a:pt x="466725" y="892175"/>
                  </a:lnTo>
                  <a:lnTo>
                    <a:pt x="498475" y="911225"/>
                  </a:lnTo>
                  <a:lnTo>
                    <a:pt x="527050" y="908050"/>
                  </a:lnTo>
                  <a:lnTo>
                    <a:pt x="546100" y="901700"/>
                  </a:lnTo>
                  <a:lnTo>
                    <a:pt x="577850" y="901700"/>
                  </a:lnTo>
                  <a:lnTo>
                    <a:pt x="587375" y="898525"/>
                  </a:lnTo>
                  <a:lnTo>
                    <a:pt x="590550" y="904875"/>
                  </a:lnTo>
                  <a:lnTo>
                    <a:pt x="609600" y="908050"/>
                  </a:lnTo>
                  <a:lnTo>
                    <a:pt x="717550" y="908050"/>
                  </a:lnTo>
                  <a:lnTo>
                    <a:pt x="736600" y="911225"/>
                  </a:lnTo>
                  <a:lnTo>
                    <a:pt x="736600" y="933450"/>
                  </a:lnTo>
                  <a:lnTo>
                    <a:pt x="717550" y="946150"/>
                  </a:lnTo>
                  <a:lnTo>
                    <a:pt x="622300" y="962025"/>
                  </a:lnTo>
                  <a:lnTo>
                    <a:pt x="574675" y="968375"/>
                  </a:lnTo>
                  <a:lnTo>
                    <a:pt x="555625" y="968375"/>
                  </a:lnTo>
                  <a:lnTo>
                    <a:pt x="555625" y="952500"/>
                  </a:lnTo>
                  <a:lnTo>
                    <a:pt x="488950" y="936625"/>
                  </a:lnTo>
                  <a:lnTo>
                    <a:pt x="441325" y="933450"/>
                  </a:lnTo>
                  <a:lnTo>
                    <a:pt x="425450" y="933450"/>
                  </a:lnTo>
                  <a:lnTo>
                    <a:pt x="412750" y="923925"/>
                  </a:lnTo>
                  <a:lnTo>
                    <a:pt x="415925" y="904875"/>
                  </a:lnTo>
                  <a:close/>
                  <a:moveTo>
                    <a:pt x="841375" y="822325"/>
                  </a:moveTo>
                  <a:lnTo>
                    <a:pt x="831850" y="850900"/>
                  </a:lnTo>
                  <a:lnTo>
                    <a:pt x="844550" y="866775"/>
                  </a:lnTo>
                  <a:lnTo>
                    <a:pt x="835025" y="882650"/>
                  </a:lnTo>
                  <a:lnTo>
                    <a:pt x="831850" y="869950"/>
                  </a:lnTo>
                  <a:lnTo>
                    <a:pt x="825500" y="850900"/>
                  </a:lnTo>
                  <a:lnTo>
                    <a:pt x="831850" y="831850"/>
                  </a:lnTo>
                  <a:close/>
                  <a:moveTo>
                    <a:pt x="946150" y="723900"/>
                  </a:moveTo>
                  <a:lnTo>
                    <a:pt x="946150" y="730250"/>
                  </a:lnTo>
                  <a:lnTo>
                    <a:pt x="933450" y="768350"/>
                  </a:lnTo>
                  <a:lnTo>
                    <a:pt x="901700" y="806450"/>
                  </a:lnTo>
                  <a:lnTo>
                    <a:pt x="898525" y="755650"/>
                  </a:lnTo>
                  <a:close/>
                  <a:moveTo>
                    <a:pt x="841375" y="673100"/>
                  </a:moveTo>
                  <a:lnTo>
                    <a:pt x="800100" y="704850"/>
                  </a:lnTo>
                  <a:lnTo>
                    <a:pt x="815975" y="676275"/>
                  </a:lnTo>
                  <a:close/>
                  <a:moveTo>
                    <a:pt x="796925" y="549275"/>
                  </a:moveTo>
                  <a:lnTo>
                    <a:pt x="765175" y="571500"/>
                  </a:lnTo>
                  <a:lnTo>
                    <a:pt x="749300" y="552450"/>
                  </a:lnTo>
                  <a:lnTo>
                    <a:pt x="777875" y="552450"/>
                  </a:lnTo>
                  <a:close/>
                  <a:moveTo>
                    <a:pt x="60325" y="488950"/>
                  </a:moveTo>
                  <a:lnTo>
                    <a:pt x="82550" y="546100"/>
                  </a:lnTo>
                  <a:lnTo>
                    <a:pt x="41275" y="533400"/>
                  </a:lnTo>
                  <a:close/>
                  <a:moveTo>
                    <a:pt x="654050" y="447675"/>
                  </a:moveTo>
                  <a:lnTo>
                    <a:pt x="685800" y="450850"/>
                  </a:lnTo>
                  <a:lnTo>
                    <a:pt x="679450" y="501650"/>
                  </a:lnTo>
                  <a:lnTo>
                    <a:pt x="654050" y="488950"/>
                  </a:lnTo>
                  <a:close/>
                  <a:moveTo>
                    <a:pt x="365125" y="400050"/>
                  </a:moveTo>
                  <a:lnTo>
                    <a:pt x="415925" y="444500"/>
                  </a:lnTo>
                  <a:lnTo>
                    <a:pt x="441325" y="454025"/>
                  </a:lnTo>
                  <a:lnTo>
                    <a:pt x="469900" y="488950"/>
                  </a:lnTo>
                  <a:lnTo>
                    <a:pt x="485775" y="517525"/>
                  </a:lnTo>
                  <a:lnTo>
                    <a:pt x="514350" y="523875"/>
                  </a:lnTo>
                  <a:lnTo>
                    <a:pt x="498475" y="546100"/>
                  </a:lnTo>
                  <a:lnTo>
                    <a:pt x="473075" y="523875"/>
                  </a:lnTo>
                  <a:lnTo>
                    <a:pt x="441325" y="488950"/>
                  </a:lnTo>
                  <a:lnTo>
                    <a:pt x="396875" y="460375"/>
                  </a:lnTo>
                  <a:lnTo>
                    <a:pt x="346075" y="431800"/>
                  </a:lnTo>
                  <a:lnTo>
                    <a:pt x="314325" y="431800"/>
                  </a:lnTo>
                  <a:close/>
                  <a:moveTo>
                    <a:pt x="708025" y="339725"/>
                  </a:moveTo>
                  <a:lnTo>
                    <a:pt x="720725" y="387350"/>
                  </a:lnTo>
                  <a:lnTo>
                    <a:pt x="663575" y="377825"/>
                  </a:lnTo>
                  <a:lnTo>
                    <a:pt x="644525" y="361950"/>
                  </a:lnTo>
                  <a:lnTo>
                    <a:pt x="657225" y="346075"/>
                  </a:lnTo>
                  <a:close/>
                  <a:moveTo>
                    <a:pt x="657225" y="0"/>
                  </a:moveTo>
                  <a:lnTo>
                    <a:pt x="673100" y="3175"/>
                  </a:lnTo>
                  <a:lnTo>
                    <a:pt x="688975" y="9525"/>
                  </a:lnTo>
                  <a:lnTo>
                    <a:pt x="698500" y="15875"/>
                  </a:lnTo>
                  <a:lnTo>
                    <a:pt x="708025" y="50800"/>
                  </a:lnTo>
                  <a:lnTo>
                    <a:pt x="688975" y="92075"/>
                  </a:lnTo>
                  <a:lnTo>
                    <a:pt x="650875" y="142875"/>
                  </a:lnTo>
                  <a:lnTo>
                    <a:pt x="565150" y="123825"/>
                  </a:lnTo>
                  <a:lnTo>
                    <a:pt x="501650" y="136525"/>
                  </a:lnTo>
                  <a:lnTo>
                    <a:pt x="441325" y="149225"/>
                  </a:lnTo>
                  <a:lnTo>
                    <a:pt x="415925" y="152400"/>
                  </a:lnTo>
                  <a:lnTo>
                    <a:pt x="406400" y="190500"/>
                  </a:lnTo>
                  <a:lnTo>
                    <a:pt x="396875" y="231775"/>
                  </a:lnTo>
                  <a:lnTo>
                    <a:pt x="365125" y="228600"/>
                  </a:lnTo>
                  <a:lnTo>
                    <a:pt x="317500" y="177800"/>
                  </a:lnTo>
                  <a:lnTo>
                    <a:pt x="285750" y="196850"/>
                  </a:lnTo>
                  <a:lnTo>
                    <a:pt x="276225" y="247650"/>
                  </a:lnTo>
                  <a:lnTo>
                    <a:pt x="295275" y="285750"/>
                  </a:lnTo>
                  <a:lnTo>
                    <a:pt x="361950" y="365125"/>
                  </a:lnTo>
                  <a:lnTo>
                    <a:pt x="352425" y="393700"/>
                  </a:lnTo>
                  <a:lnTo>
                    <a:pt x="336550" y="393700"/>
                  </a:lnTo>
                  <a:lnTo>
                    <a:pt x="339725" y="387350"/>
                  </a:lnTo>
                  <a:lnTo>
                    <a:pt x="330200" y="358775"/>
                  </a:lnTo>
                  <a:lnTo>
                    <a:pt x="314325" y="387350"/>
                  </a:lnTo>
                  <a:lnTo>
                    <a:pt x="317500" y="384175"/>
                  </a:lnTo>
                  <a:lnTo>
                    <a:pt x="327025" y="393700"/>
                  </a:lnTo>
                  <a:lnTo>
                    <a:pt x="317500" y="422275"/>
                  </a:lnTo>
                  <a:lnTo>
                    <a:pt x="282575" y="425450"/>
                  </a:lnTo>
                  <a:lnTo>
                    <a:pt x="295275" y="431800"/>
                  </a:lnTo>
                  <a:lnTo>
                    <a:pt x="317500" y="444500"/>
                  </a:lnTo>
                  <a:lnTo>
                    <a:pt x="352425" y="454025"/>
                  </a:lnTo>
                  <a:lnTo>
                    <a:pt x="422275" y="492125"/>
                  </a:lnTo>
                  <a:lnTo>
                    <a:pt x="450850" y="511175"/>
                  </a:lnTo>
                  <a:lnTo>
                    <a:pt x="460375" y="555625"/>
                  </a:lnTo>
                  <a:lnTo>
                    <a:pt x="454025" y="590550"/>
                  </a:lnTo>
                  <a:lnTo>
                    <a:pt x="425450" y="571500"/>
                  </a:lnTo>
                  <a:lnTo>
                    <a:pt x="387350" y="542925"/>
                  </a:lnTo>
                  <a:lnTo>
                    <a:pt x="342900" y="558800"/>
                  </a:lnTo>
                  <a:lnTo>
                    <a:pt x="330200" y="584200"/>
                  </a:lnTo>
                  <a:lnTo>
                    <a:pt x="317500" y="635000"/>
                  </a:lnTo>
                  <a:lnTo>
                    <a:pt x="330200" y="663575"/>
                  </a:lnTo>
                  <a:lnTo>
                    <a:pt x="358775" y="749300"/>
                  </a:lnTo>
                  <a:lnTo>
                    <a:pt x="355600" y="768350"/>
                  </a:lnTo>
                  <a:lnTo>
                    <a:pt x="317500" y="720725"/>
                  </a:lnTo>
                  <a:lnTo>
                    <a:pt x="292100" y="723900"/>
                  </a:lnTo>
                  <a:lnTo>
                    <a:pt x="285750" y="777875"/>
                  </a:lnTo>
                  <a:lnTo>
                    <a:pt x="276225" y="765175"/>
                  </a:lnTo>
                  <a:lnTo>
                    <a:pt x="269875" y="742950"/>
                  </a:lnTo>
                  <a:lnTo>
                    <a:pt x="254000" y="704850"/>
                  </a:lnTo>
                  <a:lnTo>
                    <a:pt x="222250" y="695325"/>
                  </a:lnTo>
                  <a:lnTo>
                    <a:pt x="219075" y="727075"/>
                  </a:lnTo>
                  <a:lnTo>
                    <a:pt x="184150" y="695325"/>
                  </a:lnTo>
                  <a:lnTo>
                    <a:pt x="177800" y="669925"/>
                  </a:lnTo>
                  <a:lnTo>
                    <a:pt x="187325" y="657225"/>
                  </a:lnTo>
                  <a:lnTo>
                    <a:pt x="146050" y="606425"/>
                  </a:lnTo>
                  <a:lnTo>
                    <a:pt x="130175" y="565150"/>
                  </a:lnTo>
                  <a:lnTo>
                    <a:pt x="155575" y="527050"/>
                  </a:lnTo>
                  <a:lnTo>
                    <a:pt x="196850" y="530225"/>
                  </a:lnTo>
                  <a:lnTo>
                    <a:pt x="247650" y="527050"/>
                  </a:lnTo>
                  <a:lnTo>
                    <a:pt x="304800" y="542925"/>
                  </a:lnTo>
                  <a:lnTo>
                    <a:pt x="346075" y="539750"/>
                  </a:lnTo>
                  <a:lnTo>
                    <a:pt x="346075" y="517525"/>
                  </a:lnTo>
                  <a:lnTo>
                    <a:pt x="266700" y="498475"/>
                  </a:lnTo>
                  <a:lnTo>
                    <a:pt x="203200" y="495300"/>
                  </a:lnTo>
                  <a:lnTo>
                    <a:pt x="130175" y="511175"/>
                  </a:lnTo>
                  <a:lnTo>
                    <a:pt x="92075" y="457200"/>
                  </a:lnTo>
                  <a:lnTo>
                    <a:pt x="79375" y="434975"/>
                  </a:lnTo>
                  <a:lnTo>
                    <a:pt x="63500" y="393700"/>
                  </a:lnTo>
                  <a:lnTo>
                    <a:pt x="50800" y="384175"/>
                  </a:lnTo>
                  <a:lnTo>
                    <a:pt x="50800" y="377825"/>
                  </a:lnTo>
                  <a:lnTo>
                    <a:pt x="38100" y="374650"/>
                  </a:lnTo>
                  <a:lnTo>
                    <a:pt x="22225" y="352425"/>
                  </a:lnTo>
                  <a:lnTo>
                    <a:pt x="19050" y="339725"/>
                  </a:lnTo>
                  <a:lnTo>
                    <a:pt x="0" y="317500"/>
                  </a:lnTo>
                  <a:lnTo>
                    <a:pt x="38100" y="304800"/>
                  </a:lnTo>
                  <a:lnTo>
                    <a:pt x="66675" y="260350"/>
                  </a:lnTo>
                  <a:lnTo>
                    <a:pt x="107950" y="196850"/>
                  </a:lnTo>
                  <a:lnTo>
                    <a:pt x="104775" y="152400"/>
                  </a:lnTo>
                  <a:lnTo>
                    <a:pt x="187325" y="139700"/>
                  </a:lnTo>
                  <a:lnTo>
                    <a:pt x="200025" y="123825"/>
                  </a:lnTo>
                  <a:lnTo>
                    <a:pt x="203200" y="117475"/>
                  </a:lnTo>
                  <a:lnTo>
                    <a:pt x="238125" y="104775"/>
                  </a:lnTo>
                  <a:lnTo>
                    <a:pt x="263525" y="111125"/>
                  </a:lnTo>
                  <a:lnTo>
                    <a:pt x="282575" y="107950"/>
                  </a:lnTo>
                  <a:lnTo>
                    <a:pt x="292100" y="85725"/>
                  </a:lnTo>
                  <a:lnTo>
                    <a:pt x="311150" y="79375"/>
                  </a:lnTo>
                  <a:lnTo>
                    <a:pt x="412750" y="57150"/>
                  </a:lnTo>
                  <a:lnTo>
                    <a:pt x="450850" y="41275"/>
                  </a:lnTo>
                  <a:lnTo>
                    <a:pt x="495300" y="50800"/>
                  </a:lnTo>
                  <a:lnTo>
                    <a:pt x="546100" y="66675"/>
                  </a:lnTo>
                  <a:lnTo>
                    <a:pt x="561975" y="79375"/>
                  </a:lnTo>
                  <a:lnTo>
                    <a:pt x="584200" y="73025"/>
                  </a:lnTo>
                  <a:lnTo>
                    <a:pt x="641350" y="6032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79" name="Freeform 290">
              <a:extLst>
                <a:ext uri="{FF2B5EF4-FFF2-40B4-BE49-F238E27FC236}">
                  <a16:creationId xmlns:a16="http://schemas.microsoft.com/office/drawing/2014/main" id="{6594A7E5-D6D2-442E-A8C0-A599E794A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9364" y="3582798"/>
              <a:ext cx="539658" cy="840320"/>
            </a:xfrm>
            <a:custGeom>
              <a:avLst/>
              <a:gdLst/>
              <a:ahLst/>
              <a:cxnLst/>
              <a:rect l="l" t="t" r="r" b="b"/>
              <a:pathLst>
                <a:path w="539658" h="840320">
                  <a:moveTo>
                    <a:pt x="422275" y="0"/>
                  </a:moveTo>
                  <a:lnTo>
                    <a:pt x="427783" y="2754"/>
                  </a:lnTo>
                  <a:lnTo>
                    <a:pt x="413204" y="12473"/>
                  </a:lnTo>
                  <a:cubicBezTo>
                    <a:pt x="405260" y="24388"/>
                    <a:pt x="380667" y="62259"/>
                    <a:pt x="372382" y="69623"/>
                  </a:cubicBezTo>
                  <a:cubicBezTo>
                    <a:pt x="338694" y="99567"/>
                    <a:pt x="332165" y="99357"/>
                    <a:pt x="298904" y="110444"/>
                  </a:cubicBezTo>
                  <a:cubicBezTo>
                    <a:pt x="293461" y="118608"/>
                    <a:pt x="290739" y="129494"/>
                    <a:pt x="282575" y="134937"/>
                  </a:cubicBezTo>
                  <a:cubicBezTo>
                    <a:pt x="273239" y="141161"/>
                    <a:pt x="252639" y="132215"/>
                    <a:pt x="249918" y="143101"/>
                  </a:cubicBezTo>
                  <a:cubicBezTo>
                    <a:pt x="245429" y="161058"/>
                    <a:pt x="256714" y="255348"/>
                    <a:pt x="274411" y="281894"/>
                  </a:cubicBezTo>
                  <a:cubicBezTo>
                    <a:pt x="285297" y="298223"/>
                    <a:pt x="290739" y="319994"/>
                    <a:pt x="307068" y="330880"/>
                  </a:cubicBezTo>
                  <a:lnTo>
                    <a:pt x="356054" y="363537"/>
                  </a:lnTo>
                  <a:cubicBezTo>
                    <a:pt x="396589" y="424342"/>
                    <a:pt x="344496" y="349668"/>
                    <a:pt x="396875" y="412523"/>
                  </a:cubicBezTo>
                  <a:lnTo>
                    <a:pt x="411291" y="431913"/>
                  </a:lnTo>
                  <a:cubicBezTo>
                    <a:pt x="417031" y="442119"/>
                    <a:pt x="404020" y="430893"/>
                    <a:pt x="437696" y="453344"/>
                  </a:cubicBezTo>
                  <a:cubicBezTo>
                    <a:pt x="457266" y="512050"/>
                    <a:pt x="433530" y="438759"/>
                    <a:pt x="454025" y="510494"/>
                  </a:cubicBezTo>
                  <a:cubicBezTo>
                    <a:pt x="456389" y="518769"/>
                    <a:pt x="458010" y="527464"/>
                    <a:pt x="462189" y="534987"/>
                  </a:cubicBezTo>
                  <a:cubicBezTo>
                    <a:pt x="471719" y="552142"/>
                    <a:pt x="483960" y="567644"/>
                    <a:pt x="494846" y="583973"/>
                  </a:cubicBezTo>
                  <a:lnTo>
                    <a:pt x="527504" y="632958"/>
                  </a:lnTo>
                  <a:lnTo>
                    <a:pt x="539658" y="651189"/>
                  </a:lnTo>
                  <a:lnTo>
                    <a:pt x="517525" y="657225"/>
                  </a:lnTo>
                  <a:lnTo>
                    <a:pt x="495300" y="673100"/>
                  </a:lnTo>
                  <a:lnTo>
                    <a:pt x="479425" y="708025"/>
                  </a:lnTo>
                  <a:lnTo>
                    <a:pt x="460375" y="717550"/>
                  </a:lnTo>
                  <a:lnTo>
                    <a:pt x="454025" y="720725"/>
                  </a:lnTo>
                  <a:lnTo>
                    <a:pt x="450850" y="733425"/>
                  </a:lnTo>
                  <a:lnTo>
                    <a:pt x="387350" y="795338"/>
                  </a:lnTo>
                  <a:lnTo>
                    <a:pt x="374650" y="801688"/>
                  </a:lnTo>
                  <a:lnTo>
                    <a:pt x="390525" y="823913"/>
                  </a:lnTo>
                  <a:lnTo>
                    <a:pt x="371475" y="830263"/>
                  </a:lnTo>
                  <a:lnTo>
                    <a:pt x="373487" y="840320"/>
                  </a:lnTo>
                  <a:lnTo>
                    <a:pt x="371475" y="839787"/>
                  </a:lnTo>
                  <a:lnTo>
                    <a:pt x="292100" y="817562"/>
                  </a:lnTo>
                  <a:lnTo>
                    <a:pt x="298450" y="804862"/>
                  </a:lnTo>
                  <a:lnTo>
                    <a:pt x="307975" y="808037"/>
                  </a:lnTo>
                  <a:lnTo>
                    <a:pt x="333375" y="788987"/>
                  </a:lnTo>
                  <a:lnTo>
                    <a:pt x="263525" y="720725"/>
                  </a:lnTo>
                  <a:lnTo>
                    <a:pt x="219075" y="708025"/>
                  </a:lnTo>
                  <a:lnTo>
                    <a:pt x="187325" y="698500"/>
                  </a:lnTo>
                  <a:lnTo>
                    <a:pt x="139700" y="720725"/>
                  </a:lnTo>
                  <a:lnTo>
                    <a:pt x="111125" y="720725"/>
                  </a:lnTo>
                  <a:lnTo>
                    <a:pt x="114300" y="717550"/>
                  </a:lnTo>
                  <a:lnTo>
                    <a:pt x="92075" y="701675"/>
                  </a:lnTo>
                  <a:lnTo>
                    <a:pt x="79375" y="666750"/>
                  </a:lnTo>
                  <a:lnTo>
                    <a:pt x="53975" y="663575"/>
                  </a:lnTo>
                  <a:lnTo>
                    <a:pt x="28575" y="660400"/>
                  </a:lnTo>
                  <a:lnTo>
                    <a:pt x="25400" y="596900"/>
                  </a:lnTo>
                  <a:lnTo>
                    <a:pt x="38100" y="552450"/>
                  </a:lnTo>
                  <a:lnTo>
                    <a:pt x="0" y="517525"/>
                  </a:lnTo>
                  <a:lnTo>
                    <a:pt x="3175" y="444500"/>
                  </a:lnTo>
                  <a:lnTo>
                    <a:pt x="12700" y="425450"/>
                  </a:lnTo>
                  <a:lnTo>
                    <a:pt x="0" y="387350"/>
                  </a:lnTo>
                  <a:lnTo>
                    <a:pt x="6350" y="358775"/>
                  </a:lnTo>
                  <a:lnTo>
                    <a:pt x="28575" y="358775"/>
                  </a:lnTo>
                  <a:lnTo>
                    <a:pt x="85725" y="396875"/>
                  </a:lnTo>
                  <a:lnTo>
                    <a:pt x="117475" y="412750"/>
                  </a:lnTo>
                  <a:lnTo>
                    <a:pt x="142875" y="368300"/>
                  </a:lnTo>
                  <a:lnTo>
                    <a:pt x="98425" y="307975"/>
                  </a:lnTo>
                  <a:lnTo>
                    <a:pt x="85725" y="298450"/>
                  </a:lnTo>
                  <a:lnTo>
                    <a:pt x="114300" y="279400"/>
                  </a:lnTo>
                  <a:lnTo>
                    <a:pt x="117475" y="269875"/>
                  </a:lnTo>
                  <a:lnTo>
                    <a:pt x="165100" y="168275"/>
                  </a:lnTo>
                  <a:lnTo>
                    <a:pt x="168275" y="165100"/>
                  </a:lnTo>
                  <a:lnTo>
                    <a:pt x="187325" y="130175"/>
                  </a:lnTo>
                  <a:lnTo>
                    <a:pt x="200025" y="66675"/>
                  </a:lnTo>
                  <a:lnTo>
                    <a:pt x="219075" y="73025"/>
                  </a:lnTo>
                  <a:lnTo>
                    <a:pt x="234950" y="66675"/>
                  </a:lnTo>
                  <a:lnTo>
                    <a:pt x="244475" y="60325"/>
                  </a:lnTo>
                  <a:lnTo>
                    <a:pt x="288925" y="44450"/>
                  </a:lnTo>
                  <a:lnTo>
                    <a:pt x="304800" y="34925"/>
                  </a:lnTo>
                  <a:lnTo>
                    <a:pt x="342900" y="25400"/>
                  </a:lnTo>
                  <a:lnTo>
                    <a:pt x="361950" y="3810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50" dirty="0"/>
            </a:p>
          </p:txBody>
        </p:sp>
      </p:grpSp>
      <p:sp>
        <p:nvSpPr>
          <p:cNvPr id="142" name="Shape 142"/>
          <p:cNvSpPr/>
          <p:nvPr/>
        </p:nvSpPr>
        <p:spPr>
          <a:xfrm>
            <a:off x="5768802" y="2175915"/>
            <a:ext cx="1641526" cy="1641526"/>
          </a:xfrm>
          <a:prstGeom prst="ellipse">
            <a:avLst/>
          </a:prstGeom>
          <a:solidFill>
            <a:srgbClr val="9F135C">
              <a:alpha val="89412"/>
            </a:srgb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425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algn="ctr"/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ROM</a:t>
            </a:r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Á</a:t>
            </a:r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NIA</a:t>
            </a:r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</a:t>
            </a:r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GYAR</a:t>
            </a:r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-ORSZÁG</a:t>
            </a:r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ÉS</a:t>
            </a:r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BULG</a:t>
            </a:r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Á</a:t>
            </a:r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RIA</a:t>
            </a:r>
            <a:endParaRPr sz="1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6759351" y="1230245"/>
            <a:ext cx="1641526" cy="1641526"/>
          </a:xfrm>
          <a:prstGeom prst="ellipse">
            <a:avLst/>
          </a:prstGeom>
          <a:solidFill>
            <a:schemeClr val="accent6">
              <a:lumMod val="75000"/>
              <a:alpha val="89412"/>
            </a:scheme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b="1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473461" y="1011624"/>
            <a:ext cx="1512119" cy="1512119"/>
          </a:xfrm>
          <a:prstGeom prst="ellipse">
            <a:avLst/>
          </a:prstGeom>
          <a:solidFill>
            <a:srgbClr val="FFC000">
              <a:alpha val="89803"/>
            </a:srgb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5E9D77-BBED-422B-8237-86FC252EA395}"/>
              </a:ext>
            </a:extLst>
          </p:cNvPr>
          <p:cNvSpPr/>
          <p:nvPr/>
        </p:nvSpPr>
        <p:spPr>
          <a:xfrm>
            <a:off x="5473460" y="1325184"/>
            <a:ext cx="15121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TÖBB MI</a:t>
            </a:r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lang="en-US" sz="1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1CA01F-061E-44F6-A23F-7550E7B9E2FF}"/>
              </a:ext>
            </a:extLst>
          </p:cNvPr>
          <p:cNvSpPr txBox="1"/>
          <p:nvPr/>
        </p:nvSpPr>
        <p:spPr>
          <a:xfrm>
            <a:off x="5866272" y="1493950"/>
            <a:ext cx="11193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500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89F040-87CE-4C56-88BD-3D3B02908C44}"/>
              </a:ext>
            </a:extLst>
          </p:cNvPr>
          <p:cNvSpPr/>
          <p:nvPr/>
        </p:nvSpPr>
        <p:spPr>
          <a:xfrm>
            <a:off x="5503340" y="1872849"/>
            <a:ext cx="15121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hu-HU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ZÁ</a:t>
            </a: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LLO</a:t>
            </a:r>
            <a:r>
              <a:rPr lang="hu-HU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</a:t>
            </a:r>
            <a:endParaRPr lang="en-US" sz="21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B5B774-A486-4222-B3E9-93908BBDA57C}"/>
              </a:ext>
            </a:extLst>
          </p:cNvPr>
          <p:cNvSpPr/>
          <p:nvPr/>
        </p:nvSpPr>
        <p:spPr>
          <a:xfrm>
            <a:off x="6819999" y="1527456"/>
            <a:ext cx="15121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TÖBB MI</a:t>
            </a:r>
            <a:r>
              <a:rPr lang="en-US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lang="en-US" sz="1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48963A-402D-4F7D-88B9-042CBFB0618D}"/>
              </a:ext>
            </a:extLst>
          </p:cNvPr>
          <p:cNvSpPr txBox="1"/>
          <p:nvPr/>
        </p:nvSpPr>
        <p:spPr>
          <a:xfrm>
            <a:off x="7201614" y="1732394"/>
            <a:ext cx="11193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300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0311D0-2E4D-4D73-8B2A-0095163BE947}"/>
              </a:ext>
            </a:extLst>
          </p:cNvPr>
          <p:cNvSpPr/>
          <p:nvPr/>
        </p:nvSpPr>
        <p:spPr>
          <a:xfrm>
            <a:off x="6814039" y="2150779"/>
            <a:ext cx="151211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ÖNÁLLÓ ÉTTEREM</a:t>
            </a:r>
            <a:endParaRPr lang="en-US" sz="1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Shape 142">
            <a:extLst>
              <a:ext uri="{FF2B5EF4-FFF2-40B4-BE49-F238E27FC236}">
                <a16:creationId xmlns:a16="http://schemas.microsoft.com/office/drawing/2014/main" id="{08EBD866-5909-4D71-A59A-FD2507F7E56D}"/>
              </a:ext>
            </a:extLst>
          </p:cNvPr>
          <p:cNvSpPr/>
          <p:nvPr/>
        </p:nvSpPr>
        <p:spPr>
          <a:xfrm>
            <a:off x="7217995" y="2804804"/>
            <a:ext cx="960120" cy="960120"/>
          </a:xfrm>
          <a:prstGeom prst="ellipse">
            <a:avLst/>
          </a:prstGeom>
          <a:solidFill>
            <a:schemeClr val="accent6">
              <a:lumMod val="50000"/>
              <a:alpha val="89412"/>
            </a:scheme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425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36AA0E-721F-4B77-8958-E274663A7B09}"/>
              </a:ext>
            </a:extLst>
          </p:cNvPr>
          <p:cNvSpPr txBox="1"/>
          <p:nvPr/>
        </p:nvSpPr>
        <p:spPr>
          <a:xfrm>
            <a:off x="7411172" y="2952637"/>
            <a:ext cx="7001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37CC23D-43EF-4B5D-889D-D278531063A4}"/>
              </a:ext>
            </a:extLst>
          </p:cNvPr>
          <p:cNvSpPr/>
          <p:nvPr/>
        </p:nvSpPr>
        <p:spPr>
          <a:xfrm>
            <a:off x="7087864" y="3315255"/>
            <a:ext cx="12029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1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ÉV</a:t>
            </a:r>
            <a:endParaRPr lang="en-US" sz="1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42723FDC-E629-461C-8867-D6A0F47EB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81" y="1432906"/>
            <a:ext cx="3767702" cy="221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57132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hu-HU" dirty="0"/>
              <a:t>A </a:t>
            </a:r>
            <a:r>
              <a:rPr lang="en-GB" dirty="0"/>
              <a:t>Bit Soft </a:t>
            </a:r>
            <a:r>
              <a:rPr lang="hu-HU" dirty="0"/>
              <a:t>egyedülálló, integrált módszerrel közelíti meg ügyfelei igényeit, és teljeskörű megoldásokat kínál a vendéglátóipar számára, ami a következőket foglalja magában: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szaktanácsadás,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üzembe helyezés,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karbantartás,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képzési szolgáltatások,</a:t>
            </a:r>
            <a:endParaRPr lang="en-GB" dirty="0"/>
          </a:p>
          <a:p>
            <a:r>
              <a:rPr lang="hu-HU" dirty="0"/>
              <a:t>ráadásul mindezt egyéni igényekre szabott szolgáltatáscsomag keretében</a:t>
            </a:r>
            <a:r>
              <a:rPr lang="en-GB" dirty="0"/>
              <a:t>. </a:t>
            </a:r>
            <a:endParaRPr lang="en-US" dirty="0"/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7C1CD009-F4C1-46D3-871E-3F578C946604}"/>
              </a:ext>
            </a:extLst>
          </p:cNvPr>
          <p:cNvSpPr txBox="1">
            <a:spLocks/>
          </p:cNvSpPr>
          <p:nvPr/>
        </p:nvSpPr>
        <p:spPr>
          <a:xfrm>
            <a:off x="699026" y="202923"/>
            <a:ext cx="7560000" cy="77653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>
                <a:solidFill>
                  <a:srgbClr val="3F3F3F"/>
                </a:solidFill>
              </a:rPr>
              <a:t>1. </a:t>
            </a:r>
            <a:r>
              <a:rPr lang="ro-RO" sz="2800" b="1" dirty="0">
                <a:solidFill>
                  <a:srgbClr val="3F3F3F"/>
                </a:solidFill>
              </a:rPr>
              <a:t>Bit Soft</a:t>
            </a:r>
            <a:endParaRPr lang="en-US" sz="2800" b="1" dirty="0">
              <a:solidFill>
                <a:srgbClr val="3F3F3F"/>
              </a:solidFill>
            </a:endParaRPr>
          </a:p>
          <a:p>
            <a:r>
              <a:rPr lang="hu-HU" sz="2000" dirty="0">
                <a:solidFill>
                  <a:srgbClr val="3F3F3F"/>
                </a:solidFill>
              </a:rPr>
              <a:t>Általános bemutatás</a:t>
            </a:r>
            <a:endParaRPr lang="en-US" sz="2000" dirty="0">
              <a:solidFill>
                <a:srgbClr val="3F3F3F"/>
              </a:solidFill>
            </a:endParaRPr>
          </a:p>
        </p:txBody>
      </p:sp>
      <p:pic>
        <p:nvPicPr>
          <p:cNvPr id="83" name="Shape 13">
            <a:extLst>
              <a:ext uri="{FF2B5EF4-FFF2-40B4-BE49-F238E27FC236}">
                <a16:creationId xmlns:a16="http://schemas.microsoft.com/office/drawing/2014/main" id="{5B53D2DC-4EBD-4735-9CCD-0DFD998C4025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96650" y="4409681"/>
            <a:ext cx="274320" cy="548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8543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Shape 14">
            <a:extLst>
              <a:ext uri="{FF2B5EF4-FFF2-40B4-BE49-F238E27FC236}">
                <a16:creationId xmlns:a16="http://schemas.microsoft.com/office/drawing/2014/main" id="{6B11C422-DB03-4D58-8148-3A4F8092BACE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5" name="Shape 13">
            <a:extLst>
              <a:ext uri="{FF2B5EF4-FFF2-40B4-BE49-F238E27FC236}">
                <a16:creationId xmlns:a16="http://schemas.microsoft.com/office/drawing/2014/main" id="{364FA906-E91C-4CA0-8F99-FA8E96FA3838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4738" y="4370294"/>
            <a:ext cx="263997" cy="58187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A1363409-6626-46CD-95CF-85C79DC31672}"/>
              </a:ext>
            </a:extLst>
          </p:cNvPr>
          <p:cNvSpPr/>
          <p:nvPr/>
        </p:nvSpPr>
        <p:spPr>
          <a:xfrm>
            <a:off x="7684" y="1464761"/>
            <a:ext cx="9144000" cy="117949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1" name="Picture 100" descr="A screenshot of a cell phone&#10;&#10;Description automatically generated">
            <a:extLst>
              <a:ext uri="{FF2B5EF4-FFF2-40B4-BE49-F238E27FC236}">
                <a16:creationId xmlns:a16="http://schemas.microsoft.com/office/drawing/2014/main" id="{2DF3B100-1E7A-4221-BE4D-645C4EFD9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38" y="4242785"/>
            <a:ext cx="1214744" cy="66810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Top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grpSp>
        <p:nvGrpSpPr>
          <p:cNvPr id="48" name="Gruppieren 3">
            <a:extLst>
              <a:ext uri="{FF2B5EF4-FFF2-40B4-BE49-F238E27FC236}">
                <a16:creationId xmlns:a16="http://schemas.microsoft.com/office/drawing/2014/main" id="{5528B7DE-C223-4B66-8405-51900F696D62}"/>
              </a:ext>
            </a:extLst>
          </p:cNvPr>
          <p:cNvGrpSpPr>
            <a:grpSpLocks noChangeAspect="1"/>
          </p:cNvGrpSpPr>
          <p:nvPr/>
        </p:nvGrpSpPr>
        <p:grpSpPr>
          <a:xfrm>
            <a:off x="3873897" y="-114760"/>
            <a:ext cx="5338745" cy="5381836"/>
            <a:chOff x="1048502" y="85914"/>
            <a:chExt cx="6443662" cy="6495671"/>
          </a:xfrm>
          <a:solidFill>
            <a:srgbClr val="92D050"/>
          </a:solidFill>
        </p:grpSpPr>
        <p:sp>
          <p:nvSpPr>
            <p:cNvPr id="49" name="Freeform 294">
              <a:extLst>
                <a:ext uri="{FF2B5EF4-FFF2-40B4-BE49-F238E27FC236}">
                  <a16:creationId xmlns:a16="http://schemas.microsoft.com/office/drawing/2014/main" id="{0699D9C8-7F0E-497D-836B-7907CE430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340" y="85914"/>
              <a:ext cx="2587171" cy="5076447"/>
            </a:xfrm>
            <a:custGeom>
              <a:avLst/>
              <a:gdLst/>
              <a:ahLst/>
              <a:cxnLst/>
              <a:rect l="l" t="t" r="r" b="b"/>
              <a:pathLst>
                <a:path w="2587171" h="5076447">
                  <a:moveTo>
                    <a:pt x="996950" y="1318835"/>
                  </a:moveTo>
                  <a:lnTo>
                    <a:pt x="1041400" y="1328360"/>
                  </a:lnTo>
                  <a:lnTo>
                    <a:pt x="1057275" y="1341060"/>
                  </a:lnTo>
                  <a:lnTo>
                    <a:pt x="1057275" y="1363285"/>
                  </a:lnTo>
                  <a:lnTo>
                    <a:pt x="1038225" y="1401385"/>
                  </a:lnTo>
                  <a:lnTo>
                    <a:pt x="1019175" y="1420435"/>
                  </a:lnTo>
                  <a:lnTo>
                    <a:pt x="1000125" y="1429960"/>
                  </a:lnTo>
                  <a:lnTo>
                    <a:pt x="974725" y="1420435"/>
                  </a:lnTo>
                  <a:lnTo>
                    <a:pt x="962025" y="1395035"/>
                  </a:lnTo>
                  <a:lnTo>
                    <a:pt x="955675" y="1350585"/>
                  </a:lnTo>
                  <a:close/>
                  <a:moveTo>
                    <a:pt x="1339097" y="960725"/>
                  </a:moveTo>
                  <a:lnTo>
                    <a:pt x="1424087" y="985168"/>
                  </a:lnTo>
                  <a:lnTo>
                    <a:pt x="1448834" y="999502"/>
                  </a:lnTo>
                  <a:lnTo>
                    <a:pt x="1438083" y="1018061"/>
                  </a:lnTo>
                  <a:lnTo>
                    <a:pt x="1421146" y="1033038"/>
                  </a:lnTo>
                  <a:lnTo>
                    <a:pt x="1411375" y="1035642"/>
                  </a:lnTo>
                  <a:lnTo>
                    <a:pt x="1408773" y="1025871"/>
                  </a:lnTo>
                  <a:lnTo>
                    <a:pt x="1402586" y="1022288"/>
                  </a:lnTo>
                  <a:lnTo>
                    <a:pt x="1373276" y="1030098"/>
                  </a:lnTo>
                  <a:lnTo>
                    <a:pt x="1351132" y="1025533"/>
                  </a:lnTo>
                  <a:lnTo>
                    <a:pt x="1329969" y="1005013"/>
                  </a:lnTo>
                  <a:lnTo>
                    <a:pt x="1334533" y="982869"/>
                  </a:lnTo>
                  <a:close/>
                  <a:moveTo>
                    <a:pt x="1750058" y="916923"/>
                  </a:moveTo>
                  <a:lnTo>
                    <a:pt x="1762579" y="929443"/>
                  </a:lnTo>
                  <a:cubicBezTo>
                    <a:pt x="1767840" y="945226"/>
                    <a:pt x="1770614" y="954070"/>
                    <a:pt x="1771865" y="958414"/>
                  </a:cubicBezTo>
                  <a:cubicBezTo>
                    <a:pt x="1770248" y="952437"/>
                    <a:pt x="1767727" y="940744"/>
                    <a:pt x="1771522" y="940763"/>
                  </a:cubicBezTo>
                  <a:lnTo>
                    <a:pt x="1777689" y="945332"/>
                  </a:lnTo>
                  <a:lnTo>
                    <a:pt x="1795236" y="970265"/>
                  </a:lnTo>
                  <a:cubicBezTo>
                    <a:pt x="1820175" y="1010168"/>
                    <a:pt x="1804089" y="1015414"/>
                    <a:pt x="1819729" y="1051908"/>
                  </a:cubicBezTo>
                  <a:cubicBezTo>
                    <a:pt x="1823594" y="1060927"/>
                    <a:pt x="1832072" y="1067435"/>
                    <a:pt x="1836057" y="1076401"/>
                  </a:cubicBezTo>
                  <a:cubicBezTo>
                    <a:pt x="1874920" y="1163842"/>
                    <a:pt x="1831762" y="1094448"/>
                    <a:pt x="1868714" y="1149879"/>
                  </a:cubicBezTo>
                  <a:cubicBezTo>
                    <a:pt x="1875518" y="1224721"/>
                    <a:pt x="1883683" y="1254651"/>
                    <a:pt x="1868714" y="1329493"/>
                  </a:cubicBezTo>
                  <a:cubicBezTo>
                    <a:pt x="1863651" y="1354809"/>
                    <a:pt x="1850483" y="1377925"/>
                    <a:pt x="1844221" y="1402972"/>
                  </a:cubicBezTo>
                  <a:cubicBezTo>
                    <a:pt x="1833677" y="1445148"/>
                    <a:pt x="1842281" y="1426293"/>
                    <a:pt x="1819729" y="1460122"/>
                  </a:cubicBezTo>
                  <a:cubicBezTo>
                    <a:pt x="1817007" y="1471008"/>
                    <a:pt x="1815984" y="1482466"/>
                    <a:pt x="1811564" y="1492779"/>
                  </a:cubicBezTo>
                  <a:cubicBezTo>
                    <a:pt x="1807699" y="1501798"/>
                    <a:pt x="1798589" y="1508051"/>
                    <a:pt x="1795236" y="1517272"/>
                  </a:cubicBezTo>
                  <a:cubicBezTo>
                    <a:pt x="1787573" y="1538349"/>
                    <a:pt x="1778918" y="1582532"/>
                    <a:pt x="1778907" y="1582586"/>
                  </a:cubicBezTo>
                  <a:cubicBezTo>
                    <a:pt x="1780003" y="1597925"/>
                    <a:pt x="1778729" y="1712978"/>
                    <a:pt x="1803400" y="1745872"/>
                  </a:cubicBezTo>
                  <a:lnTo>
                    <a:pt x="1827893" y="1778529"/>
                  </a:lnTo>
                  <a:cubicBezTo>
                    <a:pt x="1830614" y="1786693"/>
                    <a:pt x="1831878" y="1795499"/>
                    <a:pt x="1836057" y="1803022"/>
                  </a:cubicBezTo>
                  <a:cubicBezTo>
                    <a:pt x="1845587" y="1820177"/>
                    <a:pt x="1862508" y="1833391"/>
                    <a:pt x="1868714" y="1852008"/>
                  </a:cubicBezTo>
                  <a:cubicBezTo>
                    <a:pt x="1871436" y="1860172"/>
                    <a:pt x="1872699" y="1868978"/>
                    <a:pt x="1876879" y="1876501"/>
                  </a:cubicBezTo>
                  <a:cubicBezTo>
                    <a:pt x="1886404" y="1893645"/>
                    <a:pt x="1909508" y="1925446"/>
                    <a:pt x="1909536" y="1925486"/>
                  </a:cubicBezTo>
                  <a:cubicBezTo>
                    <a:pt x="1927945" y="1980716"/>
                    <a:pt x="1903634" y="1913682"/>
                    <a:pt x="1942193" y="1990801"/>
                  </a:cubicBezTo>
                  <a:cubicBezTo>
                    <a:pt x="1961452" y="2029320"/>
                    <a:pt x="1951522" y="2017056"/>
                    <a:pt x="1948092" y="2012348"/>
                  </a:cubicBezTo>
                  <a:lnTo>
                    <a:pt x="1952217" y="2018003"/>
                  </a:lnTo>
                  <a:lnTo>
                    <a:pt x="1948449" y="2012866"/>
                  </a:lnTo>
                  <a:cubicBezTo>
                    <a:pt x="1950725" y="2016086"/>
                    <a:pt x="1956046" y="2023826"/>
                    <a:pt x="1966686" y="2039786"/>
                  </a:cubicBezTo>
                  <a:cubicBezTo>
                    <a:pt x="1969407" y="2047950"/>
                    <a:pt x="1970671" y="2056756"/>
                    <a:pt x="1974850" y="2064279"/>
                  </a:cubicBezTo>
                  <a:cubicBezTo>
                    <a:pt x="1984380" y="2081434"/>
                    <a:pt x="2001301" y="2094647"/>
                    <a:pt x="2007507" y="2113265"/>
                  </a:cubicBezTo>
                  <a:cubicBezTo>
                    <a:pt x="2010228" y="2121429"/>
                    <a:pt x="2010295" y="2131038"/>
                    <a:pt x="2015671" y="2137758"/>
                  </a:cubicBezTo>
                  <a:cubicBezTo>
                    <a:pt x="2021801" y="2145420"/>
                    <a:pt x="2032000" y="2148643"/>
                    <a:pt x="2040164" y="2154086"/>
                  </a:cubicBezTo>
                  <a:cubicBezTo>
                    <a:pt x="2042886" y="2162250"/>
                    <a:pt x="2044480" y="2170882"/>
                    <a:pt x="2048329" y="2178579"/>
                  </a:cubicBezTo>
                  <a:cubicBezTo>
                    <a:pt x="2059697" y="2201314"/>
                    <a:pt x="2071092" y="2209507"/>
                    <a:pt x="2089150" y="2227565"/>
                  </a:cubicBezTo>
                  <a:cubicBezTo>
                    <a:pt x="2094593" y="2243894"/>
                    <a:pt x="2097782" y="2261156"/>
                    <a:pt x="2105479" y="2276551"/>
                  </a:cubicBezTo>
                  <a:cubicBezTo>
                    <a:pt x="2110922" y="2287437"/>
                    <a:pt x="2117287" y="2297908"/>
                    <a:pt x="2121807" y="2309208"/>
                  </a:cubicBezTo>
                  <a:cubicBezTo>
                    <a:pt x="2128199" y="2325189"/>
                    <a:pt x="2130439" y="2342798"/>
                    <a:pt x="2138136" y="2358193"/>
                  </a:cubicBezTo>
                  <a:cubicBezTo>
                    <a:pt x="2158852" y="2399627"/>
                    <a:pt x="2147713" y="2380724"/>
                    <a:pt x="2170793" y="2415343"/>
                  </a:cubicBezTo>
                  <a:cubicBezTo>
                    <a:pt x="2177433" y="2435265"/>
                    <a:pt x="2179458" y="2448501"/>
                    <a:pt x="2195286" y="2464329"/>
                  </a:cubicBezTo>
                  <a:cubicBezTo>
                    <a:pt x="2224693" y="2493736"/>
                    <a:pt x="2224626" y="2481976"/>
                    <a:pt x="2252436" y="2505151"/>
                  </a:cubicBezTo>
                  <a:cubicBezTo>
                    <a:pt x="2261306" y="2512542"/>
                    <a:pt x="2268059" y="2522251"/>
                    <a:pt x="2276929" y="2529643"/>
                  </a:cubicBezTo>
                  <a:cubicBezTo>
                    <a:pt x="2284467" y="2535925"/>
                    <a:pt x="2294483" y="2539034"/>
                    <a:pt x="2301421" y="2545972"/>
                  </a:cubicBezTo>
                  <a:cubicBezTo>
                    <a:pt x="2311043" y="2555594"/>
                    <a:pt x="2317059" y="2568298"/>
                    <a:pt x="2325914" y="2578629"/>
                  </a:cubicBezTo>
                  <a:cubicBezTo>
                    <a:pt x="2333428" y="2587395"/>
                    <a:pt x="2343015" y="2594252"/>
                    <a:pt x="2350407" y="2603122"/>
                  </a:cubicBezTo>
                  <a:cubicBezTo>
                    <a:pt x="2356689" y="2610660"/>
                    <a:pt x="2359798" y="2620677"/>
                    <a:pt x="2366736" y="2627615"/>
                  </a:cubicBezTo>
                  <a:cubicBezTo>
                    <a:pt x="2373674" y="2634553"/>
                    <a:pt x="2383065" y="2638500"/>
                    <a:pt x="2391229" y="2643943"/>
                  </a:cubicBezTo>
                  <a:cubicBezTo>
                    <a:pt x="2396672" y="2652107"/>
                    <a:pt x="2401275" y="2660898"/>
                    <a:pt x="2407557" y="2668436"/>
                  </a:cubicBezTo>
                  <a:cubicBezTo>
                    <a:pt x="2414949" y="2677306"/>
                    <a:pt x="2426322" y="2682904"/>
                    <a:pt x="2432050" y="2692929"/>
                  </a:cubicBezTo>
                  <a:cubicBezTo>
                    <a:pt x="2437617" y="2702671"/>
                    <a:pt x="2437131" y="2714797"/>
                    <a:pt x="2440214" y="2725586"/>
                  </a:cubicBezTo>
                  <a:cubicBezTo>
                    <a:pt x="2442578" y="2733861"/>
                    <a:pt x="2446292" y="2741730"/>
                    <a:pt x="2448379" y="2750079"/>
                  </a:cubicBezTo>
                  <a:cubicBezTo>
                    <a:pt x="2451745" y="2763541"/>
                    <a:pt x="2453177" y="2777439"/>
                    <a:pt x="2456543" y="2790901"/>
                  </a:cubicBezTo>
                  <a:cubicBezTo>
                    <a:pt x="2458630" y="2799250"/>
                    <a:pt x="2462620" y="2807044"/>
                    <a:pt x="2464707" y="2815393"/>
                  </a:cubicBezTo>
                  <a:cubicBezTo>
                    <a:pt x="2468073" y="2828855"/>
                    <a:pt x="2470150" y="2842608"/>
                    <a:pt x="2472871" y="2856215"/>
                  </a:cubicBezTo>
                  <a:cubicBezTo>
                    <a:pt x="2464928" y="2927708"/>
                    <a:pt x="2457555" y="2951085"/>
                    <a:pt x="2472871" y="3027665"/>
                  </a:cubicBezTo>
                  <a:cubicBezTo>
                    <a:pt x="2474795" y="3037287"/>
                    <a:pt x="2483757" y="3043994"/>
                    <a:pt x="2489200" y="3052158"/>
                  </a:cubicBezTo>
                  <a:cubicBezTo>
                    <a:pt x="2491921" y="3060322"/>
                    <a:pt x="2493185" y="3069128"/>
                    <a:pt x="2497364" y="3076651"/>
                  </a:cubicBezTo>
                  <a:cubicBezTo>
                    <a:pt x="2506894" y="3093806"/>
                    <a:pt x="2523815" y="3107019"/>
                    <a:pt x="2530021" y="3125636"/>
                  </a:cubicBezTo>
                  <a:cubicBezTo>
                    <a:pt x="2535464" y="3141965"/>
                    <a:pt x="2542975" y="3157744"/>
                    <a:pt x="2546350" y="3174622"/>
                  </a:cubicBezTo>
                  <a:cubicBezTo>
                    <a:pt x="2549071" y="3188229"/>
                    <a:pt x="2550863" y="3202056"/>
                    <a:pt x="2554514" y="3215443"/>
                  </a:cubicBezTo>
                  <a:cubicBezTo>
                    <a:pt x="2559043" y="3232048"/>
                    <a:pt x="2566669" y="3247731"/>
                    <a:pt x="2570843" y="3264429"/>
                  </a:cubicBezTo>
                  <a:lnTo>
                    <a:pt x="2587171" y="3329743"/>
                  </a:lnTo>
                  <a:cubicBezTo>
                    <a:pt x="2584450" y="3365122"/>
                    <a:pt x="2588755" y="3401761"/>
                    <a:pt x="2579007" y="3435879"/>
                  </a:cubicBezTo>
                  <a:cubicBezTo>
                    <a:pt x="2576643" y="3444154"/>
                    <a:pt x="2562863" y="3441956"/>
                    <a:pt x="2554514" y="3444043"/>
                  </a:cubicBezTo>
                  <a:cubicBezTo>
                    <a:pt x="2462210" y="3467120"/>
                    <a:pt x="2569781" y="3433511"/>
                    <a:pt x="2464707" y="3468536"/>
                  </a:cubicBezTo>
                  <a:cubicBezTo>
                    <a:pt x="2456543" y="3471257"/>
                    <a:pt x="2447375" y="3471927"/>
                    <a:pt x="2440214" y="3476701"/>
                  </a:cubicBezTo>
                  <a:lnTo>
                    <a:pt x="2405808" y="3499639"/>
                  </a:lnTo>
                  <a:lnTo>
                    <a:pt x="2400300" y="3496885"/>
                  </a:lnTo>
                  <a:lnTo>
                    <a:pt x="2339975" y="3534985"/>
                  </a:lnTo>
                  <a:lnTo>
                    <a:pt x="2320925" y="3522285"/>
                  </a:lnTo>
                  <a:lnTo>
                    <a:pt x="2282825" y="3531810"/>
                  </a:lnTo>
                  <a:lnTo>
                    <a:pt x="2266950" y="3541335"/>
                  </a:lnTo>
                  <a:lnTo>
                    <a:pt x="2222500" y="3557210"/>
                  </a:lnTo>
                  <a:lnTo>
                    <a:pt x="2212975" y="3563560"/>
                  </a:lnTo>
                  <a:lnTo>
                    <a:pt x="2197100" y="3569910"/>
                  </a:lnTo>
                  <a:lnTo>
                    <a:pt x="2178050" y="3563560"/>
                  </a:lnTo>
                  <a:lnTo>
                    <a:pt x="2165350" y="3627060"/>
                  </a:lnTo>
                  <a:lnTo>
                    <a:pt x="2146300" y="3661985"/>
                  </a:lnTo>
                  <a:lnTo>
                    <a:pt x="2143125" y="3665160"/>
                  </a:lnTo>
                  <a:lnTo>
                    <a:pt x="2095500" y="3766760"/>
                  </a:lnTo>
                  <a:lnTo>
                    <a:pt x="2092325" y="3776285"/>
                  </a:lnTo>
                  <a:lnTo>
                    <a:pt x="2063750" y="3795335"/>
                  </a:lnTo>
                  <a:lnTo>
                    <a:pt x="2076450" y="3804860"/>
                  </a:lnTo>
                  <a:lnTo>
                    <a:pt x="2120900" y="3865185"/>
                  </a:lnTo>
                  <a:lnTo>
                    <a:pt x="2095500" y="3909635"/>
                  </a:lnTo>
                  <a:lnTo>
                    <a:pt x="2063750" y="3893760"/>
                  </a:lnTo>
                  <a:lnTo>
                    <a:pt x="2006600" y="3855660"/>
                  </a:lnTo>
                  <a:lnTo>
                    <a:pt x="1984375" y="3855660"/>
                  </a:lnTo>
                  <a:lnTo>
                    <a:pt x="1978025" y="3884235"/>
                  </a:lnTo>
                  <a:lnTo>
                    <a:pt x="1990725" y="3922335"/>
                  </a:lnTo>
                  <a:lnTo>
                    <a:pt x="1981200" y="3941385"/>
                  </a:lnTo>
                  <a:lnTo>
                    <a:pt x="1978025" y="4014410"/>
                  </a:lnTo>
                  <a:lnTo>
                    <a:pt x="2016125" y="4049335"/>
                  </a:lnTo>
                  <a:lnTo>
                    <a:pt x="2003425" y="4093785"/>
                  </a:lnTo>
                  <a:lnTo>
                    <a:pt x="2006600" y="4157285"/>
                  </a:lnTo>
                  <a:lnTo>
                    <a:pt x="2032000" y="4160460"/>
                  </a:lnTo>
                  <a:lnTo>
                    <a:pt x="2057400" y="4163635"/>
                  </a:lnTo>
                  <a:lnTo>
                    <a:pt x="2070100" y="4198560"/>
                  </a:lnTo>
                  <a:lnTo>
                    <a:pt x="2092325" y="4214435"/>
                  </a:lnTo>
                  <a:lnTo>
                    <a:pt x="2089150" y="4217610"/>
                  </a:lnTo>
                  <a:lnTo>
                    <a:pt x="2117725" y="4217610"/>
                  </a:lnTo>
                  <a:lnTo>
                    <a:pt x="2165350" y="4195385"/>
                  </a:lnTo>
                  <a:lnTo>
                    <a:pt x="2197100" y="4204910"/>
                  </a:lnTo>
                  <a:lnTo>
                    <a:pt x="2241550" y="4217610"/>
                  </a:lnTo>
                  <a:lnTo>
                    <a:pt x="2311400" y="4285872"/>
                  </a:lnTo>
                  <a:lnTo>
                    <a:pt x="2286000" y="4304922"/>
                  </a:lnTo>
                  <a:lnTo>
                    <a:pt x="2276475" y="4301747"/>
                  </a:lnTo>
                  <a:lnTo>
                    <a:pt x="2270125" y="4314447"/>
                  </a:lnTo>
                  <a:lnTo>
                    <a:pt x="2349500" y="4336672"/>
                  </a:lnTo>
                  <a:lnTo>
                    <a:pt x="2351512" y="4337205"/>
                  </a:lnTo>
                  <a:lnTo>
                    <a:pt x="2352675" y="4343023"/>
                  </a:lnTo>
                  <a:lnTo>
                    <a:pt x="2346325" y="4358897"/>
                  </a:lnTo>
                  <a:lnTo>
                    <a:pt x="2330450" y="4384297"/>
                  </a:lnTo>
                  <a:lnTo>
                    <a:pt x="2317750" y="4390647"/>
                  </a:lnTo>
                  <a:lnTo>
                    <a:pt x="2339975" y="4422397"/>
                  </a:lnTo>
                  <a:lnTo>
                    <a:pt x="2301875" y="4441447"/>
                  </a:lnTo>
                  <a:lnTo>
                    <a:pt x="2286000" y="4457323"/>
                  </a:lnTo>
                  <a:lnTo>
                    <a:pt x="2257425" y="4473197"/>
                  </a:lnTo>
                  <a:lnTo>
                    <a:pt x="2241550" y="4485897"/>
                  </a:lnTo>
                  <a:lnTo>
                    <a:pt x="2244725" y="4498597"/>
                  </a:lnTo>
                  <a:lnTo>
                    <a:pt x="2247900" y="4523997"/>
                  </a:lnTo>
                  <a:lnTo>
                    <a:pt x="2232025" y="4616072"/>
                  </a:lnTo>
                  <a:lnTo>
                    <a:pt x="2222500" y="4682747"/>
                  </a:lnTo>
                  <a:lnTo>
                    <a:pt x="2238375" y="4682747"/>
                  </a:lnTo>
                  <a:lnTo>
                    <a:pt x="2276475" y="4692272"/>
                  </a:lnTo>
                  <a:lnTo>
                    <a:pt x="2339975" y="4752597"/>
                  </a:lnTo>
                  <a:lnTo>
                    <a:pt x="2346325" y="4784347"/>
                  </a:lnTo>
                  <a:lnTo>
                    <a:pt x="2359025" y="4816097"/>
                  </a:lnTo>
                  <a:lnTo>
                    <a:pt x="2368550" y="4847847"/>
                  </a:lnTo>
                  <a:lnTo>
                    <a:pt x="2406650" y="4873247"/>
                  </a:lnTo>
                  <a:lnTo>
                    <a:pt x="2463800" y="4911347"/>
                  </a:lnTo>
                  <a:lnTo>
                    <a:pt x="2495550" y="4936747"/>
                  </a:lnTo>
                  <a:lnTo>
                    <a:pt x="2514600" y="4955797"/>
                  </a:lnTo>
                  <a:lnTo>
                    <a:pt x="2522677" y="4956605"/>
                  </a:lnTo>
                  <a:lnTo>
                    <a:pt x="2498725" y="5022472"/>
                  </a:lnTo>
                  <a:lnTo>
                    <a:pt x="2466975" y="5076447"/>
                  </a:lnTo>
                  <a:lnTo>
                    <a:pt x="2419350" y="5070097"/>
                  </a:lnTo>
                  <a:lnTo>
                    <a:pt x="2374900" y="5041522"/>
                  </a:lnTo>
                  <a:lnTo>
                    <a:pt x="2314575" y="5031997"/>
                  </a:lnTo>
                  <a:lnTo>
                    <a:pt x="2270125" y="5031997"/>
                  </a:lnTo>
                  <a:lnTo>
                    <a:pt x="2225675" y="5009772"/>
                  </a:lnTo>
                  <a:lnTo>
                    <a:pt x="2181225" y="4987547"/>
                  </a:lnTo>
                  <a:lnTo>
                    <a:pt x="2136775" y="4974847"/>
                  </a:lnTo>
                  <a:lnTo>
                    <a:pt x="2120900" y="4993897"/>
                  </a:lnTo>
                  <a:lnTo>
                    <a:pt x="2060575" y="5016122"/>
                  </a:lnTo>
                  <a:lnTo>
                    <a:pt x="2012950" y="5028822"/>
                  </a:lnTo>
                  <a:lnTo>
                    <a:pt x="1952625" y="5006597"/>
                  </a:lnTo>
                  <a:lnTo>
                    <a:pt x="1895475" y="4987547"/>
                  </a:lnTo>
                  <a:lnTo>
                    <a:pt x="1844675" y="5000247"/>
                  </a:lnTo>
                  <a:lnTo>
                    <a:pt x="1797050" y="5016122"/>
                  </a:lnTo>
                  <a:lnTo>
                    <a:pt x="1743075" y="5009772"/>
                  </a:lnTo>
                  <a:lnTo>
                    <a:pt x="1698625" y="5006597"/>
                  </a:lnTo>
                  <a:lnTo>
                    <a:pt x="1660525" y="5009772"/>
                  </a:lnTo>
                  <a:lnTo>
                    <a:pt x="1612900" y="5044697"/>
                  </a:lnTo>
                  <a:lnTo>
                    <a:pt x="1511300" y="4981197"/>
                  </a:lnTo>
                  <a:lnTo>
                    <a:pt x="1406525" y="4943097"/>
                  </a:lnTo>
                  <a:lnTo>
                    <a:pt x="1352550" y="4927222"/>
                  </a:lnTo>
                  <a:lnTo>
                    <a:pt x="1317625" y="4930397"/>
                  </a:lnTo>
                  <a:lnTo>
                    <a:pt x="1276350" y="4901822"/>
                  </a:lnTo>
                  <a:lnTo>
                    <a:pt x="1238250" y="4860547"/>
                  </a:lnTo>
                  <a:lnTo>
                    <a:pt x="1289050" y="4847847"/>
                  </a:lnTo>
                  <a:lnTo>
                    <a:pt x="1317625" y="4768472"/>
                  </a:lnTo>
                  <a:lnTo>
                    <a:pt x="1317625" y="4736722"/>
                  </a:lnTo>
                  <a:lnTo>
                    <a:pt x="1352550" y="4714497"/>
                  </a:lnTo>
                  <a:lnTo>
                    <a:pt x="1377950" y="4717672"/>
                  </a:lnTo>
                  <a:lnTo>
                    <a:pt x="1314450" y="4685922"/>
                  </a:lnTo>
                  <a:lnTo>
                    <a:pt x="1279525" y="4650997"/>
                  </a:lnTo>
                  <a:lnTo>
                    <a:pt x="1339850" y="4609722"/>
                  </a:lnTo>
                  <a:lnTo>
                    <a:pt x="1358900" y="4593847"/>
                  </a:lnTo>
                  <a:lnTo>
                    <a:pt x="1406525" y="4549397"/>
                  </a:lnTo>
                  <a:lnTo>
                    <a:pt x="1406525" y="4539872"/>
                  </a:lnTo>
                  <a:lnTo>
                    <a:pt x="1403350" y="4533522"/>
                  </a:lnTo>
                  <a:lnTo>
                    <a:pt x="1381125" y="4533522"/>
                  </a:lnTo>
                  <a:lnTo>
                    <a:pt x="1371600" y="4543047"/>
                  </a:lnTo>
                  <a:lnTo>
                    <a:pt x="1368425" y="4549397"/>
                  </a:lnTo>
                  <a:lnTo>
                    <a:pt x="1308100" y="4581147"/>
                  </a:lnTo>
                  <a:lnTo>
                    <a:pt x="1304925" y="4539872"/>
                  </a:lnTo>
                  <a:lnTo>
                    <a:pt x="1314450" y="4498597"/>
                  </a:lnTo>
                  <a:lnTo>
                    <a:pt x="1339850" y="4466847"/>
                  </a:lnTo>
                  <a:lnTo>
                    <a:pt x="1377950" y="4447797"/>
                  </a:lnTo>
                  <a:lnTo>
                    <a:pt x="1422400" y="4441447"/>
                  </a:lnTo>
                  <a:lnTo>
                    <a:pt x="1422400" y="4416047"/>
                  </a:lnTo>
                  <a:lnTo>
                    <a:pt x="1428750" y="4384297"/>
                  </a:lnTo>
                  <a:lnTo>
                    <a:pt x="1419225" y="4362072"/>
                  </a:lnTo>
                  <a:lnTo>
                    <a:pt x="1390650" y="4339847"/>
                  </a:lnTo>
                  <a:lnTo>
                    <a:pt x="1387475" y="4317622"/>
                  </a:lnTo>
                  <a:lnTo>
                    <a:pt x="1390650" y="4314447"/>
                  </a:lnTo>
                  <a:lnTo>
                    <a:pt x="1374775" y="4279522"/>
                  </a:lnTo>
                  <a:lnTo>
                    <a:pt x="1371600" y="4276347"/>
                  </a:lnTo>
                  <a:lnTo>
                    <a:pt x="1397000" y="4254122"/>
                  </a:lnTo>
                  <a:lnTo>
                    <a:pt x="1406525" y="4227135"/>
                  </a:lnTo>
                  <a:lnTo>
                    <a:pt x="1377950" y="4195385"/>
                  </a:lnTo>
                  <a:lnTo>
                    <a:pt x="1257300" y="4182685"/>
                  </a:lnTo>
                  <a:lnTo>
                    <a:pt x="1190625" y="4192210"/>
                  </a:lnTo>
                  <a:lnTo>
                    <a:pt x="1184275" y="4189035"/>
                  </a:lnTo>
                  <a:lnTo>
                    <a:pt x="1152525" y="4173160"/>
                  </a:lnTo>
                  <a:lnTo>
                    <a:pt x="1123950" y="4141410"/>
                  </a:lnTo>
                  <a:lnTo>
                    <a:pt x="1108075" y="4154110"/>
                  </a:lnTo>
                  <a:lnTo>
                    <a:pt x="1085850" y="4160460"/>
                  </a:lnTo>
                  <a:lnTo>
                    <a:pt x="1035050" y="4182685"/>
                  </a:lnTo>
                  <a:lnTo>
                    <a:pt x="962025" y="4176335"/>
                  </a:lnTo>
                  <a:lnTo>
                    <a:pt x="942975" y="4150935"/>
                  </a:lnTo>
                  <a:lnTo>
                    <a:pt x="930275" y="4112835"/>
                  </a:lnTo>
                  <a:lnTo>
                    <a:pt x="892175" y="4081085"/>
                  </a:lnTo>
                  <a:lnTo>
                    <a:pt x="822325" y="4074735"/>
                  </a:lnTo>
                  <a:lnTo>
                    <a:pt x="796925" y="4036635"/>
                  </a:lnTo>
                  <a:lnTo>
                    <a:pt x="774700" y="3960435"/>
                  </a:lnTo>
                  <a:lnTo>
                    <a:pt x="752475" y="3944560"/>
                  </a:lnTo>
                  <a:lnTo>
                    <a:pt x="720725" y="3950910"/>
                  </a:lnTo>
                  <a:lnTo>
                    <a:pt x="669925" y="3973135"/>
                  </a:lnTo>
                  <a:lnTo>
                    <a:pt x="631825" y="4004885"/>
                  </a:lnTo>
                  <a:lnTo>
                    <a:pt x="609600" y="4020760"/>
                  </a:lnTo>
                  <a:lnTo>
                    <a:pt x="587375" y="4011235"/>
                  </a:lnTo>
                  <a:lnTo>
                    <a:pt x="568325" y="3989010"/>
                  </a:lnTo>
                  <a:lnTo>
                    <a:pt x="568325" y="3973135"/>
                  </a:lnTo>
                  <a:lnTo>
                    <a:pt x="565150" y="3966785"/>
                  </a:lnTo>
                  <a:lnTo>
                    <a:pt x="561975" y="3950910"/>
                  </a:lnTo>
                  <a:lnTo>
                    <a:pt x="549275" y="3935035"/>
                  </a:lnTo>
                  <a:lnTo>
                    <a:pt x="552450" y="3912810"/>
                  </a:lnTo>
                  <a:lnTo>
                    <a:pt x="533400" y="3903285"/>
                  </a:lnTo>
                  <a:lnTo>
                    <a:pt x="530225" y="3865185"/>
                  </a:lnTo>
                  <a:lnTo>
                    <a:pt x="552450" y="3858835"/>
                  </a:lnTo>
                  <a:lnTo>
                    <a:pt x="568325" y="3871535"/>
                  </a:lnTo>
                  <a:lnTo>
                    <a:pt x="590550" y="3871535"/>
                  </a:lnTo>
                  <a:lnTo>
                    <a:pt x="619125" y="3836610"/>
                  </a:lnTo>
                  <a:lnTo>
                    <a:pt x="638175" y="3808035"/>
                  </a:lnTo>
                  <a:lnTo>
                    <a:pt x="606425" y="3776285"/>
                  </a:lnTo>
                  <a:lnTo>
                    <a:pt x="546100" y="3776285"/>
                  </a:lnTo>
                  <a:lnTo>
                    <a:pt x="552450" y="3741360"/>
                  </a:lnTo>
                  <a:lnTo>
                    <a:pt x="479425" y="3661985"/>
                  </a:lnTo>
                  <a:lnTo>
                    <a:pt x="463550" y="3665160"/>
                  </a:lnTo>
                  <a:lnTo>
                    <a:pt x="454025" y="3620710"/>
                  </a:lnTo>
                  <a:lnTo>
                    <a:pt x="447675" y="3566735"/>
                  </a:lnTo>
                  <a:lnTo>
                    <a:pt x="431800" y="3531810"/>
                  </a:lnTo>
                  <a:lnTo>
                    <a:pt x="358775" y="3509585"/>
                  </a:lnTo>
                  <a:lnTo>
                    <a:pt x="311150" y="3531810"/>
                  </a:lnTo>
                  <a:lnTo>
                    <a:pt x="292100" y="3500060"/>
                  </a:lnTo>
                  <a:lnTo>
                    <a:pt x="269875" y="3503235"/>
                  </a:lnTo>
                  <a:lnTo>
                    <a:pt x="254000" y="3503235"/>
                  </a:lnTo>
                  <a:lnTo>
                    <a:pt x="231775" y="3493710"/>
                  </a:lnTo>
                  <a:lnTo>
                    <a:pt x="219075" y="3496885"/>
                  </a:lnTo>
                  <a:lnTo>
                    <a:pt x="206375" y="3487360"/>
                  </a:lnTo>
                  <a:lnTo>
                    <a:pt x="209550" y="3458785"/>
                  </a:lnTo>
                  <a:lnTo>
                    <a:pt x="196850" y="3430210"/>
                  </a:lnTo>
                  <a:lnTo>
                    <a:pt x="171450" y="3360360"/>
                  </a:lnTo>
                  <a:lnTo>
                    <a:pt x="168275" y="3334960"/>
                  </a:lnTo>
                  <a:lnTo>
                    <a:pt x="161925" y="3325435"/>
                  </a:lnTo>
                  <a:lnTo>
                    <a:pt x="123825" y="3300035"/>
                  </a:lnTo>
                  <a:lnTo>
                    <a:pt x="133350" y="3261935"/>
                  </a:lnTo>
                  <a:lnTo>
                    <a:pt x="142875" y="3255585"/>
                  </a:lnTo>
                  <a:lnTo>
                    <a:pt x="152400" y="3242885"/>
                  </a:lnTo>
                  <a:lnTo>
                    <a:pt x="136525" y="3230185"/>
                  </a:lnTo>
                  <a:lnTo>
                    <a:pt x="117475" y="3141285"/>
                  </a:lnTo>
                  <a:lnTo>
                    <a:pt x="139700" y="3065085"/>
                  </a:lnTo>
                  <a:lnTo>
                    <a:pt x="142875" y="3026985"/>
                  </a:lnTo>
                  <a:lnTo>
                    <a:pt x="142875" y="2998410"/>
                  </a:lnTo>
                  <a:lnTo>
                    <a:pt x="184150" y="2976185"/>
                  </a:lnTo>
                  <a:lnTo>
                    <a:pt x="209550" y="2953960"/>
                  </a:lnTo>
                  <a:lnTo>
                    <a:pt x="219075" y="2938085"/>
                  </a:lnTo>
                  <a:lnTo>
                    <a:pt x="196850" y="2909510"/>
                  </a:lnTo>
                  <a:lnTo>
                    <a:pt x="155575" y="2868235"/>
                  </a:lnTo>
                  <a:lnTo>
                    <a:pt x="111125" y="2874585"/>
                  </a:lnTo>
                  <a:lnTo>
                    <a:pt x="228600" y="2706310"/>
                  </a:lnTo>
                  <a:lnTo>
                    <a:pt x="288925" y="2595185"/>
                  </a:lnTo>
                  <a:lnTo>
                    <a:pt x="304800" y="2563435"/>
                  </a:lnTo>
                  <a:lnTo>
                    <a:pt x="314325" y="2506285"/>
                  </a:lnTo>
                  <a:lnTo>
                    <a:pt x="241300" y="2442785"/>
                  </a:lnTo>
                  <a:lnTo>
                    <a:pt x="209550" y="2423735"/>
                  </a:lnTo>
                  <a:lnTo>
                    <a:pt x="193675" y="2407860"/>
                  </a:lnTo>
                  <a:lnTo>
                    <a:pt x="206375" y="2395160"/>
                  </a:lnTo>
                  <a:lnTo>
                    <a:pt x="225425" y="2353885"/>
                  </a:lnTo>
                  <a:lnTo>
                    <a:pt x="193675" y="2284035"/>
                  </a:lnTo>
                  <a:lnTo>
                    <a:pt x="165100" y="2261810"/>
                  </a:lnTo>
                  <a:lnTo>
                    <a:pt x="142875" y="2230060"/>
                  </a:lnTo>
                  <a:lnTo>
                    <a:pt x="142875" y="2179260"/>
                  </a:lnTo>
                  <a:lnTo>
                    <a:pt x="142875" y="2141160"/>
                  </a:lnTo>
                  <a:lnTo>
                    <a:pt x="155575" y="2122110"/>
                  </a:lnTo>
                  <a:lnTo>
                    <a:pt x="98425" y="2007810"/>
                  </a:lnTo>
                  <a:lnTo>
                    <a:pt x="73025" y="1963360"/>
                  </a:lnTo>
                  <a:lnTo>
                    <a:pt x="82550" y="1941135"/>
                  </a:lnTo>
                  <a:lnTo>
                    <a:pt x="92075" y="1912560"/>
                  </a:lnTo>
                  <a:lnTo>
                    <a:pt x="111125" y="1874460"/>
                  </a:lnTo>
                  <a:lnTo>
                    <a:pt x="107950" y="1852235"/>
                  </a:lnTo>
                  <a:lnTo>
                    <a:pt x="85725" y="1826835"/>
                  </a:lnTo>
                  <a:lnTo>
                    <a:pt x="50800" y="1801435"/>
                  </a:lnTo>
                  <a:lnTo>
                    <a:pt x="31750" y="1795085"/>
                  </a:lnTo>
                  <a:lnTo>
                    <a:pt x="19050" y="1769685"/>
                  </a:lnTo>
                  <a:lnTo>
                    <a:pt x="9525" y="1741110"/>
                  </a:lnTo>
                  <a:lnTo>
                    <a:pt x="0" y="1696660"/>
                  </a:lnTo>
                  <a:lnTo>
                    <a:pt x="12700" y="1683960"/>
                  </a:lnTo>
                  <a:lnTo>
                    <a:pt x="25400" y="1671260"/>
                  </a:lnTo>
                  <a:lnTo>
                    <a:pt x="28575" y="1674435"/>
                  </a:lnTo>
                  <a:lnTo>
                    <a:pt x="38100" y="1645860"/>
                  </a:lnTo>
                  <a:lnTo>
                    <a:pt x="38100" y="1633160"/>
                  </a:lnTo>
                  <a:lnTo>
                    <a:pt x="69850" y="1604585"/>
                  </a:lnTo>
                  <a:lnTo>
                    <a:pt x="82550" y="1591885"/>
                  </a:lnTo>
                  <a:lnTo>
                    <a:pt x="104775" y="1591885"/>
                  </a:lnTo>
                  <a:lnTo>
                    <a:pt x="101600" y="1553785"/>
                  </a:lnTo>
                  <a:lnTo>
                    <a:pt x="130175" y="1560135"/>
                  </a:lnTo>
                  <a:lnTo>
                    <a:pt x="142875" y="1563310"/>
                  </a:lnTo>
                  <a:lnTo>
                    <a:pt x="146050" y="1541085"/>
                  </a:lnTo>
                  <a:lnTo>
                    <a:pt x="158750" y="1522035"/>
                  </a:lnTo>
                  <a:lnTo>
                    <a:pt x="190500" y="1534735"/>
                  </a:lnTo>
                  <a:lnTo>
                    <a:pt x="215900" y="1541085"/>
                  </a:lnTo>
                  <a:lnTo>
                    <a:pt x="206375" y="1566485"/>
                  </a:lnTo>
                  <a:lnTo>
                    <a:pt x="238125" y="1579185"/>
                  </a:lnTo>
                  <a:lnTo>
                    <a:pt x="269875" y="1588710"/>
                  </a:lnTo>
                  <a:lnTo>
                    <a:pt x="311150" y="1585535"/>
                  </a:lnTo>
                  <a:lnTo>
                    <a:pt x="371475" y="1588710"/>
                  </a:lnTo>
                  <a:lnTo>
                    <a:pt x="450850" y="1620460"/>
                  </a:lnTo>
                  <a:lnTo>
                    <a:pt x="482600" y="1633160"/>
                  </a:lnTo>
                  <a:lnTo>
                    <a:pt x="517525" y="1658560"/>
                  </a:lnTo>
                  <a:lnTo>
                    <a:pt x="568325" y="1677610"/>
                  </a:lnTo>
                  <a:lnTo>
                    <a:pt x="600075" y="1690310"/>
                  </a:lnTo>
                  <a:lnTo>
                    <a:pt x="679450" y="1712535"/>
                  </a:lnTo>
                  <a:lnTo>
                    <a:pt x="723900" y="1769685"/>
                  </a:lnTo>
                  <a:lnTo>
                    <a:pt x="736600" y="1826835"/>
                  </a:lnTo>
                  <a:lnTo>
                    <a:pt x="723900" y="1877635"/>
                  </a:lnTo>
                  <a:lnTo>
                    <a:pt x="701675" y="1918910"/>
                  </a:lnTo>
                  <a:lnTo>
                    <a:pt x="647700" y="1966535"/>
                  </a:lnTo>
                  <a:lnTo>
                    <a:pt x="581025" y="1985585"/>
                  </a:lnTo>
                  <a:lnTo>
                    <a:pt x="508000" y="1976060"/>
                  </a:lnTo>
                  <a:lnTo>
                    <a:pt x="425450" y="1969710"/>
                  </a:lnTo>
                  <a:lnTo>
                    <a:pt x="349250" y="1957010"/>
                  </a:lnTo>
                  <a:lnTo>
                    <a:pt x="314325" y="1950660"/>
                  </a:lnTo>
                  <a:lnTo>
                    <a:pt x="279400" y="1925260"/>
                  </a:lnTo>
                  <a:lnTo>
                    <a:pt x="273050" y="1912560"/>
                  </a:lnTo>
                  <a:lnTo>
                    <a:pt x="257175" y="1906210"/>
                  </a:lnTo>
                  <a:lnTo>
                    <a:pt x="222250" y="1912560"/>
                  </a:lnTo>
                  <a:lnTo>
                    <a:pt x="254000" y="1934785"/>
                  </a:lnTo>
                  <a:lnTo>
                    <a:pt x="273050" y="1947485"/>
                  </a:lnTo>
                  <a:lnTo>
                    <a:pt x="288925" y="1972885"/>
                  </a:lnTo>
                  <a:lnTo>
                    <a:pt x="323850" y="1988760"/>
                  </a:lnTo>
                  <a:lnTo>
                    <a:pt x="349250" y="2001460"/>
                  </a:lnTo>
                  <a:lnTo>
                    <a:pt x="425450" y="2058610"/>
                  </a:lnTo>
                  <a:lnTo>
                    <a:pt x="438150" y="2077660"/>
                  </a:lnTo>
                  <a:lnTo>
                    <a:pt x="428625" y="2112585"/>
                  </a:lnTo>
                  <a:lnTo>
                    <a:pt x="422275" y="2118935"/>
                  </a:lnTo>
                  <a:lnTo>
                    <a:pt x="415925" y="2131635"/>
                  </a:lnTo>
                  <a:lnTo>
                    <a:pt x="450850" y="2182435"/>
                  </a:lnTo>
                  <a:lnTo>
                    <a:pt x="463550" y="2214185"/>
                  </a:lnTo>
                  <a:lnTo>
                    <a:pt x="463550" y="2239585"/>
                  </a:lnTo>
                  <a:lnTo>
                    <a:pt x="501650" y="2261810"/>
                  </a:lnTo>
                  <a:lnTo>
                    <a:pt x="511175" y="2261810"/>
                  </a:lnTo>
                  <a:lnTo>
                    <a:pt x="517525" y="2249110"/>
                  </a:lnTo>
                  <a:lnTo>
                    <a:pt x="552450" y="2268160"/>
                  </a:lnTo>
                  <a:lnTo>
                    <a:pt x="571500" y="2293560"/>
                  </a:lnTo>
                  <a:lnTo>
                    <a:pt x="596900" y="2299910"/>
                  </a:lnTo>
                  <a:lnTo>
                    <a:pt x="622300" y="2303085"/>
                  </a:lnTo>
                  <a:lnTo>
                    <a:pt x="657225" y="2284035"/>
                  </a:lnTo>
                  <a:lnTo>
                    <a:pt x="679450" y="2268160"/>
                  </a:lnTo>
                  <a:lnTo>
                    <a:pt x="663575" y="2230060"/>
                  </a:lnTo>
                  <a:lnTo>
                    <a:pt x="606425" y="2223710"/>
                  </a:lnTo>
                  <a:lnTo>
                    <a:pt x="568325" y="2179260"/>
                  </a:lnTo>
                  <a:lnTo>
                    <a:pt x="565150" y="2134810"/>
                  </a:lnTo>
                  <a:lnTo>
                    <a:pt x="571500" y="2118935"/>
                  </a:lnTo>
                  <a:lnTo>
                    <a:pt x="612775" y="2125285"/>
                  </a:lnTo>
                  <a:lnTo>
                    <a:pt x="654050" y="2163385"/>
                  </a:lnTo>
                  <a:lnTo>
                    <a:pt x="666750" y="2153860"/>
                  </a:lnTo>
                  <a:lnTo>
                    <a:pt x="682625" y="2150685"/>
                  </a:lnTo>
                  <a:lnTo>
                    <a:pt x="723900" y="2157035"/>
                  </a:lnTo>
                  <a:lnTo>
                    <a:pt x="762000" y="2163385"/>
                  </a:lnTo>
                  <a:lnTo>
                    <a:pt x="803275" y="2150685"/>
                  </a:lnTo>
                  <a:lnTo>
                    <a:pt x="800100" y="2144335"/>
                  </a:lnTo>
                  <a:lnTo>
                    <a:pt x="736600" y="2068135"/>
                  </a:lnTo>
                  <a:lnTo>
                    <a:pt x="714375" y="2039560"/>
                  </a:lnTo>
                  <a:lnTo>
                    <a:pt x="720725" y="2014160"/>
                  </a:lnTo>
                  <a:lnTo>
                    <a:pt x="755650" y="1957010"/>
                  </a:lnTo>
                  <a:lnTo>
                    <a:pt x="790575" y="1912560"/>
                  </a:lnTo>
                  <a:lnTo>
                    <a:pt x="800100" y="1871285"/>
                  </a:lnTo>
                  <a:lnTo>
                    <a:pt x="809625" y="1852235"/>
                  </a:lnTo>
                  <a:lnTo>
                    <a:pt x="860425" y="1845885"/>
                  </a:lnTo>
                  <a:lnTo>
                    <a:pt x="892175" y="1855410"/>
                  </a:lnTo>
                  <a:lnTo>
                    <a:pt x="917575" y="1861760"/>
                  </a:lnTo>
                  <a:lnTo>
                    <a:pt x="920750" y="1849060"/>
                  </a:lnTo>
                  <a:lnTo>
                    <a:pt x="917575" y="1795085"/>
                  </a:lnTo>
                  <a:lnTo>
                    <a:pt x="908050" y="1760160"/>
                  </a:lnTo>
                  <a:lnTo>
                    <a:pt x="869950" y="1728410"/>
                  </a:lnTo>
                  <a:lnTo>
                    <a:pt x="850900" y="1731585"/>
                  </a:lnTo>
                  <a:lnTo>
                    <a:pt x="844550" y="1683960"/>
                  </a:lnTo>
                  <a:lnTo>
                    <a:pt x="825500" y="1601410"/>
                  </a:lnTo>
                  <a:lnTo>
                    <a:pt x="815975" y="1579185"/>
                  </a:lnTo>
                  <a:lnTo>
                    <a:pt x="800100" y="1569660"/>
                  </a:lnTo>
                  <a:lnTo>
                    <a:pt x="765175" y="1556960"/>
                  </a:lnTo>
                  <a:lnTo>
                    <a:pt x="752475" y="1547435"/>
                  </a:lnTo>
                  <a:lnTo>
                    <a:pt x="758825" y="1541085"/>
                  </a:lnTo>
                  <a:lnTo>
                    <a:pt x="790575" y="1550610"/>
                  </a:lnTo>
                  <a:lnTo>
                    <a:pt x="819150" y="1537910"/>
                  </a:lnTo>
                  <a:lnTo>
                    <a:pt x="876300" y="1518860"/>
                  </a:lnTo>
                  <a:lnTo>
                    <a:pt x="917575" y="1534735"/>
                  </a:lnTo>
                  <a:lnTo>
                    <a:pt x="939800" y="1553785"/>
                  </a:lnTo>
                  <a:lnTo>
                    <a:pt x="962025" y="1579185"/>
                  </a:lnTo>
                  <a:lnTo>
                    <a:pt x="946150" y="1601410"/>
                  </a:lnTo>
                  <a:lnTo>
                    <a:pt x="917575" y="1620460"/>
                  </a:lnTo>
                  <a:lnTo>
                    <a:pt x="901700" y="1652210"/>
                  </a:lnTo>
                  <a:lnTo>
                    <a:pt x="911225" y="1690310"/>
                  </a:lnTo>
                  <a:lnTo>
                    <a:pt x="955675" y="1709360"/>
                  </a:lnTo>
                  <a:lnTo>
                    <a:pt x="974725" y="1728410"/>
                  </a:lnTo>
                  <a:lnTo>
                    <a:pt x="990600" y="1734760"/>
                  </a:lnTo>
                  <a:lnTo>
                    <a:pt x="1019175" y="1725235"/>
                  </a:lnTo>
                  <a:lnTo>
                    <a:pt x="1047750" y="1703010"/>
                  </a:lnTo>
                  <a:lnTo>
                    <a:pt x="1063625" y="1677610"/>
                  </a:lnTo>
                  <a:lnTo>
                    <a:pt x="1050925" y="1620460"/>
                  </a:lnTo>
                  <a:lnTo>
                    <a:pt x="1035050" y="1595060"/>
                  </a:lnTo>
                  <a:lnTo>
                    <a:pt x="1041400" y="1582360"/>
                  </a:lnTo>
                  <a:lnTo>
                    <a:pt x="1069975" y="1563310"/>
                  </a:lnTo>
                  <a:lnTo>
                    <a:pt x="1111250" y="1480760"/>
                  </a:lnTo>
                  <a:lnTo>
                    <a:pt x="1123950" y="1445835"/>
                  </a:lnTo>
                  <a:lnTo>
                    <a:pt x="1146175" y="1414085"/>
                  </a:lnTo>
                  <a:lnTo>
                    <a:pt x="1165225" y="1388685"/>
                  </a:lnTo>
                  <a:lnTo>
                    <a:pt x="1193800" y="1331535"/>
                  </a:lnTo>
                  <a:lnTo>
                    <a:pt x="1209675" y="1296610"/>
                  </a:lnTo>
                  <a:lnTo>
                    <a:pt x="1228725" y="1274385"/>
                  </a:lnTo>
                  <a:lnTo>
                    <a:pt x="1241425" y="1274385"/>
                  </a:lnTo>
                  <a:lnTo>
                    <a:pt x="1241425" y="1279735"/>
                  </a:lnTo>
                  <a:lnTo>
                    <a:pt x="1245890" y="1278545"/>
                  </a:lnTo>
                  <a:lnTo>
                    <a:pt x="1243930" y="1310459"/>
                  </a:lnTo>
                  <a:lnTo>
                    <a:pt x="1243735" y="1343665"/>
                  </a:lnTo>
                  <a:lnTo>
                    <a:pt x="1244600" y="1360110"/>
                  </a:lnTo>
                  <a:lnTo>
                    <a:pt x="1250950" y="1382335"/>
                  </a:lnTo>
                  <a:lnTo>
                    <a:pt x="1282700" y="1369635"/>
                  </a:lnTo>
                  <a:lnTo>
                    <a:pt x="1295164" y="1364650"/>
                  </a:lnTo>
                  <a:lnTo>
                    <a:pt x="1303754" y="1349820"/>
                  </a:lnTo>
                  <a:lnTo>
                    <a:pt x="1314450" y="1322010"/>
                  </a:lnTo>
                  <a:lnTo>
                    <a:pt x="1314929" y="1320414"/>
                  </a:lnTo>
                  <a:lnTo>
                    <a:pt x="1318507" y="1295820"/>
                  </a:lnTo>
                  <a:lnTo>
                    <a:pt x="1339028" y="1274658"/>
                  </a:lnTo>
                  <a:lnTo>
                    <a:pt x="1339777" y="1274458"/>
                  </a:lnTo>
                  <a:lnTo>
                    <a:pt x="1339850" y="1274385"/>
                  </a:lnTo>
                  <a:lnTo>
                    <a:pt x="1340052" y="1274385"/>
                  </a:lnTo>
                  <a:lnTo>
                    <a:pt x="1368339" y="1266848"/>
                  </a:lnTo>
                  <a:lnTo>
                    <a:pt x="1396027" y="1233311"/>
                  </a:lnTo>
                  <a:lnTo>
                    <a:pt x="1400591" y="1211168"/>
                  </a:lnTo>
                  <a:lnTo>
                    <a:pt x="1411342" y="1192608"/>
                  </a:lnTo>
                  <a:lnTo>
                    <a:pt x="1432843" y="1155488"/>
                  </a:lnTo>
                  <a:lnTo>
                    <a:pt x="1442613" y="1152884"/>
                  </a:lnTo>
                  <a:lnTo>
                    <a:pt x="1452383" y="1150282"/>
                  </a:lnTo>
                  <a:lnTo>
                    <a:pt x="1483317" y="1168199"/>
                  </a:lnTo>
                  <a:lnTo>
                    <a:pt x="1478752" y="1190343"/>
                  </a:lnTo>
                  <a:lnTo>
                    <a:pt x="1490145" y="1213467"/>
                  </a:lnTo>
                  <a:lnTo>
                    <a:pt x="1509685" y="1208261"/>
                  </a:lnTo>
                  <a:lnTo>
                    <a:pt x="1526623" y="1193284"/>
                  </a:lnTo>
                  <a:lnTo>
                    <a:pt x="1524358" y="1125873"/>
                  </a:lnTo>
                  <a:lnTo>
                    <a:pt x="1517529" y="1080605"/>
                  </a:lnTo>
                  <a:lnTo>
                    <a:pt x="1498969" y="1069855"/>
                  </a:lnTo>
                  <a:lnTo>
                    <a:pt x="1474223" y="1055521"/>
                  </a:lnTo>
                  <a:lnTo>
                    <a:pt x="1449476" y="1041186"/>
                  </a:lnTo>
                  <a:lnTo>
                    <a:pt x="1450456" y="1025229"/>
                  </a:lnTo>
                  <a:lnTo>
                    <a:pt x="1456000" y="987129"/>
                  </a:lnTo>
                  <a:lnTo>
                    <a:pt x="1485311" y="979319"/>
                  </a:lnTo>
                  <a:lnTo>
                    <a:pt x="1535143" y="950347"/>
                  </a:lnTo>
                  <a:lnTo>
                    <a:pt x="1597347" y="928542"/>
                  </a:lnTo>
                  <a:lnTo>
                    <a:pt x="1626658" y="920732"/>
                  </a:lnTo>
                  <a:lnTo>
                    <a:pt x="1664759" y="926277"/>
                  </a:lnTo>
                  <a:lnTo>
                    <a:pt x="1690485" y="924654"/>
                  </a:lnTo>
                  <a:lnTo>
                    <a:pt x="1700256" y="922050"/>
                  </a:lnTo>
                  <a:lnTo>
                    <a:pt x="1716212" y="923031"/>
                  </a:lnTo>
                  <a:lnTo>
                    <a:pt x="1735753" y="917825"/>
                  </a:lnTo>
                  <a:close/>
                  <a:moveTo>
                    <a:pt x="1024895" y="704367"/>
                  </a:moveTo>
                  <a:lnTo>
                    <a:pt x="1056808" y="706328"/>
                  </a:lnTo>
                  <a:lnTo>
                    <a:pt x="1075368" y="717079"/>
                  </a:lnTo>
                  <a:lnTo>
                    <a:pt x="1067221" y="745409"/>
                  </a:lnTo>
                  <a:lnTo>
                    <a:pt x="1072427" y="764949"/>
                  </a:lnTo>
                  <a:lnTo>
                    <a:pt x="1081859" y="819987"/>
                  </a:lnTo>
                  <a:lnTo>
                    <a:pt x="1093253" y="843111"/>
                  </a:lnTo>
                  <a:lnTo>
                    <a:pt x="1107248" y="876005"/>
                  </a:lnTo>
                  <a:lnTo>
                    <a:pt x="1152178" y="926818"/>
                  </a:lnTo>
                  <a:lnTo>
                    <a:pt x="1191902" y="958088"/>
                  </a:lnTo>
                  <a:lnTo>
                    <a:pt x="1238791" y="976987"/>
                  </a:lnTo>
                  <a:lnTo>
                    <a:pt x="1270706" y="978948"/>
                  </a:lnTo>
                  <a:lnTo>
                    <a:pt x="1272328" y="1004676"/>
                  </a:lnTo>
                  <a:lnTo>
                    <a:pt x="1249205" y="1016068"/>
                  </a:lnTo>
                  <a:lnTo>
                    <a:pt x="1229664" y="1021274"/>
                  </a:lnTo>
                  <a:lnTo>
                    <a:pt x="1218913" y="1039834"/>
                  </a:lnTo>
                  <a:lnTo>
                    <a:pt x="1202956" y="1038854"/>
                  </a:lnTo>
                  <a:lnTo>
                    <a:pt x="1186018" y="1053830"/>
                  </a:lnTo>
                  <a:lnTo>
                    <a:pt x="1188622" y="1063600"/>
                  </a:lnTo>
                  <a:lnTo>
                    <a:pt x="1182436" y="1060017"/>
                  </a:lnTo>
                  <a:lnTo>
                    <a:pt x="1147918" y="1048286"/>
                  </a:lnTo>
                  <a:lnTo>
                    <a:pt x="1124794" y="1059679"/>
                  </a:lnTo>
                  <a:lnTo>
                    <a:pt x="1095484" y="1067488"/>
                  </a:lnTo>
                  <a:lnTo>
                    <a:pt x="1106234" y="1048928"/>
                  </a:lnTo>
                  <a:lnTo>
                    <a:pt x="1091258" y="1031991"/>
                  </a:lnTo>
                  <a:lnTo>
                    <a:pt x="1054138" y="1010490"/>
                  </a:lnTo>
                  <a:lnTo>
                    <a:pt x="1038181" y="1009510"/>
                  </a:lnTo>
                  <a:lnTo>
                    <a:pt x="1031994" y="1005926"/>
                  </a:lnTo>
                  <a:lnTo>
                    <a:pt x="1023204" y="992572"/>
                  </a:lnTo>
                  <a:lnTo>
                    <a:pt x="1008870" y="1017318"/>
                  </a:lnTo>
                  <a:lnTo>
                    <a:pt x="992913" y="1016338"/>
                  </a:lnTo>
                  <a:lnTo>
                    <a:pt x="965564" y="992234"/>
                  </a:lnTo>
                  <a:lnTo>
                    <a:pt x="965901" y="934593"/>
                  </a:lnTo>
                  <a:lnTo>
                    <a:pt x="975671" y="931990"/>
                  </a:lnTo>
                  <a:lnTo>
                    <a:pt x="985442" y="929387"/>
                  </a:lnTo>
                  <a:lnTo>
                    <a:pt x="977633" y="900076"/>
                  </a:lnTo>
                  <a:lnTo>
                    <a:pt x="976010" y="874349"/>
                  </a:lnTo>
                  <a:lnTo>
                    <a:pt x="954846" y="853828"/>
                  </a:lnTo>
                  <a:lnTo>
                    <a:pt x="952244" y="844058"/>
                  </a:lnTo>
                  <a:lnTo>
                    <a:pt x="956807" y="821915"/>
                  </a:lnTo>
                  <a:lnTo>
                    <a:pt x="963975" y="809541"/>
                  </a:lnTo>
                  <a:lnTo>
                    <a:pt x="956165" y="780231"/>
                  </a:lnTo>
                  <a:lnTo>
                    <a:pt x="960729" y="758087"/>
                  </a:lnTo>
                  <a:lnTo>
                    <a:pt x="995584" y="712177"/>
                  </a:lnTo>
                  <a:close/>
                  <a:moveTo>
                    <a:pt x="1135443" y="0"/>
                  </a:moveTo>
                  <a:lnTo>
                    <a:pt x="1163773" y="8147"/>
                  </a:lnTo>
                  <a:lnTo>
                    <a:pt x="1181353" y="34854"/>
                  </a:lnTo>
                  <a:lnTo>
                    <a:pt x="1186559" y="54394"/>
                  </a:lnTo>
                  <a:lnTo>
                    <a:pt x="1184597" y="86309"/>
                  </a:lnTo>
                  <a:lnTo>
                    <a:pt x="1171887" y="136783"/>
                  </a:lnTo>
                  <a:lnTo>
                    <a:pt x="1160156" y="171300"/>
                  </a:lnTo>
                  <a:lnTo>
                    <a:pt x="1106403" y="264100"/>
                  </a:lnTo>
                  <a:lnTo>
                    <a:pt x="1082603" y="390775"/>
                  </a:lnTo>
                  <a:lnTo>
                    <a:pt x="1085206" y="400544"/>
                  </a:lnTo>
                  <a:lnTo>
                    <a:pt x="1070534" y="482932"/>
                  </a:lnTo>
                  <a:lnTo>
                    <a:pt x="1068573" y="514846"/>
                  </a:lnTo>
                  <a:lnTo>
                    <a:pt x="1069215" y="556530"/>
                  </a:lnTo>
                  <a:lnTo>
                    <a:pt x="1075706" y="659438"/>
                  </a:lnTo>
                  <a:lnTo>
                    <a:pt x="1067559" y="687768"/>
                  </a:lnTo>
                  <a:lnTo>
                    <a:pt x="1000147" y="690034"/>
                  </a:lnTo>
                  <a:lnTo>
                    <a:pt x="976043" y="717383"/>
                  </a:lnTo>
                  <a:lnTo>
                    <a:pt x="953900" y="712819"/>
                  </a:lnTo>
                  <a:lnTo>
                    <a:pt x="936320" y="686112"/>
                  </a:lnTo>
                  <a:lnTo>
                    <a:pt x="933717" y="676341"/>
                  </a:lnTo>
                  <a:lnTo>
                    <a:pt x="951635" y="645408"/>
                  </a:lnTo>
                  <a:lnTo>
                    <a:pt x="963365" y="610892"/>
                  </a:lnTo>
                  <a:lnTo>
                    <a:pt x="986490" y="599499"/>
                  </a:lnTo>
                  <a:lnTo>
                    <a:pt x="977700" y="586145"/>
                  </a:lnTo>
                  <a:lnTo>
                    <a:pt x="957517" y="549667"/>
                  </a:lnTo>
                  <a:lnTo>
                    <a:pt x="951330" y="546083"/>
                  </a:lnTo>
                  <a:lnTo>
                    <a:pt x="942540" y="532730"/>
                  </a:lnTo>
                  <a:lnTo>
                    <a:pt x="947104" y="510586"/>
                  </a:lnTo>
                  <a:lnTo>
                    <a:pt x="929525" y="483879"/>
                  </a:lnTo>
                  <a:lnTo>
                    <a:pt x="921715" y="454568"/>
                  </a:lnTo>
                  <a:lnTo>
                    <a:pt x="937672" y="455548"/>
                  </a:lnTo>
                  <a:lnTo>
                    <a:pt x="935069" y="445779"/>
                  </a:lnTo>
                  <a:lnTo>
                    <a:pt x="958531" y="376744"/>
                  </a:lnTo>
                  <a:lnTo>
                    <a:pt x="959511" y="360788"/>
                  </a:lnTo>
                  <a:lnTo>
                    <a:pt x="964075" y="338644"/>
                  </a:lnTo>
                  <a:lnTo>
                    <a:pt x="972223" y="310314"/>
                  </a:lnTo>
                  <a:lnTo>
                    <a:pt x="985577" y="301524"/>
                  </a:lnTo>
                  <a:lnTo>
                    <a:pt x="1010019" y="216533"/>
                  </a:lnTo>
                  <a:lnTo>
                    <a:pt x="1039330" y="208723"/>
                  </a:lnTo>
                  <a:lnTo>
                    <a:pt x="1077768" y="156627"/>
                  </a:lnTo>
                  <a:lnTo>
                    <a:pt x="1096666" y="109737"/>
                  </a:lnTo>
                  <a:lnTo>
                    <a:pt x="1092441" y="74240"/>
                  </a:lnTo>
                  <a:lnTo>
                    <a:pt x="1097004" y="52096"/>
                  </a:lnTo>
                  <a:lnTo>
                    <a:pt x="1115902" y="520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Freeform 222">
              <a:extLst>
                <a:ext uri="{FF2B5EF4-FFF2-40B4-BE49-F238E27FC236}">
                  <a16:creationId xmlns:a16="http://schemas.microsoft.com/office/drawing/2014/main" id="{A4CF5036-427B-479E-9AD1-16E193493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677" y="143982"/>
              <a:ext cx="1595437" cy="3121314"/>
            </a:xfrm>
            <a:custGeom>
              <a:avLst/>
              <a:gdLst/>
              <a:ahLst/>
              <a:cxnLst/>
              <a:rect l="l" t="t" r="r" b="b"/>
              <a:pathLst>
                <a:path w="1595437" h="3121314">
                  <a:moveTo>
                    <a:pt x="368300" y="2349790"/>
                  </a:moveTo>
                  <a:lnTo>
                    <a:pt x="377825" y="2365665"/>
                  </a:lnTo>
                  <a:lnTo>
                    <a:pt x="377825" y="2368840"/>
                  </a:lnTo>
                  <a:lnTo>
                    <a:pt x="320675" y="2372015"/>
                  </a:lnTo>
                  <a:lnTo>
                    <a:pt x="346075" y="2352965"/>
                  </a:lnTo>
                  <a:close/>
                  <a:moveTo>
                    <a:pt x="600075" y="2108490"/>
                  </a:moveTo>
                  <a:lnTo>
                    <a:pt x="609600" y="2137065"/>
                  </a:lnTo>
                  <a:lnTo>
                    <a:pt x="584200" y="2156115"/>
                  </a:lnTo>
                  <a:close/>
                  <a:moveTo>
                    <a:pt x="723900" y="1737014"/>
                  </a:moveTo>
                  <a:lnTo>
                    <a:pt x="749300" y="1743364"/>
                  </a:lnTo>
                  <a:lnTo>
                    <a:pt x="733425" y="1762414"/>
                  </a:lnTo>
                  <a:lnTo>
                    <a:pt x="714375" y="1771939"/>
                  </a:lnTo>
                  <a:close/>
                  <a:moveTo>
                    <a:pt x="771525" y="1724314"/>
                  </a:moveTo>
                  <a:lnTo>
                    <a:pt x="800100" y="1724314"/>
                  </a:lnTo>
                  <a:lnTo>
                    <a:pt x="771525" y="1752889"/>
                  </a:lnTo>
                  <a:lnTo>
                    <a:pt x="755650" y="1759239"/>
                  </a:lnTo>
                  <a:lnTo>
                    <a:pt x="746125" y="1759239"/>
                  </a:lnTo>
                  <a:close/>
                  <a:moveTo>
                    <a:pt x="860425" y="1657639"/>
                  </a:moveTo>
                  <a:lnTo>
                    <a:pt x="879475" y="1711614"/>
                  </a:lnTo>
                  <a:lnTo>
                    <a:pt x="854075" y="1730664"/>
                  </a:lnTo>
                  <a:lnTo>
                    <a:pt x="838200" y="1740189"/>
                  </a:lnTo>
                  <a:lnTo>
                    <a:pt x="796925" y="1746539"/>
                  </a:lnTo>
                  <a:lnTo>
                    <a:pt x="828675" y="1670339"/>
                  </a:lnTo>
                  <a:close/>
                  <a:moveTo>
                    <a:pt x="806450" y="1635414"/>
                  </a:moveTo>
                  <a:lnTo>
                    <a:pt x="815975" y="1686214"/>
                  </a:lnTo>
                  <a:lnTo>
                    <a:pt x="787400" y="1689389"/>
                  </a:lnTo>
                  <a:lnTo>
                    <a:pt x="768350" y="1689389"/>
                  </a:lnTo>
                  <a:lnTo>
                    <a:pt x="771525" y="1663989"/>
                  </a:lnTo>
                  <a:lnTo>
                    <a:pt x="790575" y="1648114"/>
                  </a:lnTo>
                  <a:close/>
                  <a:moveTo>
                    <a:pt x="866775" y="1610014"/>
                  </a:moveTo>
                  <a:lnTo>
                    <a:pt x="844550" y="1644939"/>
                  </a:lnTo>
                  <a:lnTo>
                    <a:pt x="825500" y="1657639"/>
                  </a:lnTo>
                  <a:lnTo>
                    <a:pt x="850900" y="1613189"/>
                  </a:lnTo>
                  <a:close/>
                  <a:moveTo>
                    <a:pt x="949324" y="1568739"/>
                  </a:moveTo>
                  <a:lnTo>
                    <a:pt x="954087" y="1597314"/>
                  </a:lnTo>
                  <a:lnTo>
                    <a:pt x="942974" y="1619539"/>
                  </a:lnTo>
                  <a:lnTo>
                    <a:pt x="898525" y="1638589"/>
                  </a:lnTo>
                  <a:lnTo>
                    <a:pt x="901700" y="1619539"/>
                  </a:lnTo>
                  <a:lnTo>
                    <a:pt x="892175" y="1610014"/>
                  </a:lnTo>
                  <a:lnTo>
                    <a:pt x="895350" y="1587789"/>
                  </a:lnTo>
                  <a:lnTo>
                    <a:pt x="914400" y="1571914"/>
                  </a:lnTo>
                  <a:close/>
                  <a:moveTo>
                    <a:pt x="995362" y="1521114"/>
                  </a:moveTo>
                  <a:lnTo>
                    <a:pt x="1004887" y="1530639"/>
                  </a:lnTo>
                  <a:lnTo>
                    <a:pt x="989012" y="1565564"/>
                  </a:lnTo>
                  <a:lnTo>
                    <a:pt x="960437" y="1568739"/>
                  </a:lnTo>
                  <a:lnTo>
                    <a:pt x="950912" y="1559214"/>
                  </a:lnTo>
                  <a:lnTo>
                    <a:pt x="982662" y="1524289"/>
                  </a:lnTo>
                  <a:close/>
                  <a:moveTo>
                    <a:pt x="1033462" y="1492539"/>
                  </a:moveTo>
                  <a:lnTo>
                    <a:pt x="1046162" y="1502064"/>
                  </a:lnTo>
                  <a:lnTo>
                    <a:pt x="1039812" y="1517939"/>
                  </a:lnTo>
                  <a:lnTo>
                    <a:pt x="1017587" y="1530639"/>
                  </a:lnTo>
                  <a:lnTo>
                    <a:pt x="1001712" y="1514764"/>
                  </a:lnTo>
                  <a:lnTo>
                    <a:pt x="1004887" y="1502064"/>
                  </a:lnTo>
                  <a:close/>
                  <a:moveTo>
                    <a:pt x="1036637" y="1476664"/>
                  </a:moveTo>
                  <a:lnTo>
                    <a:pt x="1065212" y="1492539"/>
                  </a:lnTo>
                  <a:lnTo>
                    <a:pt x="1055687" y="1502064"/>
                  </a:lnTo>
                  <a:close/>
                  <a:moveTo>
                    <a:pt x="1227137" y="1419514"/>
                  </a:moveTo>
                  <a:lnTo>
                    <a:pt x="1227137" y="1451264"/>
                  </a:lnTo>
                  <a:lnTo>
                    <a:pt x="1211262" y="1470314"/>
                  </a:lnTo>
                  <a:lnTo>
                    <a:pt x="1195387" y="1451264"/>
                  </a:lnTo>
                  <a:lnTo>
                    <a:pt x="1211262" y="1425864"/>
                  </a:lnTo>
                  <a:close/>
                  <a:moveTo>
                    <a:pt x="1173162" y="1409989"/>
                  </a:moveTo>
                  <a:lnTo>
                    <a:pt x="1185862" y="1413164"/>
                  </a:lnTo>
                  <a:lnTo>
                    <a:pt x="1182687" y="1416339"/>
                  </a:lnTo>
                  <a:lnTo>
                    <a:pt x="1160462" y="1441739"/>
                  </a:lnTo>
                  <a:lnTo>
                    <a:pt x="1169987" y="1425864"/>
                  </a:lnTo>
                  <a:close/>
                  <a:moveTo>
                    <a:pt x="1230312" y="1394114"/>
                  </a:moveTo>
                  <a:lnTo>
                    <a:pt x="1246187" y="1400464"/>
                  </a:lnTo>
                  <a:lnTo>
                    <a:pt x="1236662" y="1425864"/>
                  </a:lnTo>
                  <a:close/>
                  <a:moveTo>
                    <a:pt x="1309687" y="1336964"/>
                  </a:moveTo>
                  <a:lnTo>
                    <a:pt x="1331912" y="1336964"/>
                  </a:lnTo>
                  <a:lnTo>
                    <a:pt x="1344612" y="1349664"/>
                  </a:lnTo>
                  <a:lnTo>
                    <a:pt x="1319212" y="1362364"/>
                  </a:lnTo>
                  <a:close/>
                  <a:moveTo>
                    <a:pt x="1439862" y="1333789"/>
                  </a:moveTo>
                  <a:lnTo>
                    <a:pt x="1455737" y="1346489"/>
                  </a:lnTo>
                  <a:lnTo>
                    <a:pt x="1455737" y="1362364"/>
                  </a:lnTo>
                  <a:lnTo>
                    <a:pt x="1462087" y="1378239"/>
                  </a:lnTo>
                  <a:lnTo>
                    <a:pt x="1500187" y="1368714"/>
                  </a:lnTo>
                  <a:lnTo>
                    <a:pt x="1497012" y="1387764"/>
                  </a:lnTo>
                  <a:lnTo>
                    <a:pt x="1509712" y="1381414"/>
                  </a:lnTo>
                  <a:lnTo>
                    <a:pt x="1519237" y="1371889"/>
                  </a:lnTo>
                  <a:lnTo>
                    <a:pt x="1535112" y="1371889"/>
                  </a:lnTo>
                  <a:lnTo>
                    <a:pt x="1573212" y="1397289"/>
                  </a:lnTo>
                  <a:lnTo>
                    <a:pt x="1582737" y="1406814"/>
                  </a:lnTo>
                  <a:lnTo>
                    <a:pt x="1589087" y="1425864"/>
                  </a:lnTo>
                  <a:lnTo>
                    <a:pt x="1535112" y="1467139"/>
                  </a:lnTo>
                  <a:lnTo>
                    <a:pt x="1503362" y="1460789"/>
                  </a:lnTo>
                  <a:lnTo>
                    <a:pt x="1474787" y="1460789"/>
                  </a:lnTo>
                  <a:lnTo>
                    <a:pt x="1512887" y="1476664"/>
                  </a:lnTo>
                  <a:lnTo>
                    <a:pt x="1531937" y="1479839"/>
                  </a:lnTo>
                  <a:lnTo>
                    <a:pt x="1538287" y="1511589"/>
                  </a:lnTo>
                  <a:lnTo>
                    <a:pt x="1550987" y="1511589"/>
                  </a:lnTo>
                  <a:lnTo>
                    <a:pt x="1563687" y="1514764"/>
                  </a:lnTo>
                  <a:lnTo>
                    <a:pt x="1563687" y="1505239"/>
                  </a:lnTo>
                  <a:lnTo>
                    <a:pt x="1557337" y="1492539"/>
                  </a:lnTo>
                  <a:lnTo>
                    <a:pt x="1563687" y="1489364"/>
                  </a:lnTo>
                  <a:lnTo>
                    <a:pt x="1589087" y="1495714"/>
                  </a:lnTo>
                  <a:lnTo>
                    <a:pt x="1592262" y="1495714"/>
                  </a:lnTo>
                  <a:lnTo>
                    <a:pt x="1595437" y="1533814"/>
                  </a:lnTo>
                  <a:lnTo>
                    <a:pt x="1573212" y="1533814"/>
                  </a:lnTo>
                  <a:lnTo>
                    <a:pt x="1560512" y="1546514"/>
                  </a:lnTo>
                  <a:lnTo>
                    <a:pt x="1528762" y="1575089"/>
                  </a:lnTo>
                  <a:lnTo>
                    <a:pt x="1528762" y="1587789"/>
                  </a:lnTo>
                  <a:lnTo>
                    <a:pt x="1519237" y="1616364"/>
                  </a:lnTo>
                  <a:lnTo>
                    <a:pt x="1516062" y="1613189"/>
                  </a:lnTo>
                  <a:lnTo>
                    <a:pt x="1506537" y="1600489"/>
                  </a:lnTo>
                  <a:lnTo>
                    <a:pt x="1512887" y="1578264"/>
                  </a:lnTo>
                  <a:lnTo>
                    <a:pt x="1522412" y="1556039"/>
                  </a:lnTo>
                  <a:lnTo>
                    <a:pt x="1512887" y="1524289"/>
                  </a:lnTo>
                  <a:lnTo>
                    <a:pt x="1497012" y="1517939"/>
                  </a:lnTo>
                  <a:lnTo>
                    <a:pt x="1474787" y="1511589"/>
                  </a:lnTo>
                  <a:lnTo>
                    <a:pt x="1446212" y="1476664"/>
                  </a:lnTo>
                  <a:lnTo>
                    <a:pt x="1401762" y="1492539"/>
                  </a:lnTo>
                  <a:lnTo>
                    <a:pt x="1379537" y="1505239"/>
                  </a:lnTo>
                  <a:lnTo>
                    <a:pt x="1363662" y="1530639"/>
                  </a:lnTo>
                  <a:lnTo>
                    <a:pt x="1350962" y="1578264"/>
                  </a:lnTo>
                  <a:lnTo>
                    <a:pt x="1347787" y="1600489"/>
                  </a:lnTo>
                  <a:lnTo>
                    <a:pt x="1350962" y="1622714"/>
                  </a:lnTo>
                  <a:lnTo>
                    <a:pt x="1316037" y="1698914"/>
                  </a:lnTo>
                  <a:lnTo>
                    <a:pt x="1287462" y="1683039"/>
                  </a:lnTo>
                  <a:lnTo>
                    <a:pt x="1271587" y="1676689"/>
                  </a:lnTo>
                  <a:lnTo>
                    <a:pt x="1252537" y="1686214"/>
                  </a:lnTo>
                  <a:lnTo>
                    <a:pt x="1227137" y="1698914"/>
                  </a:lnTo>
                  <a:lnTo>
                    <a:pt x="1195387" y="1689389"/>
                  </a:lnTo>
                  <a:lnTo>
                    <a:pt x="1173162" y="1657639"/>
                  </a:lnTo>
                  <a:lnTo>
                    <a:pt x="1157287" y="1632239"/>
                  </a:lnTo>
                  <a:lnTo>
                    <a:pt x="1144587" y="1610014"/>
                  </a:lnTo>
                  <a:lnTo>
                    <a:pt x="1128712" y="1606839"/>
                  </a:lnTo>
                  <a:lnTo>
                    <a:pt x="1112837" y="1619539"/>
                  </a:lnTo>
                  <a:lnTo>
                    <a:pt x="1090612" y="1644939"/>
                  </a:lnTo>
                  <a:lnTo>
                    <a:pt x="1065212" y="1644939"/>
                  </a:lnTo>
                  <a:lnTo>
                    <a:pt x="1074737" y="1667164"/>
                  </a:lnTo>
                  <a:lnTo>
                    <a:pt x="1071562" y="1714789"/>
                  </a:lnTo>
                  <a:lnTo>
                    <a:pt x="1049337" y="1743364"/>
                  </a:lnTo>
                  <a:lnTo>
                    <a:pt x="979487" y="1717964"/>
                  </a:lnTo>
                  <a:lnTo>
                    <a:pt x="957262" y="1733839"/>
                  </a:lnTo>
                  <a:lnTo>
                    <a:pt x="960437" y="1765589"/>
                  </a:lnTo>
                  <a:lnTo>
                    <a:pt x="949324" y="1794164"/>
                  </a:lnTo>
                  <a:lnTo>
                    <a:pt x="927099" y="1784639"/>
                  </a:lnTo>
                  <a:lnTo>
                    <a:pt x="914400" y="1778289"/>
                  </a:lnTo>
                  <a:lnTo>
                    <a:pt x="892175" y="1800514"/>
                  </a:lnTo>
                  <a:lnTo>
                    <a:pt x="876300" y="1829089"/>
                  </a:lnTo>
                  <a:lnTo>
                    <a:pt x="854075" y="1883064"/>
                  </a:lnTo>
                  <a:lnTo>
                    <a:pt x="857250" y="1921164"/>
                  </a:lnTo>
                  <a:lnTo>
                    <a:pt x="835025" y="1949739"/>
                  </a:lnTo>
                  <a:lnTo>
                    <a:pt x="806450" y="1987839"/>
                  </a:lnTo>
                  <a:lnTo>
                    <a:pt x="796925" y="2000539"/>
                  </a:lnTo>
                  <a:lnTo>
                    <a:pt x="800100" y="2025939"/>
                  </a:lnTo>
                  <a:lnTo>
                    <a:pt x="765175" y="2054514"/>
                  </a:lnTo>
                  <a:lnTo>
                    <a:pt x="746125" y="2073564"/>
                  </a:lnTo>
                  <a:lnTo>
                    <a:pt x="739775" y="2121189"/>
                  </a:lnTo>
                  <a:lnTo>
                    <a:pt x="733425" y="2159289"/>
                  </a:lnTo>
                  <a:lnTo>
                    <a:pt x="717550" y="2194214"/>
                  </a:lnTo>
                  <a:lnTo>
                    <a:pt x="679450" y="2248189"/>
                  </a:lnTo>
                  <a:lnTo>
                    <a:pt x="695325" y="2273589"/>
                  </a:lnTo>
                  <a:lnTo>
                    <a:pt x="701675" y="2302164"/>
                  </a:lnTo>
                  <a:lnTo>
                    <a:pt x="698500" y="2318039"/>
                  </a:lnTo>
                  <a:lnTo>
                    <a:pt x="685800" y="2340264"/>
                  </a:lnTo>
                  <a:lnTo>
                    <a:pt x="669925" y="2333914"/>
                  </a:lnTo>
                  <a:lnTo>
                    <a:pt x="631825" y="2327564"/>
                  </a:lnTo>
                  <a:lnTo>
                    <a:pt x="606425" y="2340264"/>
                  </a:lnTo>
                  <a:lnTo>
                    <a:pt x="571500" y="2378364"/>
                  </a:lnTo>
                  <a:lnTo>
                    <a:pt x="561975" y="2397414"/>
                  </a:lnTo>
                  <a:lnTo>
                    <a:pt x="546100" y="2432339"/>
                  </a:lnTo>
                  <a:lnTo>
                    <a:pt x="546100" y="2508539"/>
                  </a:lnTo>
                  <a:lnTo>
                    <a:pt x="549275" y="2556164"/>
                  </a:lnTo>
                  <a:lnTo>
                    <a:pt x="542925" y="2597439"/>
                  </a:lnTo>
                  <a:lnTo>
                    <a:pt x="536575" y="2632364"/>
                  </a:lnTo>
                  <a:lnTo>
                    <a:pt x="542925" y="2664114"/>
                  </a:lnTo>
                  <a:lnTo>
                    <a:pt x="552450" y="2673639"/>
                  </a:lnTo>
                  <a:lnTo>
                    <a:pt x="571500" y="2695864"/>
                  </a:lnTo>
                  <a:lnTo>
                    <a:pt x="571500" y="2721264"/>
                  </a:lnTo>
                  <a:lnTo>
                    <a:pt x="555625" y="2746664"/>
                  </a:lnTo>
                  <a:lnTo>
                    <a:pt x="527050" y="2753014"/>
                  </a:lnTo>
                  <a:lnTo>
                    <a:pt x="539750" y="2800639"/>
                  </a:lnTo>
                  <a:lnTo>
                    <a:pt x="542925" y="2838739"/>
                  </a:lnTo>
                  <a:lnTo>
                    <a:pt x="530225" y="2886364"/>
                  </a:lnTo>
                  <a:lnTo>
                    <a:pt x="495300" y="2918114"/>
                  </a:lnTo>
                  <a:lnTo>
                    <a:pt x="466725" y="2946689"/>
                  </a:lnTo>
                  <a:lnTo>
                    <a:pt x="469900" y="2991139"/>
                  </a:lnTo>
                  <a:lnTo>
                    <a:pt x="450850" y="3041939"/>
                  </a:lnTo>
                  <a:lnTo>
                    <a:pt x="422275" y="3013364"/>
                  </a:lnTo>
                  <a:lnTo>
                    <a:pt x="403225" y="3000664"/>
                  </a:lnTo>
                  <a:lnTo>
                    <a:pt x="371475" y="2984789"/>
                  </a:lnTo>
                  <a:lnTo>
                    <a:pt x="333375" y="3016539"/>
                  </a:lnTo>
                  <a:lnTo>
                    <a:pt x="234950" y="3076864"/>
                  </a:lnTo>
                  <a:lnTo>
                    <a:pt x="187325" y="3111789"/>
                  </a:lnTo>
                  <a:lnTo>
                    <a:pt x="139700" y="3121314"/>
                  </a:lnTo>
                  <a:lnTo>
                    <a:pt x="63500" y="3086389"/>
                  </a:lnTo>
                  <a:lnTo>
                    <a:pt x="22225" y="3038764"/>
                  </a:lnTo>
                  <a:lnTo>
                    <a:pt x="0" y="2987964"/>
                  </a:lnTo>
                  <a:lnTo>
                    <a:pt x="15875" y="2965739"/>
                  </a:lnTo>
                  <a:lnTo>
                    <a:pt x="38100" y="2949864"/>
                  </a:lnTo>
                  <a:lnTo>
                    <a:pt x="69850" y="2914939"/>
                  </a:lnTo>
                  <a:lnTo>
                    <a:pt x="44450" y="2911764"/>
                  </a:lnTo>
                  <a:lnTo>
                    <a:pt x="19050" y="2914939"/>
                  </a:lnTo>
                  <a:lnTo>
                    <a:pt x="6350" y="2899064"/>
                  </a:lnTo>
                  <a:lnTo>
                    <a:pt x="12700" y="2867314"/>
                  </a:lnTo>
                  <a:lnTo>
                    <a:pt x="31750" y="2854614"/>
                  </a:lnTo>
                  <a:lnTo>
                    <a:pt x="57150" y="2829214"/>
                  </a:lnTo>
                  <a:lnTo>
                    <a:pt x="57150" y="2816514"/>
                  </a:lnTo>
                  <a:lnTo>
                    <a:pt x="50800" y="2794289"/>
                  </a:lnTo>
                  <a:lnTo>
                    <a:pt x="34925" y="2794289"/>
                  </a:lnTo>
                  <a:lnTo>
                    <a:pt x="28575" y="2759364"/>
                  </a:lnTo>
                  <a:lnTo>
                    <a:pt x="44450" y="2740314"/>
                  </a:lnTo>
                  <a:lnTo>
                    <a:pt x="44450" y="2695864"/>
                  </a:lnTo>
                  <a:lnTo>
                    <a:pt x="41275" y="2664114"/>
                  </a:lnTo>
                  <a:lnTo>
                    <a:pt x="44450" y="2645064"/>
                  </a:lnTo>
                  <a:lnTo>
                    <a:pt x="60325" y="2626014"/>
                  </a:lnTo>
                  <a:lnTo>
                    <a:pt x="63500" y="2603789"/>
                  </a:lnTo>
                  <a:lnTo>
                    <a:pt x="57150" y="2575214"/>
                  </a:lnTo>
                  <a:lnTo>
                    <a:pt x="79375" y="2556164"/>
                  </a:lnTo>
                  <a:lnTo>
                    <a:pt x="82550" y="2508539"/>
                  </a:lnTo>
                  <a:lnTo>
                    <a:pt x="120650" y="2511714"/>
                  </a:lnTo>
                  <a:lnTo>
                    <a:pt x="146050" y="2505364"/>
                  </a:lnTo>
                  <a:lnTo>
                    <a:pt x="168275" y="2467264"/>
                  </a:lnTo>
                  <a:lnTo>
                    <a:pt x="177800" y="2467264"/>
                  </a:lnTo>
                  <a:lnTo>
                    <a:pt x="212725" y="2470439"/>
                  </a:lnTo>
                  <a:lnTo>
                    <a:pt x="219075" y="2457739"/>
                  </a:lnTo>
                  <a:lnTo>
                    <a:pt x="222250" y="2429164"/>
                  </a:lnTo>
                  <a:lnTo>
                    <a:pt x="247650" y="2422814"/>
                  </a:lnTo>
                  <a:lnTo>
                    <a:pt x="285750" y="2435514"/>
                  </a:lnTo>
                  <a:lnTo>
                    <a:pt x="298450" y="2416464"/>
                  </a:lnTo>
                  <a:lnTo>
                    <a:pt x="336550" y="2387889"/>
                  </a:lnTo>
                  <a:lnTo>
                    <a:pt x="381000" y="2384714"/>
                  </a:lnTo>
                  <a:lnTo>
                    <a:pt x="384175" y="2372014"/>
                  </a:lnTo>
                  <a:lnTo>
                    <a:pt x="409575" y="2362489"/>
                  </a:lnTo>
                  <a:lnTo>
                    <a:pt x="409575" y="2337089"/>
                  </a:lnTo>
                  <a:lnTo>
                    <a:pt x="438150" y="2302164"/>
                  </a:lnTo>
                  <a:lnTo>
                    <a:pt x="460375" y="2283114"/>
                  </a:lnTo>
                  <a:lnTo>
                    <a:pt x="479425" y="2257714"/>
                  </a:lnTo>
                  <a:lnTo>
                    <a:pt x="501650" y="2267239"/>
                  </a:lnTo>
                  <a:lnTo>
                    <a:pt x="501650" y="2245014"/>
                  </a:lnTo>
                  <a:lnTo>
                    <a:pt x="517525" y="2245014"/>
                  </a:lnTo>
                  <a:lnTo>
                    <a:pt x="530225" y="2264064"/>
                  </a:lnTo>
                  <a:lnTo>
                    <a:pt x="546100" y="2248189"/>
                  </a:lnTo>
                  <a:lnTo>
                    <a:pt x="539750" y="2229139"/>
                  </a:lnTo>
                  <a:lnTo>
                    <a:pt x="530225" y="2216439"/>
                  </a:lnTo>
                  <a:lnTo>
                    <a:pt x="549275" y="2194214"/>
                  </a:lnTo>
                  <a:lnTo>
                    <a:pt x="581025" y="2178339"/>
                  </a:lnTo>
                  <a:lnTo>
                    <a:pt x="600075" y="2181514"/>
                  </a:lnTo>
                  <a:lnTo>
                    <a:pt x="615950" y="2146589"/>
                  </a:lnTo>
                  <a:lnTo>
                    <a:pt x="612775" y="2108489"/>
                  </a:lnTo>
                  <a:lnTo>
                    <a:pt x="619125" y="2086264"/>
                  </a:lnTo>
                  <a:lnTo>
                    <a:pt x="638175" y="2048164"/>
                  </a:lnTo>
                  <a:lnTo>
                    <a:pt x="647700" y="2038639"/>
                  </a:lnTo>
                  <a:lnTo>
                    <a:pt x="660400" y="2006889"/>
                  </a:lnTo>
                  <a:lnTo>
                    <a:pt x="669925" y="1978314"/>
                  </a:lnTo>
                  <a:lnTo>
                    <a:pt x="708025" y="1927514"/>
                  </a:lnTo>
                  <a:lnTo>
                    <a:pt x="733425" y="1924339"/>
                  </a:lnTo>
                  <a:lnTo>
                    <a:pt x="755650" y="1898939"/>
                  </a:lnTo>
                  <a:lnTo>
                    <a:pt x="777875" y="1895764"/>
                  </a:lnTo>
                  <a:lnTo>
                    <a:pt x="777875" y="1889414"/>
                  </a:lnTo>
                  <a:lnTo>
                    <a:pt x="774700" y="1851314"/>
                  </a:lnTo>
                  <a:lnTo>
                    <a:pt x="796925" y="1819564"/>
                  </a:lnTo>
                  <a:lnTo>
                    <a:pt x="781050" y="1813214"/>
                  </a:lnTo>
                  <a:lnTo>
                    <a:pt x="790575" y="1800514"/>
                  </a:lnTo>
                  <a:lnTo>
                    <a:pt x="806450" y="1797339"/>
                  </a:lnTo>
                  <a:lnTo>
                    <a:pt x="835025" y="1797339"/>
                  </a:lnTo>
                  <a:lnTo>
                    <a:pt x="844550" y="1784639"/>
                  </a:lnTo>
                  <a:lnTo>
                    <a:pt x="857250" y="1790989"/>
                  </a:lnTo>
                  <a:lnTo>
                    <a:pt x="885825" y="1778289"/>
                  </a:lnTo>
                  <a:lnTo>
                    <a:pt x="873125" y="1759239"/>
                  </a:lnTo>
                  <a:lnTo>
                    <a:pt x="876300" y="1727489"/>
                  </a:lnTo>
                  <a:lnTo>
                    <a:pt x="882650" y="1702089"/>
                  </a:lnTo>
                  <a:lnTo>
                    <a:pt x="895350" y="1692564"/>
                  </a:lnTo>
                  <a:lnTo>
                    <a:pt x="914400" y="1676689"/>
                  </a:lnTo>
                  <a:lnTo>
                    <a:pt x="930274" y="1660814"/>
                  </a:lnTo>
                  <a:lnTo>
                    <a:pt x="942974" y="1635414"/>
                  </a:lnTo>
                  <a:lnTo>
                    <a:pt x="969962" y="1584614"/>
                  </a:lnTo>
                  <a:lnTo>
                    <a:pt x="982662" y="1578264"/>
                  </a:lnTo>
                  <a:lnTo>
                    <a:pt x="989012" y="1571914"/>
                  </a:lnTo>
                  <a:lnTo>
                    <a:pt x="1004887" y="1559214"/>
                  </a:lnTo>
                  <a:lnTo>
                    <a:pt x="1071562" y="1514764"/>
                  </a:lnTo>
                  <a:lnTo>
                    <a:pt x="1077912" y="1524289"/>
                  </a:lnTo>
                  <a:lnTo>
                    <a:pt x="1087437" y="1543339"/>
                  </a:lnTo>
                  <a:lnTo>
                    <a:pt x="1103312" y="1530639"/>
                  </a:lnTo>
                  <a:lnTo>
                    <a:pt x="1119187" y="1511589"/>
                  </a:lnTo>
                  <a:lnTo>
                    <a:pt x="1119187" y="1479839"/>
                  </a:lnTo>
                  <a:lnTo>
                    <a:pt x="1160462" y="1467139"/>
                  </a:lnTo>
                  <a:lnTo>
                    <a:pt x="1182687" y="1473489"/>
                  </a:lnTo>
                  <a:lnTo>
                    <a:pt x="1201737" y="1479839"/>
                  </a:lnTo>
                  <a:lnTo>
                    <a:pt x="1230312" y="1463964"/>
                  </a:lnTo>
                  <a:lnTo>
                    <a:pt x="1246187" y="1419514"/>
                  </a:lnTo>
                  <a:lnTo>
                    <a:pt x="1258887" y="1387764"/>
                  </a:lnTo>
                  <a:lnTo>
                    <a:pt x="1274762" y="1390939"/>
                  </a:lnTo>
                  <a:lnTo>
                    <a:pt x="1281112" y="1365539"/>
                  </a:lnTo>
                  <a:lnTo>
                    <a:pt x="1303337" y="1365539"/>
                  </a:lnTo>
                  <a:lnTo>
                    <a:pt x="1322387" y="1368714"/>
                  </a:lnTo>
                  <a:lnTo>
                    <a:pt x="1338262" y="1375064"/>
                  </a:lnTo>
                  <a:lnTo>
                    <a:pt x="1322387" y="1403639"/>
                  </a:lnTo>
                  <a:lnTo>
                    <a:pt x="1306512" y="1429039"/>
                  </a:lnTo>
                  <a:lnTo>
                    <a:pt x="1300162" y="1479839"/>
                  </a:lnTo>
                  <a:lnTo>
                    <a:pt x="1309687" y="1492539"/>
                  </a:lnTo>
                  <a:lnTo>
                    <a:pt x="1322387" y="1467139"/>
                  </a:lnTo>
                  <a:lnTo>
                    <a:pt x="1331912" y="1432214"/>
                  </a:lnTo>
                  <a:lnTo>
                    <a:pt x="1357312" y="1371889"/>
                  </a:lnTo>
                  <a:lnTo>
                    <a:pt x="1373187" y="1381414"/>
                  </a:lnTo>
                  <a:lnTo>
                    <a:pt x="1373187" y="1416339"/>
                  </a:lnTo>
                  <a:lnTo>
                    <a:pt x="1373187" y="1441739"/>
                  </a:lnTo>
                  <a:lnTo>
                    <a:pt x="1389062" y="1429039"/>
                  </a:lnTo>
                  <a:lnTo>
                    <a:pt x="1395412" y="1387764"/>
                  </a:lnTo>
                  <a:lnTo>
                    <a:pt x="1392237" y="1362364"/>
                  </a:lnTo>
                  <a:lnTo>
                    <a:pt x="1408112" y="1343314"/>
                  </a:lnTo>
                  <a:close/>
                  <a:moveTo>
                    <a:pt x="1306048" y="324159"/>
                  </a:moveTo>
                  <a:lnTo>
                    <a:pt x="1320136" y="340798"/>
                  </a:lnTo>
                  <a:lnTo>
                    <a:pt x="1305804" y="364360"/>
                  </a:lnTo>
                  <a:lnTo>
                    <a:pt x="1325784" y="384582"/>
                  </a:lnTo>
                  <a:lnTo>
                    <a:pt x="1341147" y="385858"/>
                  </a:lnTo>
                  <a:lnTo>
                    <a:pt x="1352928" y="393024"/>
                  </a:lnTo>
                  <a:lnTo>
                    <a:pt x="1345762" y="404805"/>
                  </a:lnTo>
                  <a:lnTo>
                    <a:pt x="1329122" y="418893"/>
                  </a:lnTo>
                  <a:lnTo>
                    <a:pt x="1318374" y="436564"/>
                  </a:lnTo>
                  <a:lnTo>
                    <a:pt x="1314790" y="442455"/>
                  </a:lnTo>
                  <a:lnTo>
                    <a:pt x="1285095" y="464741"/>
                  </a:lnTo>
                  <a:lnTo>
                    <a:pt x="1275622" y="467048"/>
                  </a:lnTo>
                  <a:lnTo>
                    <a:pt x="1272282" y="432738"/>
                  </a:lnTo>
                  <a:lnTo>
                    <a:pt x="1262808" y="435045"/>
                  </a:lnTo>
                  <a:lnTo>
                    <a:pt x="1243862" y="439661"/>
                  </a:lnTo>
                  <a:lnTo>
                    <a:pt x="1237972" y="436078"/>
                  </a:lnTo>
                  <a:lnTo>
                    <a:pt x="1239247" y="420713"/>
                  </a:lnTo>
                  <a:lnTo>
                    <a:pt x="1253580" y="397152"/>
                  </a:lnTo>
                  <a:lnTo>
                    <a:pt x="1259713" y="360534"/>
                  </a:lnTo>
                  <a:lnTo>
                    <a:pt x="1245625" y="343895"/>
                  </a:lnTo>
                  <a:lnTo>
                    <a:pt x="1249208" y="338005"/>
                  </a:lnTo>
                  <a:lnTo>
                    <a:pt x="1277628" y="331082"/>
                  </a:lnTo>
                  <a:close/>
                  <a:moveTo>
                    <a:pt x="1273256" y="271933"/>
                  </a:moveTo>
                  <a:lnTo>
                    <a:pt x="1287345" y="288573"/>
                  </a:lnTo>
                  <a:lnTo>
                    <a:pt x="1290684" y="322883"/>
                  </a:lnTo>
                  <a:lnTo>
                    <a:pt x="1281211" y="325191"/>
                  </a:lnTo>
                  <a:lnTo>
                    <a:pt x="1256373" y="326222"/>
                  </a:lnTo>
                  <a:lnTo>
                    <a:pt x="1248175" y="313167"/>
                  </a:lnTo>
                  <a:lnTo>
                    <a:pt x="1245869" y="303693"/>
                  </a:lnTo>
                  <a:lnTo>
                    <a:pt x="1237670" y="290637"/>
                  </a:lnTo>
                  <a:close/>
                  <a:moveTo>
                    <a:pt x="1014866" y="179322"/>
                  </a:moveTo>
                  <a:lnTo>
                    <a:pt x="1019481" y="198268"/>
                  </a:lnTo>
                  <a:lnTo>
                    <a:pt x="1017961" y="253833"/>
                  </a:lnTo>
                  <a:lnTo>
                    <a:pt x="1021301" y="288144"/>
                  </a:lnTo>
                  <a:lnTo>
                    <a:pt x="1014379" y="259723"/>
                  </a:lnTo>
                  <a:lnTo>
                    <a:pt x="1006425" y="206467"/>
                  </a:lnTo>
                  <a:lnTo>
                    <a:pt x="1007700" y="191103"/>
                  </a:lnTo>
                  <a:close/>
                  <a:moveTo>
                    <a:pt x="1183567" y="47912"/>
                  </a:moveTo>
                  <a:lnTo>
                    <a:pt x="1195347" y="55078"/>
                  </a:lnTo>
                  <a:lnTo>
                    <a:pt x="1214051" y="90664"/>
                  </a:lnTo>
                  <a:lnTo>
                    <a:pt x="1223280" y="128558"/>
                  </a:lnTo>
                  <a:lnTo>
                    <a:pt x="1225344" y="178232"/>
                  </a:lnTo>
                  <a:lnTo>
                    <a:pt x="1237125" y="185398"/>
                  </a:lnTo>
                  <a:lnTo>
                    <a:pt x="1241740" y="204344"/>
                  </a:lnTo>
                  <a:lnTo>
                    <a:pt x="1249937" y="217401"/>
                  </a:lnTo>
                  <a:lnTo>
                    <a:pt x="1273500" y="231733"/>
                  </a:lnTo>
                  <a:lnTo>
                    <a:pt x="1278115" y="250680"/>
                  </a:lnTo>
                  <a:lnTo>
                    <a:pt x="1267366" y="268351"/>
                  </a:lnTo>
                  <a:lnTo>
                    <a:pt x="1240221" y="259909"/>
                  </a:lnTo>
                  <a:lnTo>
                    <a:pt x="1210525" y="282196"/>
                  </a:lnTo>
                  <a:lnTo>
                    <a:pt x="1206942" y="288086"/>
                  </a:lnTo>
                  <a:lnTo>
                    <a:pt x="1202084" y="309341"/>
                  </a:lnTo>
                  <a:lnTo>
                    <a:pt x="1198501" y="315231"/>
                  </a:lnTo>
                  <a:lnTo>
                    <a:pt x="1181618" y="369520"/>
                  </a:lnTo>
                  <a:lnTo>
                    <a:pt x="1156537" y="410753"/>
                  </a:lnTo>
                  <a:lnTo>
                    <a:pt x="1149371" y="422534"/>
                  </a:lnTo>
                  <a:lnTo>
                    <a:pt x="1113298" y="521640"/>
                  </a:lnTo>
                  <a:lnTo>
                    <a:pt x="1098967" y="545201"/>
                  </a:lnTo>
                  <a:lnTo>
                    <a:pt x="1089493" y="547508"/>
                  </a:lnTo>
                  <a:lnTo>
                    <a:pt x="1068483" y="502449"/>
                  </a:lnTo>
                  <a:lnTo>
                    <a:pt x="1067450" y="477612"/>
                  </a:lnTo>
                  <a:lnTo>
                    <a:pt x="1045164" y="447915"/>
                  </a:lnTo>
                  <a:lnTo>
                    <a:pt x="1041825" y="413605"/>
                  </a:lnTo>
                  <a:lnTo>
                    <a:pt x="1043101" y="398241"/>
                  </a:lnTo>
                  <a:lnTo>
                    <a:pt x="1046683" y="392351"/>
                  </a:lnTo>
                  <a:lnTo>
                    <a:pt x="1062047" y="393626"/>
                  </a:lnTo>
                  <a:lnTo>
                    <a:pt x="1064354" y="403100"/>
                  </a:lnTo>
                  <a:lnTo>
                    <a:pt x="1067937" y="397209"/>
                  </a:lnTo>
                  <a:lnTo>
                    <a:pt x="1069213" y="381846"/>
                  </a:lnTo>
                  <a:lnTo>
                    <a:pt x="1055124" y="365207"/>
                  </a:lnTo>
                  <a:lnTo>
                    <a:pt x="1049234" y="361624"/>
                  </a:lnTo>
                  <a:lnTo>
                    <a:pt x="1055368" y="325006"/>
                  </a:lnTo>
                  <a:lnTo>
                    <a:pt x="1058950" y="319115"/>
                  </a:lnTo>
                  <a:lnTo>
                    <a:pt x="1074315" y="320391"/>
                  </a:lnTo>
                  <a:lnTo>
                    <a:pt x="1093262" y="315776"/>
                  </a:lnTo>
                  <a:lnTo>
                    <a:pt x="1113483" y="295797"/>
                  </a:lnTo>
                  <a:lnTo>
                    <a:pt x="1124233" y="278125"/>
                  </a:lnTo>
                  <a:lnTo>
                    <a:pt x="1117311" y="249705"/>
                  </a:lnTo>
                  <a:lnTo>
                    <a:pt x="1129335" y="216671"/>
                  </a:lnTo>
                  <a:lnTo>
                    <a:pt x="1116279" y="224869"/>
                  </a:lnTo>
                  <a:lnTo>
                    <a:pt x="1099639" y="238956"/>
                  </a:lnTo>
                  <a:lnTo>
                    <a:pt x="1093505" y="275574"/>
                  </a:lnTo>
                  <a:lnTo>
                    <a:pt x="1076866" y="289663"/>
                  </a:lnTo>
                  <a:lnTo>
                    <a:pt x="1063809" y="297861"/>
                  </a:lnTo>
                  <a:lnTo>
                    <a:pt x="1046139" y="287112"/>
                  </a:lnTo>
                  <a:lnTo>
                    <a:pt x="1034601" y="239745"/>
                  </a:lnTo>
                  <a:lnTo>
                    <a:pt x="1027678" y="211325"/>
                  </a:lnTo>
                  <a:lnTo>
                    <a:pt x="1033812" y="174707"/>
                  </a:lnTo>
                  <a:lnTo>
                    <a:pt x="1035088" y="159343"/>
                  </a:lnTo>
                  <a:lnTo>
                    <a:pt x="1038914" y="113252"/>
                  </a:lnTo>
                  <a:lnTo>
                    <a:pt x="1080634" y="57930"/>
                  </a:lnTo>
                  <a:lnTo>
                    <a:pt x="1111363" y="60482"/>
                  </a:lnTo>
                  <a:lnTo>
                    <a:pt x="1126726" y="61757"/>
                  </a:lnTo>
                  <a:lnTo>
                    <a:pt x="1125450" y="77121"/>
                  </a:lnTo>
                  <a:lnTo>
                    <a:pt x="1120592" y="98375"/>
                  </a:lnTo>
                  <a:lnTo>
                    <a:pt x="1140814" y="78396"/>
                  </a:lnTo>
                  <a:lnTo>
                    <a:pt x="1146705" y="81979"/>
                  </a:lnTo>
                  <a:lnTo>
                    <a:pt x="1146462" y="122181"/>
                  </a:lnTo>
                  <a:lnTo>
                    <a:pt x="1155447" y="200275"/>
                  </a:lnTo>
                  <a:lnTo>
                    <a:pt x="1156966" y="144710"/>
                  </a:lnTo>
                  <a:lnTo>
                    <a:pt x="1169234" y="71474"/>
                  </a:lnTo>
                  <a:close/>
                  <a:moveTo>
                    <a:pt x="1277268" y="0"/>
                  </a:moveTo>
                  <a:lnTo>
                    <a:pt x="1305445" y="33278"/>
                  </a:lnTo>
                  <a:lnTo>
                    <a:pt x="1314918" y="30972"/>
                  </a:lnTo>
                  <a:lnTo>
                    <a:pt x="1318257" y="65282"/>
                  </a:lnTo>
                  <a:lnTo>
                    <a:pt x="1335140" y="10993"/>
                  </a:lnTo>
                  <a:lnTo>
                    <a:pt x="1344614" y="8685"/>
                  </a:lnTo>
                  <a:lnTo>
                    <a:pt x="1345646" y="33523"/>
                  </a:lnTo>
                  <a:lnTo>
                    <a:pt x="1342063" y="39413"/>
                  </a:lnTo>
                  <a:lnTo>
                    <a:pt x="1334897" y="51193"/>
                  </a:lnTo>
                  <a:lnTo>
                    <a:pt x="1346678" y="58359"/>
                  </a:lnTo>
                  <a:lnTo>
                    <a:pt x="1361010" y="34798"/>
                  </a:lnTo>
                  <a:lnTo>
                    <a:pt x="1372790" y="41964"/>
                  </a:lnTo>
                  <a:lnTo>
                    <a:pt x="1382263" y="39656"/>
                  </a:lnTo>
                  <a:lnTo>
                    <a:pt x="1409409" y="48098"/>
                  </a:lnTo>
                  <a:lnTo>
                    <a:pt x="1418881" y="45791"/>
                  </a:lnTo>
                  <a:lnTo>
                    <a:pt x="1432970" y="62430"/>
                  </a:lnTo>
                  <a:lnTo>
                    <a:pt x="1431694" y="77793"/>
                  </a:lnTo>
                  <a:lnTo>
                    <a:pt x="1405338" y="134390"/>
                  </a:lnTo>
                  <a:lnTo>
                    <a:pt x="1391006" y="157952"/>
                  </a:lnTo>
                  <a:lnTo>
                    <a:pt x="1374368" y="172040"/>
                  </a:lnTo>
                  <a:lnTo>
                    <a:pt x="1338781" y="190743"/>
                  </a:lnTo>
                  <a:lnTo>
                    <a:pt x="1329307" y="193051"/>
                  </a:lnTo>
                  <a:lnTo>
                    <a:pt x="1315220" y="176411"/>
                  </a:lnTo>
                  <a:lnTo>
                    <a:pt x="1316495" y="161047"/>
                  </a:lnTo>
                  <a:lnTo>
                    <a:pt x="1304714" y="153881"/>
                  </a:lnTo>
                  <a:lnTo>
                    <a:pt x="1291658" y="162080"/>
                  </a:lnTo>
                  <a:lnTo>
                    <a:pt x="1276293" y="160804"/>
                  </a:lnTo>
                  <a:lnTo>
                    <a:pt x="1258622" y="150055"/>
                  </a:lnTo>
                  <a:lnTo>
                    <a:pt x="1250425" y="136999"/>
                  </a:lnTo>
                  <a:lnTo>
                    <a:pt x="1243502" y="108579"/>
                  </a:lnTo>
                  <a:lnTo>
                    <a:pt x="1221216" y="78883"/>
                  </a:lnTo>
                  <a:lnTo>
                    <a:pt x="1223767" y="48156"/>
                  </a:lnTo>
                  <a:lnTo>
                    <a:pt x="1246297" y="376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Freeform 207">
              <a:extLst>
                <a:ext uri="{FF2B5EF4-FFF2-40B4-BE49-F238E27FC236}">
                  <a16:creationId xmlns:a16="http://schemas.microsoft.com/office/drawing/2014/main" id="{7F6CBCC6-1D37-46DF-8A0A-133C5C32B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6202" y="3297048"/>
              <a:ext cx="454025" cy="447675"/>
            </a:xfrm>
            <a:custGeom>
              <a:avLst/>
              <a:gdLst/>
              <a:ahLst/>
              <a:cxnLst>
                <a:cxn ang="0">
                  <a:pos x="282" y="126"/>
                </a:cxn>
                <a:cxn ang="0">
                  <a:pos x="232" y="104"/>
                </a:cxn>
                <a:cxn ang="0">
                  <a:pos x="212" y="88"/>
                </a:cxn>
                <a:cxn ang="0">
                  <a:pos x="204" y="58"/>
                </a:cxn>
                <a:cxn ang="0">
                  <a:pos x="230" y="54"/>
                </a:cxn>
                <a:cxn ang="0">
                  <a:pos x="266" y="26"/>
                </a:cxn>
                <a:cxn ang="0">
                  <a:pos x="266" y="28"/>
                </a:cxn>
                <a:cxn ang="0">
                  <a:pos x="278" y="20"/>
                </a:cxn>
                <a:cxn ang="0">
                  <a:pos x="286" y="14"/>
                </a:cxn>
                <a:cxn ang="0">
                  <a:pos x="248" y="2"/>
                </a:cxn>
                <a:cxn ang="0">
                  <a:pos x="236" y="0"/>
                </a:cxn>
                <a:cxn ang="0">
                  <a:pos x="230" y="2"/>
                </a:cxn>
                <a:cxn ang="0">
                  <a:pos x="226" y="2"/>
                </a:cxn>
                <a:cxn ang="0">
                  <a:pos x="216" y="6"/>
                </a:cxn>
                <a:cxn ang="0">
                  <a:pos x="208" y="8"/>
                </a:cxn>
                <a:cxn ang="0">
                  <a:pos x="198" y="20"/>
                </a:cxn>
                <a:cxn ang="0">
                  <a:pos x="194" y="24"/>
                </a:cxn>
                <a:cxn ang="0">
                  <a:pos x="198" y="40"/>
                </a:cxn>
                <a:cxn ang="0">
                  <a:pos x="208" y="46"/>
                </a:cxn>
                <a:cxn ang="0">
                  <a:pos x="190" y="54"/>
                </a:cxn>
                <a:cxn ang="0">
                  <a:pos x="176" y="56"/>
                </a:cxn>
                <a:cxn ang="0">
                  <a:pos x="142" y="44"/>
                </a:cxn>
                <a:cxn ang="0">
                  <a:pos x="116" y="32"/>
                </a:cxn>
                <a:cxn ang="0">
                  <a:pos x="102" y="34"/>
                </a:cxn>
                <a:cxn ang="0">
                  <a:pos x="96" y="44"/>
                </a:cxn>
                <a:cxn ang="0">
                  <a:pos x="98" y="48"/>
                </a:cxn>
                <a:cxn ang="0">
                  <a:pos x="92" y="80"/>
                </a:cxn>
                <a:cxn ang="0">
                  <a:pos x="68" y="102"/>
                </a:cxn>
                <a:cxn ang="0">
                  <a:pos x="88" y="126"/>
                </a:cxn>
                <a:cxn ang="0">
                  <a:pos x="102" y="142"/>
                </a:cxn>
                <a:cxn ang="0">
                  <a:pos x="84" y="162"/>
                </a:cxn>
                <a:cxn ang="0">
                  <a:pos x="64" y="174"/>
                </a:cxn>
                <a:cxn ang="0">
                  <a:pos x="46" y="192"/>
                </a:cxn>
                <a:cxn ang="0">
                  <a:pos x="46" y="206"/>
                </a:cxn>
                <a:cxn ang="0">
                  <a:pos x="26" y="196"/>
                </a:cxn>
                <a:cxn ang="0">
                  <a:pos x="12" y="194"/>
                </a:cxn>
                <a:cxn ang="0">
                  <a:pos x="0" y="226"/>
                </a:cxn>
                <a:cxn ang="0">
                  <a:pos x="8" y="254"/>
                </a:cxn>
                <a:cxn ang="0">
                  <a:pos x="16" y="262"/>
                </a:cxn>
                <a:cxn ang="0">
                  <a:pos x="48" y="282"/>
                </a:cxn>
                <a:cxn ang="0">
                  <a:pos x="100" y="280"/>
                </a:cxn>
                <a:cxn ang="0">
                  <a:pos x="124" y="276"/>
                </a:cxn>
                <a:cxn ang="0">
                  <a:pos x="150" y="266"/>
                </a:cxn>
                <a:cxn ang="0">
                  <a:pos x="168" y="270"/>
                </a:cxn>
                <a:cxn ang="0">
                  <a:pos x="184" y="270"/>
                </a:cxn>
                <a:cxn ang="0">
                  <a:pos x="202" y="278"/>
                </a:cxn>
                <a:cxn ang="0">
                  <a:pos x="214" y="280"/>
                </a:cxn>
                <a:cxn ang="0">
                  <a:pos x="222" y="266"/>
                </a:cxn>
                <a:cxn ang="0">
                  <a:pos x="244" y="238"/>
                </a:cxn>
                <a:cxn ang="0">
                  <a:pos x="262" y="214"/>
                </a:cxn>
                <a:cxn ang="0">
                  <a:pos x="268" y="182"/>
                </a:cxn>
                <a:cxn ang="0">
                  <a:pos x="270" y="172"/>
                </a:cxn>
                <a:cxn ang="0">
                  <a:pos x="270" y="166"/>
                </a:cxn>
                <a:cxn ang="0">
                  <a:pos x="272" y="154"/>
                </a:cxn>
                <a:cxn ang="0">
                  <a:pos x="270" y="140"/>
                </a:cxn>
                <a:cxn ang="0">
                  <a:pos x="284" y="132"/>
                </a:cxn>
                <a:cxn ang="0">
                  <a:pos x="282" y="126"/>
                </a:cxn>
                <a:cxn ang="0">
                  <a:pos x="282" y="126"/>
                </a:cxn>
              </a:cxnLst>
              <a:rect l="0" t="0" r="r" b="b"/>
              <a:pathLst>
                <a:path w="286" h="282">
                  <a:moveTo>
                    <a:pt x="282" y="126"/>
                  </a:moveTo>
                  <a:lnTo>
                    <a:pt x="232" y="104"/>
                  </a:lnTo>
                  <a:lnTo>
                    <a:pt x="212" y="88"/>
                  </a:lnTo>
                  <a:lnTo>
                    <a:pt x="204" y="58"/>
                  </a:lnTo>
                  <a:lnTo>
                    <a:pt x="230" y="54"/>
                  </a:lnTo>
                  <a:lnTo>
                    <a:pt x="266" y="26"/>
                  </a:lnTo>
                  <a:lnTo>
                    <a:pt x="266" y="28"/>
                  </a:lnTo>
                  <a:lnTo>
                    <a:pt x="278" y="20"/>
                  </a:lnTo>
                  <a:lnTo>
                    <a:pt x="286" y="14"/>
                  </a:lnTo>
                  <a:lnTo>
                    <a:pt x="248" y="2"/>
                  </a:lnTo>
                  <a:lnTo>
                    <a:pt x="236" y="0"/>
                  </a:lnTo>
                  <a:lnTo>
                    <a:pt x="230" y="2"/>
                  </a:lnTo>
                  <a:lnTo>
                    <a:pt x="226" y="2"/>
                  </a:lnTo>
                  <a:lnTo>
                    <a:pt x="216" y="6"/>
                  </a:lnTo>
                  <a:lnTo>
                    <a:pt x="208" y="8"/>
                  </a:lnTo>
                  <a:lnTo>
                    <a:pt x="198" y="20"/>
                  </a:lnTo>
                  <a:lnTo>
                    <a:pt x="194" y="24"/>
                  </a:lnTo>
                  <a:lnTo>
                    <a:pt x="198" y="40"/>
                  </a:lnTo>
                  <a:lnTo>
                    <a:pt x="208" y="46"/>
                  </a:lnTo>
                  <a:lnTo>
                    <a:pt x="190" y="54"/>
                  </a:lnTo>
                  <a:lnTo>
                    <a:pt x="176" y="56"/>
                  </a:lnTo>
                  <a:lnTo>
                    <a:pt x="142" y="44"/>
                  </a:lnTo>
                  <a:lnTo>
                    <a:pt x="116" y="32"/>
                  </a:lnTo>
                  <a:lnTo>
                    <a:pt x="102" y="34"/>
                  </a:lnTo>
                  <a:lnTo>
                    <a:pt x="96" y="44"/>
                  </a:lnTo>
                  <a:lnTo>
                    <a:pt x="98" y="48"/>
                  </a:lnTo>
                  <a:lnTo>
                    <a:pt x="92" y="80"/>
                  </a:lnTo>
                  <a:lnTo>
                    <a:pt x="68" y="102"/>
                  </a:lnTo>
                  <a:lnTo>
                    <a:pt x="88" y="126"/>
                  </a:lnTo>
                  <a:lnTo>
                    <a:pt x="102" y="142"/>
                  </a:lnTo>
                  <a:lnTo>
                    <a:pt x="84" y="162"/>
                  </a:lnTo>
                  <a:lnTo>
                    <a:pt x="64" y="174"/>
                  </a:lnTo>
                  <a:lnTo>
                    <a:pt x="46" y="192"/>
                  </a:lnTo>
                  <a:lnTo>
                    <a:pt x="46" y="206"/>
                  </a:lnTo>
                  <a:lnTo>
                    <a:pt x="26" y="196"/>
                  </a:lnTo>
                  <a:lnTo>
                    <a:pt x="12" y="194"/>
                  </a:lnTo>
                  <a:lnTo>
                    <a:pt x="0" y="226"/>
                  </a:lnTo>
                  <a:lnTo>
                    <a:pt x="8" y="254"/>
                  </a:lnTo>
                  <a:lnTo>
                    <a:pt x="16" y="262"/>
                  </a:lnTo>
                  <a:lnTo>
                    <a:pt x="48" y="282"/>
                  </a:lnTo>
                  <a:lnTo>
                    <a:pt x="100" y="280"/>
                  </a:lnTo>
                  <a:lnTo>
                    <a:pt x="124" y="276"/>
                  </a:lnTo>
                  <a:lnTo>
                    <a:pt x="150" y="266"/>
                  </a:lnTo>
                  <a:lnTo>
                    <a:pt x="168" y="270"/>
                  </a:lnTo>
                  <a:lnTo>
                    <a:pt x="184" y="270"/>
                  </a:lnTo>
                  <a:lnTo>
                    <a:pt x="202" y="278"/>
                  </a:lnTo>
                  <a:lnTo>
                    <a:pt x="214" y="280"/>
                  </a:lnTo>
                  <a:lnTo>
                    <a:pt x="222" y="266"/>
                  </a:lnTo>
                  <a:lnTo>
                    <a:pt x="244" y="238"/>
                  </a:lnTo>
                  <a:lnTo>
                    <a:pt x="262" y="214"/>
                  </a:lnTo>
                  <a:lnTo>
                    <a:pt x="268" y="182"/>
                  </a:lnTo>
                  <a:lnTo>
                    <a:pt x="270" y="172"/>
                  </a:lnTo>
                  <a:lnTo>
                    <a:pt x="270" y="166"/>
                  </a:lnTo>
                  <a:lnTo>
                    <a:pt x="272" y="154"/>
                  </a:lnTo>
                  <a:lnTo>
                    <a:pt x="270" y="140"/>
                  </a:lnTo>
                  <a:lnTo>
                    <a:pt x="284" y="132"/>
                  </a:lnTo>
                  <a:lnTo>
                    <a:pt x="282" y="126"/>
                  </a:lnTo>
                  <a:lnTo>
                    <a:pt x="282" y="12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Freeform 240">
              <a:extLst>
                <a:ext uri="{FF2B5EF4-FFF2-40B4-BE49-F238E27FC236}">
                  <a16:creationId xmlns:a16="http://schemas.microsoft.com/office/drawing/2014/main" id="{67EB131A-2CDC-4A70-B7D5-F0993CD83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4651" y="2388997"/>
              <a:ext cx="863600" cy="1739900"/>
            </a:xfrm>
            <a:custGeom>
              <a:avLst/>
              <a:gdLst/>
              <a:ahLst/>
              <a:cxnLst/>
              <a:rect l="l" t="t" r="r" b="b"/>
              <a:pathLst>
                <a:path w="863600" h="1739900">
                  <a:moveTo>
                    <a:pt x="260351" y="1250950"/>
                  </a:moveTo>
                  <a:lnTo>
                    <a:pt x="282576" y="1276350"/>
                  </a:lnTo>
                  <a:lnTo>
                    <a:pt x="257176" y="1292225"/>
                  </a:lnTo>
                  <a:lnTo>
                    <a:pt x="241301" y="1270000"/>
                  </a:lnTo>
                  <a:close/>
                  <a:moveTo>
                    <a:pt x="314326" y="1123950"/>
                  </a:moveTo>
                  <a:lnTo>
                    <a:pt x="307976" y="1143000"/>
                  </a:lnTo>
                  <a:lnTo>
                    <a:pt x="292101" y="1155700"/>
                  </a:lnTo>
                  <a:lnTo>
                    <a:pt x="263526" y="1158875"/>
                  </a:lnTo>
                  <a:lnTo>
                    <a:pt x="285751" y="1133475"/>
                  </a:lnTo>
                  <a:close/>
                  <a:moveTo>
                    <a:pt x="123825" y="949325"/>
                  </a:moveTo>
                  <a:lnTo>
                    <a:pt x="123825" y="952500"/>
                  </a:lnTo>
                  <a:lnTo>
                    <a:pt x="142875" y="955675"/>
                  </a:lnTo>
                  <a:lnTo>
                    <a:pt x="165100" y="949325"/>
                  </a:lnTo>
                  <a:lnTo>
                    <a:pt x="200025" y="952500"/>
                  </a:lnTo>
                  <a:lnTo>
                    <a:pt x="222250" y="968375"/>
                  </a:lnTo>
                  <a:lnTo>
                    <a:pt x="228600" y="1028700"/>
                  </a:lnTo>
                  <a:lnTo>
                    <a:pt x="231775" y="1079500"/>
                  </a:lnTo>
                  <a:lnTo>
                    <a:pt x="209550" y="1104900"/>
                  </a:lnTo>
                  <a:lnTo>
                    <a:pt x="171450" y="1120775"/>
                  </a:lnTo>
                  <a:lnTo>
                    <a:pt x="149225" y="1108075"/>
                  </a:lnTo>
                  <a:lnTo>
                    <a:pt x="69850" y="1073150"/>
                  </a:lnTo>
                  <a:lnTo>
                    <a:pt x="38100" y="1047750"/>
                  </a:lnTo>
                  <a:lnTo>
                    <a:pt x="25400" y="1000125"/>
                  </a:lnTo>
                  <a:lnTo>
                    <a:pt x="66675" y="993775"/>
                  </a:lnTo>
                  <a:close/>
                  <a:moveTo>
                    <a:pt x="231775" y="869950"/>
                  </a:moveTo>
                  <a:lnTo>
                    <a:pt x="254000" y="869950"/>
                  </a:lnTo>
                  <a:lnTo>
                    <a:pt x="238125" y="908050"/>
                  </a:lnTo>
                  <a:lnTo>
                    <a:pt x="212725" y="892175"/>
                  </a:lnTo>
                  <a:close/>
                  <a:moveTo>
                    <a:pt x="282575" y="777875"/>
                  </a:moveTo>
                  <a:lnTo>
                    <a:pt x="311150" y="819150"/>
                  </a:lnTo>
                  <a:lnTo>
                    <a:pt x="285750" y="828675"/>
                  </a:lnTo>
                  <a:lnTo>
                    <a:pt x="292100" y="825500"/>
                  </a:lnTo>
                  <a:lnTo>
                    <a:pt x="282575" y="819150"/>
                  </a:lnTo>
                  <a:lnTo>
                    <a:pt x="266700" y="790575"/>
                  </a:lnTo>
                  <a:close/>
                  <a:moveTo>
                    <a:pt x="327025" y="628650"/>
                  </a:moveTo>
                  <a:lnTo>
                    <a:pt x="342900" y="647700"/>
                  </a:lnTo>
                  <a:lnTo>
                    <a:pt x="336550" y="692150"/>
                  </a:lnTo>
                  <a:lnTo>
                    <a:pt x="327025" y="704850"/>
                  </a:lnTo>
                  <a:lnTo>
                    <a:pt x="307975" y="698500"/>
                  </a:lnTo>
                  <a:lnTo>
                    <a:pt x="301625" y="673100"/>
                  </a:lnTo>
                  <a:lnTo>
                    <a:pt x="292100" y="657225"/>
                  </a:lnTo>
                  <a:close/>
                  <a:moveTo>
                    <a:pt x="241300" y="606425"/>
                  </a:moveTo>
                  <a:lnTo>
                    <a:pt x="269875" y="612775"/>
                  </a:lnTo>
                  <a:lnTo>
                    <a:pt x="269875" y="622300"/>
                  </a:lnTo>
                  <a:lnTo>
                    <a:pt x="257175" y="619125"/>
                  </a:lnTo>
                  <a:lnTo>
                    <a:pt x="254000" y="622300"/>
                  </a:lnTo>
                  <a:close/>
                  <a:moveTo>
                    <a:pt x="482600" y="546100"/>
                  </a:moveTo>
                  <a:lnTo>
                    <a:pt x="492125" y="558800"/>
                  </a:lnTo>
                  <a:lnTo>
                    <a:pt x="581025" y="584200"/>
                  </a:lnTo>
                  <a:lnTo>
                    <a:pt x="612775" y="590550"/>
                  </a:lnTo>
                  <a:lnTo>
                    <a:pt x="581025" y="631825"/>
                  </a:lnTo>
                  <a:lnTo>
                    <a:pt x="492125" y="663575"/>
                  </a:lnTo>
                  <a:lnTo>
                    <a:pt x="498475" y="685800"/>
                  </a:lnTo>
                  <a:lnTo>
                    <a:pt x="473075" y="688975"/>
                  </a:lnTo>
                  <a:lnTo>
                    <a:pt x="473075" y="701675"/>
                  </a:lnTo>
                  <a:lnTo>
                    <a:pt x="530225" y="708025"/>
                  </a:lnTo>
                  <a:lnTo>
                    <a:pt x="619125" y="739775"/>
                  </a:lnTo>
                  <a:lnTo>
                    <a:pt x="638175" y="739775"/>
                  </a:lnTo>
                  <a:lnTo>
                    <a:pt x="647700" y="781050"/>
                  </a:lnTo>
                  <a:lnTo>
                    <a:pt x="549275" y="892175"/>
                  </a:lnTo>
                  <a:lnTo>
                    <a:pt x="508000" y="920750"/>
                  </a:lnTo>
                  <a:lnTo>
                    <a:pt x="476250" y="933450"/>
                  </a:lnTo>
                  <a:lnTo>
                    <a:pt x="492125" y="952500"/>
                  </a:lnTo>
                  <a:lnTo>
                    <a:pt x="514350" y="942975"/>
                  </a:lnTo>
                  <a:lnTo>
                    <a:pt x="542925" y="971550"/>
                  </a:lnTo>
                  <a:lnTo>
                    <a:pt x="558800" y="1009650"/>
                  </a:lnTo>
                  <a:lnTo>
                    <a:pt x="574675" y="1050925"/>
                  </a:lnTo>
                  <a:lnTo>
                    <a:pt x="568325" y="1063625"/>
                  </a:lnTo>
                  <a:lnTo>
                    <a:pt x="565150" y="1092200"/>
                  </a:lnTo>
                  <a:lnTo>
                    <a:pt x="587375" y="1190625"/>
                  </a:lnTo>
                  <a:lnTo>
                    <a:pt x="625475" y="1266825"/>
                  </a:lnTo>
                  <a:lnTo>
                    <a:pt x="631825" y="1387475"/>
                  </a:lnTo>
                  <a:lnTo>
                    <a:pt x="622300" y="1425575"/>
                  </a:lnTo>
                  <a:lnTo>
                    <a:pt x="628650" y="1454150"/>
                  </a:lnTo>
                  <a:lnTo>
                    <a:pt x="679450" y="1457325"/>
                  </a:lnTo>
                  <a:lnTo>
                    <a:pt x="723900" y="1495425"/>
                  </a:lnTo>
                  <a:lnTo>
                    <a:pt x="714375" y="1552575"/>
                  </a:lnTo>
                  <a:lnTo>
                    <a:pt x="692150" y="1590675"/>
                  </a:lnTo>
                  <a:lnTo>
                    <a:pt x="663575" y="1600200"/>
                  </a:lnTo>
                  <a:lnTo>
                    <a:pt x="647700" y="1622425"/>
                  </a:lnTo>
                  <a:lnTo>
                    <a:pt x="615950" y="1644650"/>
                  </a:lnTo>
                  <a:lnTo>
                    <a:pt x="612775" y="1670050"/>
                  </a:lnTo>
                  <a:lnTo>
                    <a:pt x="641350" y="1676400"/>
                  </a:lnTo>
                  <a:lnTo>
                    <a:pt x="657225" y="1682750"/>
                  </a:lnTo>
                  <a:lnTo>
                    <a:pt x="644525" y="1711325"/>
                  </a:lnTo>
                  <a:lnTo>
                    <a:pt x="603250" y="1724025"/>
                  </a:lnTo>
                  <a:lnTo>
                    <a:pt x="533400" y="1739900"/>
                  </a:lnTo>
                  <a:lnTo>
                    <a:pt x="504825" y="1724025"/>
                  </a:lnTo>
                  <a:lnTo>
                    <a:pt x="466725" y="1714500"/>
                  </a:lnTo>
                  <a:lnTo>
                    <a:pt x="333375" y="1689100"/>
                  </a:lnTo>
                  <a:lnTo>
                    <a:pt x="330200" y="1701800"/>
                  </a:lnTo>
                  <a:lnTo>
                    <a:pt x="295275" y="1685925"/>
                  </a:lnTo>
                  <a:lnTo>
                    <a:pt x="225425" y="1657350"/>
                  </a:lnTo>
                  <a:lnTo>
                    <a:pt x="180975" y="1676400"/>
                  </a:lnTo>
                  <a:lnTo>
                    <a:pt x="155575" y="1689100"/>
                  </a:lnTo>
                  <a:lnTo>
                    <a:pt x="139700" y="1673225"/>
                  </a:lnTo>
                  <a:lnTo>
                    <a:pt x="57150" y="1663700"/>
                  </a:lnTo>
                  <a:lnTo>
                    <a:pt x="0" y="1673225"/>
                  </a:lnTo>
                  <a:lnTo>
                    <a:pt x="6350" y="1651000"/>
                  </a:lnTo>
                  <a:lnTo>
                    <a:pt x="25400" y="1651000"/>
                  </a:lnTo>
                  <a:lnTo>
                    <a:pt x="50800" y="1641475"/>
                  </a:lnTo>
                  <a:lnTo>
                    <a:pt x="117475" y="1606550"/>
                  </a:lnTo>
                  <a:lnTo>
                    <a:pt x="168275" y="1562100"/>
                  </a:lnTo>
                  <a:lnTo>
                    <a:pt x="209550" y="1565275"/>
                  </a:lnTo>
                  <a:lnTo>
                    <a:pt x="244475" y="1587500"/>
                  </a:lnTo>
                  <a:lnTo>
                    <a:pt x="269875" y="1590675"/>
                  </a:lnTo>
                  <a:lnTo>
                    <a:pt x="279400" y="1574800"/>
                  </a:lnTo>
                  <a:lnTo>
                    <a:pt x="330200" y="1543050"/>
                  </a:lnTo>
                  <a:lnTo>
                    <a:pt x="301625" y="1549400"/>
                  </a:lnTo>
                  <a:lnTo>
                    <a:pt x="288925" y="1546225"/>
                  </a:lnTo>
                  <a:lnTo>
                    <a:pt x="260350" y="1558925"/>
                  </a:lnTo>
                  <a:lnTo>
                    <a:pt x="234950" y="1549400"/>
                  </a:lnTo>
                  <a:lnTo>
                    <a:pt x="219075" y="1524000"/>
                  </a:lnTo>
                  <a:lnTo>
                    <a:pt x="200025" y="1501775"/>
                  </a:lnTo>
                  <a:lnTo>
                    <a:pt x="200025" y="1495425"/>
                  </a:lnTo>
                  <a:lnTo>
                    <a:pt x="174625" y="1476375"/>
                  </a:lnTo>
                  <a:lnTo>
                    <a:pt x="155575" y="1473200"/>
                  </a:lnTo>
                  <a:lnTo>
                    <a:pt x="130175" y="1463675"/>
                  </a:lnTo>
                  <a:lnTo>
                    <a:pt x="117475" y="1460500"/>
                  </a:lnTo>
                  <a:lnTo>
                    <a:pt x="114300" y="1431925"/>
                  </a:lnTo>
                  <a:lnTo>
                    <a:pt x="136525" y="1419225"/>
                  </a:lnTo>
                  <a:lnTo>
                    <a:pt x="165100" y="1425575"/>
                  </a:lnTo>
                  <a:lnTo>
                    <a:pt x="187325" y="1419225"/>
                  </a:lnTo>
                  <a:lnTo>
                    <a:pt x="225425" y="1412875"/>
                  </a:lnTo>
                  <a:lnTo>
                    <a:pt x="254000" y="1358900"/>
                  </a:lnTo>
                  <a:lnTo>
                    <a:pt x="238125" y="1323975"/>
                  </a:lnTo>
                  <a:lnTo>
                    <a:pt x="225425" y="1330325"/>
                  </a:lnTo>
                  <a:lnTo>
                    <a:pt x="203200" y="1330325"/>
                  </a:lnTo>
                  <a:lnTo>
                    <a:pt x="234950" y="1304925"/>
                  </a:lnTo>
                  <a:lnTo>
                    <a:pt x="276225" y="1285875"/>
                  </a:lnTo>
                  <a:lnTo>
                    <a:pt x="295275" y="1285875"/>
                  </a:lnTo>
                  <a:lnTo>
                    <a:pt x="304800" y="1282700"/>
                  </a:lnTo>
                  <a:lnTo>
                    <a:pt x="307975" y="1289050"/>
                  </a:lnTo>
                  <a:lnTo>
                    <a:pt x="333375" y="1295400"/>
                  </a:lnTo>
                  <a:lnTo>
                    <a:pt x="371475" y="1295400"/>
                  </a:lnTo>
                  <a:lnTo>
                    <a:pt x="387350" y="1235075"/>
                  </a:lnTo>
                  <a:lnTo>
                    <a:pt x="387350" y="1196975"/>
                  </a:lnTo>
                  <a:lnTo>
                    <a:pt x="381000" y="1177925"/>
                  </a:lnTo>
                  <a:lnTo>
                    <a:pt x="377825" y="1162050"/>
                  </a:lnTo>
                  <a:lnTo>
                    <a:pt x="381000" y="1120775"/>
                  </a:lnTo>
                  <a:lnTo>
                    <a:pt x="409575" y="1089025"/>
                  </a:lnTo>
                  <a:lnTo>
                    <a:pt x="330200" y="1079500"/>
                  </a:lnTo>
                  <a:lnTo>
                    <a:pt x="273050" y="1038225"/>
                  </a:lnTo>
                  <a:lnTo>
                    <a:pt x="336550" y="977900"/>
                  </a:lnTo>
                  <a:lnTo>
                    <a:pt x="342900" y="952500"/>
                  </a:lnTo>
                  <a:lnTo>
                    <a:pt x="333375" y="936625"/>
                  </a:lnTo>
                  <a:lnTo>
                    <a:pt x="342900" y="914400"/>
                  </a:lnTo>
                  <a:lnTo>
                    <a:pt x="355600" y="873125"/>
                  </a:lnTo>
                  <a:lnTo>
                    <a:pt x="339725" y="908050"/>
                  </a:lnTo>
                  <a:lnTo>
                    <a:pt x="314325" y="901700"/>
                  </a:lnTo>
                  <a:lnTo>
                    <a:pt x="320675" y="879475"/>
                  </a:lnTo>
                  <a:lnTo>
                    <a:pt x="314325" y="885825"/>
                  </a:lnTo>
                  <a:lnTo>
                    <a:pt x="301625" y="904875"/>
                  </a:lnTo>
                  <a:lnTo>
                    <a:pt x="285750" y="933450"/>
                  </a:lnTo>
                  <a:lnTo>
                    <a:pt x="247650" y="965200"/>
                  </a:lnTo>
                  <a:lnTo>
                    <a:pt x="266700" y="927100"/>
                  </a:lnTo>
                  <a:lnTo>
                    <a:pt x="304800" y="854075"/>
                  </a:lnTo>
                  <a:lnTo>
                    <a:pt x="323850" y="806450"/>
                  </a:lnTo>
                  <a:lnTo>
                    <a:pt x="304800" y="793750"/>
                  </a:lnTo>
                  <a:lnTo>
                    <a:pt x="288925" y="765175"/>
                  </a:lnTo>
                  <a:lnTo>
                    <a:pt x="295275" y="758825"/>
                  </a:lnTo>
                  <a:lnTo>
                    <a:pt x="323850" y="755650"/>
                  </a:lnTo>
                  <a:lnTo>
                    <a:pt x="336550" y="755650"/>
                  </a:lnTo>
                  <a:lnTo>
                    <a:pt x="323850" y="749300"/>
                  </a:lnTo>
                  <a:lnTo>
                    <a:pt x="333375" y="733425"/>
                  </a:lnTo>
                  <a:lnTo>
                    <a:pt x="355600" y="742950"/>
                  </a:lnTo>
                  <a:lnTo>
                    <a:pt x="339725" y="730250"/>
                  </a:lnTo>
                  <a:lnTo>
                    <a:pt x="355600" y="695325"/>
                  </a:lnTo>
                  <a:lnTo>
                    <a:pt x="358775" y="663575"/>
                  </a:lnTo>
                  <a:lnTo>
                    <a:pt x="381000" y="644525"/>
                  </a:lnTo>
                  <a:lnTo>
                    <a:pt x="422275" y="606425"/>
                  </a:lnTo>
                  <a:lnTo>
                    <a:pt x="431800" y="596900"/>
                  </a:lnTo>
                  <a:lnTo>
                    <a:pt x="428625" y="581025"/>
                  </a:lnTo>
                  <a:lnTo>
                    <a:pt x="460375" y="552450"/>
                  </a:lnTo>
                  <a:close/>
                  <a:moveTo>
                    <a:pt x="606425" y="530225"/>
                  </a:moveTo>
                  <a:lnTo>
                    <a:pt x="650875" y="555625"/>
                  </a:lnTo>
                  <a:lnTo>
                    <a:pt x="622300" y="552450"/>
                  </a:lnTo>
                  <a:close/>
                  <a:moveTo>
                    <a:pt x="377825" y="527050"/>
                  </a:moveTo>
                  <a:lnTo>
                    <a:pt x="384175" y="539750"/>
                  </a:lnTo>
                  <a:lnTo>
                    <a:pt x="342900" y="571500"/>
                  </a:lnTo>
                  <a:lnTo>
                    <a:pt x="323850" y="577850"/>
                  </a:lnTo>
                  <a:lnTo>
                    <a:pt x="304800" y="600075"/>
                  </a:lnTo>
                  <a:lnTo>
                    <a:pt x="282575" y="587375"/>
                  </a:lnTo>
                  <a:lnTo>
                    <a:pt x="288925" y="590550"/>
                  </a:lnTo>
                  <a:lnTo>
                    <a:pt x="298450" y="584200"/>
                  </a:lnTo>
                  <a:lnTo>
                    <a:pt x="311150" y="587375"/>
                  </a:lnTo>
                  <a:lnTo>
                    <a:pt x="295275" y="571500"/>
                  </a:lnTo>
                  <a:lnTo>
                    <a:pt x="314325" y="536575"/>
                  </a:lnTo>
                  <a:lnTo>
                    <a:pt x="358775" y="530225"/>
                  </a:lnTo>
                  <a:close/>
                  <a:moveTo>
                    <a:pt x="822325" y="358775"/>
                  </a:moveTo>
                  <a:lnTo>
                    <a:pt x="815975" y="381000"/>
                  </a:lnTo>
                  <a:lnTo>
                    <a:pt x="806450" y="390525"/>
                  </a:lnTo>
                  <a:lnTo>
                    <a:pt x="822325" y="384175"/>
                  </a:lnTo>
                  <a:lnTo>
                    <a:pt x="822325" y="403225"/>
                  </a:lnTo>
                  <a:lnTo>
                    <a:pt x="809625" y="431800"/>
                  </a:lnTo>
                  <a:lnTo>
                    <a:pt x="790575" y="466725"/>
                  </a:lnTo>
                  <a:lnTo>
                    <a:pt x="784225" y="457200"/>
                  </a:lnTo>
                  <a:lnTo>
                    <a:pt x="796925" y="409575"/>
                  </a:lnTo>
                  <a:lnTo>
                    <a:pt x="790575" y="422275"/>
                  </a:lnTo>
                  <a:lnTo>
                    <a:pt x="777875" y="403225"/>
                  </a:lnTo>
                  <a:lnTo>
                    <a:pt x="796925" y="400050"/>
                  </a:lnTo>
                  <a:lnTo>
                    <a:pt x="803275" y="377825"/>
                  </a:lnTo>
                  <a:lnTo>
                    <a:pt x="793750" y="374650"/>
                  </a:lnTo>
                  <a:close/>
                  <a:moveTo>
                    <a:pt x="863600" y="342900"/>
                  </a:moveTo>
                  <a:lnTo>
                    <a:pt x="854075" y="361950"/>
                  </a:lnTo>
                  <a:lnTo>
                    <a:pt x="844550" y="358775"/>
                  </a:lnTo>
                  <a:close/>
                  <a:moveTo>
                    <a:pt x="533400" y="0"/>
                  </a:moveTo>
                  <a:lnTo>
                    <a:pt x="539750" y="60325"/>
                  </a:lnTo>
                  <a:lnTo>
                    <a:pt x="523875" y="190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Freeform 280">
              <a:extLst>
                <a:ext uri="{FF2B5EF4-FFF2-40B4-BE49-F238E27FC236}">
                  <a16:creationId xmlns:a16="http://schemas.microsoft.com/office/drawing/2014/main" id="{1EFF19B3-5527-494B-9376-9CBC3B7CF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452" y="1395223"/>
              <a:ext cx="584200" cy="520700"/>
            </a:xfrm>
            <a:custGeom>
              <a:avLst/>
              <a:gdLst/>
              <a:ahLst/>
              <a:cxnLst>
                <a:cxn ang="0">
                  <a:pos x="352" y="222"/>
                </a:cxn>
                <a:cxn ang="0">
                  <a:pos x="344" y="172"/>
                </a:cxn>
                <a:cxn ang="0">
                  <a:pos x="334" y="128"/>
                </a:cxn>
                <a:cxn ang="0">
                  <a:pos x="314" y="146"/>
                </a:cxn>
                <a:cxn ang="0">
                  <a:pos x="308" y="148"/>
                </a:cxn>
                <a:cxn ang="0">
                  <a:pos x="294" y="146"/>
                </a:cxn>
                <a:cxn ang="0">
                  <a:pos x="274" y="134"/>
                </a:cxn>
                <a:cxn ang="0">
                  <a:pos x="262" y="124"/>
                </a:cxn>
                <a:cxn ang="0">
                  <a:pos x="236" y="102"/>
                </a:cxn>
                <a:cxn ang="0">
                  <a:pos x="212" y="100"/>
                </a:cxn>
                <a:cxn ang="0">
                  <a:pos x="194" y="116"/>
                </a:cxn>
                <a:cxn ang="0">
                  <a:pos x="186" y="78"/>
                </a:cxn>
                <a:cxn ang="0">
                  <a:pos x="164" y="114"/>
                </a:cxn>
                <a:cxn ang="0">
                  <a:pos x="154" y="102"/>
                </a:cxn>
                <a:cxn ang="0">
                  <a:pos x="146" y="80"/>
                </a:cxn>
                <a:cxn ang="0">
                  <a:pos x="152" y="44"/>
                </a:cxn>
                <a:cxn ang="0">
                  <a:pos x="144" y="20"/>
                </a:cxn>
                <a:cxn ang="0">
                  <a:pos x="120" y="0"/>
                </a:cxn>
                <a:cxn ang="0">
                  <a:pos x="32" y="30"/>
                </a:cxn>
                <a:cxn ang="0">
                  <a:pos x="66" y="56"/>
                </a:cxn>
                <a:cxn ang="0">
                  <a:pos x="88" y="72"/>
                </a:cxn>
                <a:cxn ang="0">
                  <a:pos x="58" y="96"/>
                </a:cxn>
                <a:cxn ang="0">
                  <a:pos x="20" y="86"/>
                </a:cxn>
                <a:cxn ang="0">
                  <a:pos x="12" y="102"/>
                </a:cxn>
                <a:cxn ang="0">
                  <a:pos x="48" y="120"/>
                </a:cxn>
                <a:cxn ang="0">
                  <a:pos x="56" y="140"/>
                </a:cxn>
                <a:cxn ang="0">
                  <a:pos x="30" y="192"/>
                </a:cxn>
                <a:cxn ang="0">
                  <a:pos x="0" y="180"/>
                </a:cxn>
                <a:cxn ang="0">
                  <a:pos x="16" y="208"/>
                </a:cxn>
                <a:cxn ang="0">
                  <a:pos x="52" y="244"/>
                </a:cxn>
                <a:cxn ang="0">
                  <a:pos x="116" y="322"/>
                </a:cxn>
                <a:cxn ang="0">
                  <a:pos x="208" y="322"/>
                </a:cxn>
                <a:cxn ang="0">
                  <a:pos x="262" y="324"/>
                </a:cxn>
                <a:cxn ang="0">
                  <a:pos x="272" y="322"/>
                </a:cxn>
                <a:cxn ang="0">
                  <a:pos x="318" y="310"/>
                </a:cxn>
                <a:cxn ang="0">
                  <a:pos x="350" y="280"/>
                </a:cxn>
                <a:cxn ang="0">
                  <a:pos x="364" y="242"/>
                </a:cxn>
              </a:cxnLst>
              <a:rect l="0" t="0" r="r" b="b"/>
              <a:pathLst>
                <a:path w="368" h="328">
                  <a:moveTo>
                    <a:pt x="354" y="234"/>
                  </a:moveTo>
                  <a:lnTo>
                    <a:pt x="352" y="222"/>
                  </a:lnTo>
                  <a:lnTo>
                    <a:pt x="350" y="186"/>
                  </a:lnTo>
                  <a:lnTo>
                    <a:pt x="344" y="172"/>
                  </a:lnTo>
                  <a:lnTo>
                    <a:pt x="342" y="152"/>
                  </a:lnTo>
                  <a:lnTo>
                    <a:pt x="334" y="128"/>
                  </a:lnTo>
                  <a:lnTo>
                    <a:pt x="316" y="136"/>
                  </a:lnTo>
                  <a:lnTo>
                    <a:pt x="314" y="146"/>
                  </a:lnTo>
                  <a:lnTo>
                    <a:pt x="308" y="148"/>
                  </a:lnTo>
                  <a:lnTo>
                    <a:pt x="308" y="148"/>
                  </a:lnTo>
                  <a:lnTo>
                    <a:pt x="300" y="148"/>
                  </a:lnTo>
                  <a:lnTo>
                    <a:pt x="294" y="146"/>
                  </a:lnTo>
                  <a:lnTo>
                    <a:pt x="294" y="138"/>
                  </a:lnTo>
                  <a:lnTo>
                    <a:pt x="274" y="134"/>
                  </a:lnTo>
                  <a:lnTo>
                    <a:pt x="264" y="132"/>
                  </a:lnTo>
                  <a:lnTo>
                    <a:pt x="262" y="124"/>
                  </a:lnTo>
                  <a:lnTo>
                    <a:pt x="242" y="110"/>
                  </a:lnTo>
                  <a:lnTo>
                    <a:pt x="236" y="102"/>
                  </a:lnTo>
                  <a:lnTo>
                    <a:pt x="222" y="100"/>
                  </a:lnTo>
                  <a:lnTo>
                    <a:pt x="212" y="100"/>
                  </a:lnTo>
                  <a:lnTo>
                    <a:pt x="206" y="108"/>
                  </a:lnTo>
                  <a:lnTo>
                    <a:pt x="194" y="116"/>
                  </a:lnTo>
                  <a:lnTo>
                    <a:pt x="198" y="82"/>
                  </a:lnTo>
                  <a:lnTo>
                    <a:pt x="186" y="78"/>
                  </a:lnTo>
                  <a:lnTo>
                    <a:pt x="178" y="92"/>
                  </a:lnTo>
                  <a:lnTo>
                    <a:pt x="164" y="114"/>
                  </a:lnTo>
                  <a:lnTo>
                    <a:pt x="152" y="116"/>
                  </a:lnTo>
                  <a:lnTo>
                    <a:pt x="154" y="102"/>
                  </a:lnTo>
                  <a:lnTo>
                    <a:pt x="132" y="110"/>
                  </a:lnTo>
                  <a:lnTo>
                    <a:pt x="146" y="80"/>
                  </a:lnTo>
                  <a:lnTo>
                    <a:pt x="154" y="64"/>
                  </a:lnTo>
                  <a:lnTo>
                    <a:pt x="152" y="44"/>
                  </a:lnTo>
                  <a:lnTo>
                    <a:pt x="148" y="34"/>
                  </a:lnTo>
                  <a:lnTo>
                    <a:pt x="144" y="20"/>
                  </a:lnTo>
                  <a:lnTo>
                    <a:pt x="142" y="6"/>
                  </a:lnTo>
                  <a:lnTo>
                    <a:pt x="120" y="0"/>
                  </a:lnTo>
                  <a:lnTo>
                    <a:pt x="84" y="8"/>
                  </a:lnTo>
                  <a:lnTo>
                    <a:pt x="32" y="30"/>
                  </a:lnTo>
                  <a:lnTo>
                    <a:pt x="44" y="50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88" y="72"/>
                  </a:lnTo>
                  <a:lnTo>
                    <a:pt x="110" y="96"/>
                  </a:lnTo>
                  <a:lnTo>
                    <a:pt x="58" y="96"/>
                  </a:lnTo>
                  <a:lnTo>
                    <a:pt x="36" y="92"/>
                  </a:lnTo>
                  <a:lnTo>
                    <a:pt x="20" y="86"/>
                  </a:lnTo>
                  <a:lnTo>
                    <a:pt x="12" y="84"/>
                  </a:lnTo>
                  <a:lnTo>
                    <a:pt x="12" y="102"/>
                  </a:lnTo>
                  <a:lnTo>
                    <a:pt x="30" y="106"/>
                  </a:lnTo>
                  <a:lnTo>
                    <a:pt x="48" y="120"/>
                  </a:lnTo>
                  <a:lnTo>
                    <a:pt x="58" y="138"/>
                  </a:lnTo>
                  <a:lnTo>
                    <a:pt x="56" y="140"/>
                  </a:lnTo>
                  <a:lnTo>
                    <a:pt x="44" y="166"/>
                  </a:lnTo>
                  <a:lnTo>
                    <a:pt x="30" y="192"/>
                  </a:lnTo>
                  <a:lnTo>
                    <a:pt x="12" y="188"/>
                  </a:lnTo>
                  <a:lnTo>
                    <a:pt x="0" y="180"/>
                  </a:lnTo>
                  <a:lnTo>
                    <a:pt x="0" y="198"/>
                  </a:lnTo>
                  <a:lnTo>
                    <a:pt x="16" y="208"/>
                  </a:lnTo>
                  <a:lnTo>
                    <a:pt x="36" y="222"/>
                  </a:lnTo>
                  <a:lnTo>
                    <a:pt x="52" y="244"/>
                  </a:lnTo>
                  <a:lnTo>
                    <a:pt x="78" y="294"/>
                  </a:lnTo>
                  <a:lnTo>
                    <a:pt x="116" y="322"/>
                  </a:lnTo>
                  <a:lnTo>
                    <a:pt x="180" y="324"/>
                  </a:lnTo>
                  <a:lnTo>
                    <a:pt x="208" y="322"/>
                  </a:lnTo>
                  <a:lnTo>
                    <a:pt x="206" y="322"/>
                  </a:lnTo>
                  <a:lnTo>
                    <a:pt x="262" y="324"/>
                  </a:lnTo>
                  <a:lnTo>
                    <a:pt x="270" y="328"/>
                  </a:lnTo>
                  <a:lnTo>
                    <a:pt x="272" y="322"/>
                  </a:lnTo>
                  <a:lnTo>
                    <a:pt x="280" y="320"/>
                  </a:lnTo>
                  <a:lnTo>
                    <a:pt x="318" y="310"/>
                  </a:lnTo>
                  <a:lnTo>
                    <a:pt x="330" y="304"/>
                  </a:lnTo>
                  <a:lnTo>
                    <a:pt x="350" y="280"/>
                  </a:lnTo>
                  <a:lnTo>
                    <a:pt x="368" y="256"/>
                  </a:lnTo>
                  <a:lnTo>
                    <a:pt x="364" y="242"/>
                  </a:lnTo>
                  <a:lnTo>
                    <a:pt x="354" y="23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Freeform 198">
              <a:extLst>
                <a:ext uri="{FF2B5EF4-FFF2-40B4-BE49-F238E27FC236}">
                  <a16:creationId xmlns:a16="http://schemas.microsoft.com/office/drawing/2014/main" id="{496EAB3B-286A-4BFF-A3A9-CA2BB5F17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739" y="3331973"/>
              <a:ext cx="565150" cy="323850"/>
            </a:xfrm>
            <a:custGeom>
              <a:avLst/>
              <a:gdLst/>
              <a:ahLst/>
              <a:cxnLst>
                <a:cxn ang="0">
                  <a:pos x="354" y="152"/>
                </a:cxn>
                <a:cxn ang="0">
                  <a:pos x="356" y="134"/>
                </a:cxn>
                <a:cxn ang="0">
                  <a:pos x="348" y="116"/>
                </a:cxn>
                <a:cxn ang="0">
                  <a:pos x="332" y="72"/>
                </a:cxn>
                <a:cxn ang="0">
                  <a:pos x="330" y="56"/>
                </a:cxn>
                <a:cxn ang="0">
                  <a:pos x="326" y="50"/>
                </a:cxn>
                <a:cxn ang="0">
                  <a:pos x="302" y="34"/>
                </a:cxn>
                <a:cxn ang="0">
                  <a:pos x="274" y="30"/>
                </a:cxn>
                <a:cxn ang="0">
                  <a:pos x="242" y="22"/>
                </a:cxn>
                <a:cxn ang="0">
                  <a:pos x="210" y="0"/>
                </a:cxn>
                <a:cxn ang="0">
                  <a:pos x="188" y="2"/>
                </a:cxn>
                <a:cxn ang="0">
                  <a:pos x="158" y="16"/>
                </a:cxn>
                <a:cxn ang="0">
                  <a:pos x="156" y="28"/>
                </a:cxn>
                <a:cxn ang="0">
                  <a:pos x="164" y="68"/>
                </a:cxn>
                <a:cxn ang="0">
                  <a:pos x="148" y="88"/>
                </a:cxn>
                <a:cxn ang="0">
                  <a:pos x="110" y="88"/>
                </a:cxn>
                <a:cxn ang="0">
                  <a:pos x="104" y="74"/>
                </a:cxn>
                <a:cxn ang="0">
                  <a:pos x="88" y="52"/>
                </a:cxn>
                <a:cxn ang="0">
                  <a:pos x="66" y="36"/>
                </a:cxn>
                <a:cxn ang="0">
                  <a:pos x="36" y="48"/>
                </a:cxn>
                <a:cxn ang="0">
                  <a:pos x="20" y="74"/>
                </a:cxn>
                <a:cxn ang="0">
                  <a:pos x="4" y="120"/>
                </a:cxn>
                <a:cxn ang="0">
                  <a:pos x="0" y="164"/>
                </a:cxn>
                <a:cxn ang="0">
                  <a:pos x="6" y="184"/>
                </a:cxn>
                <a:cxn ang="0">
                  <a:pos x="10" y="182"/>
                </a:cxn>
                <a:cxn ang="0">
                  <a:pos x="12" y="182"/>
                </a:cxn>
                <a:cxn ang="0">
                  <a:pos x="14" y="174"/>
                </a:cxn>
                <a:cxn ang="0">
                  <a:pos x="22" y="168"/>
                </a:cxn>
                <a:cxn ang="0">
                  <a:pos x="26" y="164"/>
                </a:cxn>
                <a:cxn ang="0">
                  <a:pos x="30" y="160"/>
                </a:cxn>
                <a:cxn ang="0">
                  <a:pos x="38" y="162"/>
                </a:cxn>
                <a:cxn ang="0">
                  <a:pos x="40" y="158"/>
                </a:cxn>
                <a:cxn ang="0">
                  <a:pos x="48" y="154"/>
                </a:cxn>
                <a:cxn ang="0">
                  <a:pos x="50" y="152"/>
                </a:cxn>
                <a:cxn ang="0">
                  <a:pos x="50" y="152"/>
                </a:cxn>
                <a:cxn ang="0">
                  <a:pos x="68" y="152"/>
                </a:cxn>
                <a:cxn ang="0">
                  <a:pos x="86" y="154"/>
                </a:cxn>
                <a:cxn ang="0">
                  <a:pos x="150" y="154"/>
                </a:cxn>
                <a:cxn ang="0">
                  <a:pos x="178" y="150"/>
                </a:cxn>
                <a:cxn ang="0">
                  <a:pos x="198" y="154"/>
                </a:cxn>
                <a:cxn ang="0">
                  <a:pos x="210" y="164"/>
                </a:cxn>
                <a:cxn ang="0">
                  <a:pos x="224" y="166"/>
                </a:cxn>
                <a:cxn ang="0">
                  <a:pos x="244" y="178"/>
                </a:cxn>
                <a:cxn ang="0">
                  <a:pos x="246" y="178"/>
                </a:cxn>
                <a:cxn ang="0">
                  <a:pos x="284" y="204"/>
                </a:cxn>
                <a:cxn ang="0">
                  <a:pos x="320" y="186"/>
                </a:cxn>
                <a:cxn ang="0">
                  <a:pos x="332" y="188"/>
                </a:cxn>
                <a:cxn ang="0">
                  <a:pos x="340" y="168"/>
                </a:cxn>
                <a:cxn ang="0">
                  <a:pos x="354" y="152"/>
                </a:cxn>
              </a:cxnLst>
              <a:rect l="0" t="0" r="r" b="b"/>
              <a:pathLst>
                <a:path w="356" h="204">
                  <a:moveTo>
                    <a:pt x="354" y="152"/>
                  </a:moveTo>
                  <a:lnTo>
                    <a:pt x="356" y="134"/>
                  </a:lnTo>
                  <a:lnTo>
                    <a:pt x="348" y="116"/>
                  </a:lnTo>
                  <a:lnTo>
                    <a:pt x="332" y="72"/>
                  </a:lnTo>
                  <a:lnTo>
                    <a:pt x="330" y="56"/>
                  </a:lnTo>
                  <a:lnTo>
                    <a:pt x="326" y="50"/>
                  </a:lnTo>
                  <a:lnTo>
                    <a:pt x="302" y="34"/>
                  </a:lnTo>
                  <a:lnTo>
                    <a:pt x="274" y="30"/>
                  </a:lnTo>
                  <a:lnTo>
                    <a:pt x="242" y="22"/>
                  </a:lnTo>
                  <a:lnTo>
                    <a:pt x="210" y="0"/>
                  </a:lnTo>
                  <a:lnTo>
                    <a:pt x="188" y="2"/>
                  </a:lnTo>
                  <a:lnTo>
                    <a:pt x="158" y="16"/>
                  </a:lnTo>
                  <a:lnTo>
                    <a:pt x="156" y="28"/>
                  </a:lnTo>
                  <a:lnTo>
                    <a:pt x="164" y="68"/>
                  </a:lnTo>
                  <a:lnTo>
                    <a:pt x="148" y="88"/>
                  </a:lnTo>
                  <a:lnTo>
                    <a:pt x="110" y="88"/>
                  </a:lnTo>
                  <a:lnTo>
                    <a:pt x="104" y="74"/>
                  </a:lnTo>
                  <a:lnTo>
                    <a:pt x="88" y="52"/>
                  </a:lnTo>
                  <a:lnTo>
                    <a:pt x="66" y="36"/>
                  </a:lnTo>
                  <a:lnTo>
                    <a:pt x="36" y="48"/>
                  </a:lnTo>
                  <a:lnTo>
                    <a:pt x="20" y="74"/>
                  </a:lnTo>
                  <a:lnTo>
                    <a:pt x="4" y="120"/>
                  </a:lnTo>
                  <a:lnTo>
                    <a:pt x="0" y="164"/>
                  </a:lnTo>
                  <a:lnTo>
                    <a:pt x="6" y="184"/>
                  </a:lnTo>
                  <a:lnTo>
                    <a:pt x="10" y="182"/>
                  </a:lnTo>
                  <a:lnTo>
                    <a:pt x="12" y="182"/>
                  </a:lnTo>
                  <a:lnTo>
                    <a:pt x="14" y="174"/>
                  </a:lnTo>
                  <a:lnTo>
                    <a:pt x="22" y="168"/>
                  </a:lnTo>
                  <a:lnTo>
                    <a:pt x="26" y="164"/>
                  </a:lnTo>
                  <a:lnTo>
                    <a:pt x="30" y="160"/>
                  </a:lnTo>
                  <a:lnTo>
                    <a:pt x="38" y="162"/>
                  </a:lnTo>
                  <a:lnTo>
                    <a:pt x="40" y="158"/>
                  </a:lnTo>
                  <a:lnTo>
                    <a:pt x="48" y="154"/>
                  </a:lnTo>
                  <a:lnTo>
                    <a:pt x="50" y="152"/>
                  </a:lnTo>
                  <a:lnTo>
                    <a:pt x="50" y="152"/>
                  </a:lnTo>
                  <a:lnTo>
                    <a:pt x="68" y="152"/>
                  </a:lnTo>
                  <a:lnTo>
                    <a:pt x="86" y="154"/>
                  </a:lnTo>
                  <a:lnTo>
                    <a:pt x="150" y="154"/>
                  </a:lnTo>
                  <a:lnTo>
                    <a:pt x="178" y="150"/>
                  </a:lnTo>
                  <a:lnTo>
                    <a:pt x="198" y="154"/>
                  </a:lnTo>
                  <a:lnTo>
                    <a:pt x="210" y="164"/>
                  </a:lnTo>
                  <a:lnTo>
                    <a:pt x="224" y="166"/>
                  </a:lnTo>
                  <a:lnTo>
                    <a:pt x="244" y="178"/>
                  </a:lnTo>
                  <a:lnTo>
                    <a:pt x="246" y="178"/>
                  </a:lnTo>
                  <a:lnTo>
                    <a:pt x="284" y="204"/>
                  </a:lnTo>
                  <a:lnTo>
                    <a:pt x="320" y="186"/>
                  </a:lnTo>
                  <a:lnTo>
                    <a:pt x="332" y="188"/>
                  </a:lnTo>
                  <a:lnTo>
                    <a:pt x="340" y="168"/>
                  </a:lnTo>
                  <a:lnTo>
                    <a:pt x="354" y="15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Freeform 199">
              <a:extLst>
                <a:ext uri="{FF2B5EF4-FFF2-40B4-BE49-F238E27FC236}">
                  <a16:creationId xmlns:a16="http://schemas.microsoft.com/office/drawing/2014/main" id="{3ADCA3B3-A9FA-415E-A57B-541D71AB9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739" y="3570098"/>
              <a:ext cx="450850" cy="349250"/>
            </a:xfrm>
            <a:custGeom>
              <a:avLst/>
              <a:gdLst/>
              <a:ahLst/>
              <a:cxnLst>
                <a:cxn ang="0">
                  <a:pos x="284" y="54"/>
                </a:cxn>
                <a:cxn ang="0">
                  <a:pos x="270" y="114"/>
                </a:cxn>
                <a:cxn ang="0">
                  <a:pos x="248" y="128"/>
                </a:cxn>
                <a:cxn ang="0">
                  <a:pos x="246" y="160"/>
                </a:cxn>
                <a:cxn ang="0">
                  <a:pos x="238" y="190"/>
                </a:cxn>
                <a:cxn ang="0">
                  <a:pos x="212" y="196"/>
                </a:cxn>
                <a:cxn ang="0">
                  <a:pos x="188" y="214"/>
                </a:cxn>
                <a:cxn ang="0">
                  <a:pos x="156" y="216"/>
                </a:cxn>
                <a:cxn ang="0">
                  <a:pos x="150" y="220"/>
                </a:cxn>
                <a:cxn ang="0">
                  <a:pos x="136" y="218"/>
                </a:cxn>
                <a:cxn ang="0">
                  <a:pos x="124" y="190"/>
                </a:cxn>
                <a:cxn ang="0">
                  <a:pos x="96" y="182"/>
                </a:cxn>
                <a:cxn ang="0">
                  <a:pos x="92" y="174"/>
                </a:cxn>
                <a:cxn ang="0">
                  <a:pos x="94" y="154"/>
                </a:cxn>
                <a:cxn ang="0">
                  <a:pos x="86" y="126"/>
                </a:cxn>
                <a:cxn ang="0">
                  <a:pos x="84" y="120"/>
                </a:cxn>
                <a:cxn ang="0">
                  <a:pos x="54" y="122"/>
                </a:cxn>
                <a:cxn ang="0">
                  <a:pos x="22" y="102"/>
                </a:cxn>
                <a:cxn ang="0">
                  <a:pos x="0" y="104"/>
                </a:cxn>
                <a:cxn ang="0">
                  <a:pos x="6" y="94"/>
                </a:cxn>
                <a:cxn ang="0">
                  <a:pos x="8" y="76"/>
                </a:cxn>
                <a:cxn ang="0">
                  <a:pos x="6" y="56"/>
                </a:cxn>
                <a:cxn ang="0">
                  <a:pos x="6" y="34"/>
                </a:cxn>
                <a:cxn ang="0">
                  <a:pos x="10" y="32"/>
                </a:cxn>
                <a:cxn ang="0">
                  <a:pos x="12" y="32"/>
                </a:cxn>
                <a:cxn ang="0">
                  <a:pos x="14" y="24"/>
                </a:cxn>
                <a:cxn ang="0">
                  <a:pos x="22" y="18"/>
                </a:cxn>
                <a:cxn ang="0">
                  <a:pos x="26" y="14"/>
                </a:cxn>
                <a:cxn ang="0">
                  <a:pos x="30" y="10"/>
                </a:cxn>
                <a:cxn ang="0">
                  <a:pos x="38" y="12"/>
                </a:cxn>
                <a:cxn ang="0">
                  <a:pos x="40" y="8"/>
                </a:cxn>
                <a:cxn ang="0">
                  <a:pos x="48" y="4"/>
                </a:cxn>
                <a:cxn ang="0">
                  <a:pos x="50" y="2"/>
                </a:cxn>
                <a:cxn ang="0">
                  <a:pos x="50" y="2"/>
                </a:cxn>
                <a:cxn ang="0">
                  <a:pos x="68" y="2"/>
                </a:cxn>
                <a:cxn ang="0">
                  <a:pos x="86" y="4"/>
                </a:cxn>
                <a:cxn ang="0">
                  <a:pos x="150" y="4"/>
                </a:cxn>
                <a:cxn ang="0">
                  <a:pos x="178" y="0"/>
                </a:cxn>
                <a:cxn ang="0">
                  <a:pos x="198" y="4"/>
                </a:cxn>
                <a:cxn ang="0">
                  <a:pos x="210" y="14"/>
                </a:cxn>
                <a:cxn ang="0">
                  <a:pos x="224" y="16"/>
                </a:cxn>
                <a:cxn ang="0">
                  <a:pos x="244" y="28"/>
                </a:cxn>
                <a:cxn ang="0">
                  <a:pos x="246" y="28"/>
                </a:cxn>
                <a:cxn ang="0">
                  <a:pos x="284" y="54"/>
                </a:cxn>
              </a:cxnLst>
              <a:rect l="0" t="0" r="r" b="b"/>
              <a:pathLst>
                <a:path w="284" h="220">
                  <a:moveTo>
                    <a:pt x="284" y="54"/>
                  </a:moveTo>
                  <a:lnTo>
                    <a:pt x="270" y="114"/>
                  </a:lnTo>
                  <a:lnTo>
                    <a:pt x="248" y="128"/>
                  </a:lnTo>
                  <a:lnTo>
                    <a:pt x="246" y="160"/>
                  </a:lnTo>
                  <a:lnTo>
                    <a:pt x="238" y="190"/>
                  </a:lnTo>
                  <a:lnTo>
                    <a:pt x="212" y="196"/>
                  </a:lnTo>
                  <a:lnTo>
                    <a:pt x="188" y="214"/>
                  </a:lnTo>
                  <a:lnTo>
                    <a:pt x="156" y="216"/>
                  </a:lnTo>
                  <a:lnTo>
                    <a:pt x="150" y="220"/>
                  </a:lnTo>
                  <a:lnTo>
                    <a:pt x="136" y="218"/>
                  </a:lnTo>
                  <a:lnTo>
                    <a:pt x="124" y="190"/>
                  </a:lnTo>
                  <a:lnTo>
                    <a:pt x="96" y="182"/>
                  </a:lnTo>
                  <a:lnTo>
                    <a:pt x="92" y="174"/>
                  </a:lnTo>
                  <a:lnTo>
                    <a:pt x="94" y="154"/>
                  </a:lnTo>
                  <a:lnTo>
                    <a:pt x="86" y="126"/>
                  </a:lnTo>
                  <a:lnTo>
                    <a:pt x="84" y="120"/>
                  </a:lnTo>
                  <a:lnTo>
                    <a:pt x="54" y="122"/>
                  </a:lnTo>
                  <a:lnTo>
                    <a:pt x="22" y="102"/>
                  </a:lnTo>
                  <a:lnTo>
                    <a:pt x="0" y="104"/>
                  </a:lnTo>
                  <a:lnTo>
                    <a:pt x="6" y="94"/>
                  </a:lnTo>
                  <a:lnTo>
                    <a:pt x="8" y="76"/>
                  </a:lnTo>
                  <a:lnTo>
                    <a:pt x="6" y="56"/>
                  </a:lnTo>
                  <a:lnTo>
                    <a:pt x="6" y="34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4" y="24"/>
                  </a:lnTo>
                  <a:lnTo>
                    <a:pt x="22" y="18"/>
                  </a:lnTo>
                  <a:lnTo>
                    <a:pt x="26" y="14"/>
                  </a:lnTo>
                  <a:lnTo>
                    <a:pt x="30" y="10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48" y="4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8" y="2"/>
                  </a:lnTo>
                  <a:lnTo>
                    <a:pt x="86" y="4"/>
                  </a:lnTo>
                  <a:lnTo>
                    <a:pt x="150" y="4"/>
                  </a:lnTo>
                  <a:lnTo>
                    <a:pt x="178" y="0"/>
                  </a:lnTo>
                  <a:lnTo>
                    <a:pt x="198" y="4"/>
                  </a:lnTo>
                  <a:lnTo>
                    <a:pt x="210" y="14"/>
                  </a:lnTo>
                  <a:lnTo>
                    <a:pt x="224" y="16"/>
                  </a:lnTo>
                  <a:lnTo>
                    <a:pt x="244" y="28"/>
                  </a:lnTo>
                  <a:lnTo>
                    <a:pt x="246" y="28"/>
                  </a:lnTo>
                  <a:lnTo>
                    <a:pt x="284" y="5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Freeform 201">
              <a:extLst>
                <a:ext uri="{FF2B5EF4-FFF2-40B4-BE49-F238E27FC236}">
                  <a16:creationId xmlns:a16="http://schemas.microsoft.com/office/drawing/2014/main" id="{3847D257-4B6C-444B-9095-B6CEDFA2F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827" y="3798698"/>
              <a:ext cx="862012" cy="804862"/>
            </a:xfrm>
            <a:custGeom>
              <a:avLst/>
              <a:gdLst/>
              <a:ahLst/>
              <a:cxnLst>
                <a:cxn ang="0">
                  <a:pos x="257" y="42"/>
                </a:cxn>
                <a:cxn ang="0">
                  <a:pos x="236" y="4"/>
                </a:cxn>
                <a:cxn ang="0">
                  <a:pos x="172" y="6"/>
                </a:cxn>
                <a:cxn ang="0">
                  <a:pos x="116" y="40"/>
                </a:cxn>
                <a:cxn ang="0">
                  <a:pos x="10" y="68"/>
                </a:cxn>
                <a:cxn ang="0">
                  <a:pos x="12" y="88"/>
                </a:cxn>
                <a:cxn ang="0">
                  <a:pos x="16" y="126"/>
                </a:cxn>
                <a:cxn ang="0">
                  <a:pos x="0" y="166"/>
                </a:cxn>
                <a:cxn ang="0">
                  <a:pos x="26" y="234"/>
                </a:cxn>
                <a:cxn ang="0">
                  <a:pos x="24" y="282"/>
                </a:cxn>
                <a:cxn ang="0">
                  <a:pos x="34" y="316"/>
                </a:cxn>
                <a:cxn ang="0">
                  <a:pos x="32" y="334"/>
                </a:cxn>
                <a:cxn ang="0">
                  <a:pos x="46" y="335"/>
                </a:cxn>
                <a:cxn ang="0">
                  <a:pos x="100" y="363"/>
                </a:cxn>
                <a:cxn ang="0">
                  <a:pos x="126" y="411"/>
                </a:cxn>
                <a:cxn ang="0">
                  <a:pos x="134" y="389"/>
                </a:cxn>
                <a:cxn ang="0">
                  <a:pos x="160" y="397"/>
                </a:cxn>
                <a:cxn ang="0">
                  <a:pos x="184" y="399"/>
                </a:cxn>
                <a:cxn ang="0">
                  <a:pos x="186" y="425"/>
                </a:cxn>
                <a:cxn ang="0">
                  <a:pos x="218" y="433"/>
                </a:cxn>
                <a:cxn ang="0">
                  <a:pos x="265" y="479"/>
                </a:cxn>
                <a:cxn ang="0">
                  <a:pos x="279" y="463"/>
                </a:cxn>
                <a:cxn ang="0">
                  <a:pos x="311" y="497"/>
                </a:cxn>
                <a:cxn ang="0">
                  <a:pos x="387" y="475"/>
                </a:cxn>
                <a:cxn ang="0">
                  <a:pos x="429" y="497"/>
                </a:cxn>
                <a:cxn ang="0">
                  <a:pos x="461" y="507"/>
                </a:cxn>
                <a:cxn ang="0">
                  <a:pos x="499" y="415"/>
                </a:cxn>
                <a:cxn ang="0">
                  <a:pos x="539" y="385"/>
                </a:cxn>
                <a:cxn ang="0">
                  <a:pos x="511" y="292"/>
                </a:cxn>
                <a:cxn ang="0">
                  <a:pos x="507" y="272"/>
                </a:cxn>
                <a:cxn ang="0">
                  <a:pos x="503" y="232"/>
                </a:cxn>
                <a:cxn ang="0">
                  <a:pos x="507" y="192"/>
                </a:cxn>
                <a:cxn ang="0">
                  <a:pos x="523" y="168"/>
                </a:cxn>
                <a:cxn ang="0">
                  <a:pos x="507" y="114"/>
                </a:cxn>
                <a:cxn ang="0">
                  <a:pos x="483" y="46"/>
                </a:cxn>
                <a:cxn ang="0">
                  <a:pos x="421" y="42"/>
                </a:cxn>
                <a:cxn ang="0">
                  <a:pos x="301" y="34"/>
                </a:cxn>
              </a:cxnLst>
              <a:rect l="0" t="0" r="r" b="b"/>
              <a:pathLst>
                <a:path w="543" h="507">
                  <a:moveTo>
                    <a:pt x="291" y="32"/>
                  </a:moveTo>
                  <a:lnTo>
                    <a:pt x="257" y="42"/>
                  </a:lnTo>
                  <a:lnTo>
                    <a:pt x="240" y="34"/>
                  </a:lnTo>
                  <a:lnTo>
                    <a:pt x="236" y="4"/>
                  </a:lnTo>
                  <a:lnTo>
                    <a:pt x="230" y="0"/>
                  </a:lnTo>
                  <a:lnTo>
                    <a:pt x="172" y="6"/>
                  </a:lnTo>
                  <a:lnTo>
                    <a:pt x="138" y="20"/>
                  </a:lnTo>
                  <a:lnTo>
                    <a:pt x="116" y="40"/>
                  </a:lnTo>
                  <a:lnTo>
                    <a:pt x="32" y="62"/>
                  </a:lnTo>
                  <a:lnTo>
                    <a:pt x="10" y="68"/>
                  </a:lnTo>
                  <a:lnTo>
                    <a:pt x="10" y="72"/>
                  </a:lnTo>
                  <a:lnTo>
                    <a:pt x="12" y="88"/>
                  </a:lnTo>
                  <a:lnTo>
                    <a:pt x="10" y="88"/>
                  </a:lnTo>
                  <a:lnTo>
                    <a:pt x="16" y="126"/>
                  </a:lnTo>
                  <a:lnTo>
                    <a:pt x="12" y="138"/>
                  </a:lnTo>
                  <a:lnTo>
                    <a:pt x="0" y="166"/>
                  </a:lnTo>
                  <a:lnTo>
                    <a:pt x="20" y="188"/>
                  </a:lnTo>
                  <a:lnTo>
                    <a:pt x="26" y="234"/>
                  </a:lnTo>
                  <a:lnTo>
                    <a:pt x="16" y="260"/>
                  </a:lnTo>
                  <a:lnTo>
                    <a:pt x="24" y="282"/>
                  </a:lnTo>
                  <a:lnTo>
                    <a:pt x="32" y="288"/>
                  </a:lnTo>
                  <a:lnTo>
                    <a:pt x="34" y="316"/>
                  </a:lnTo>
                  <a:lnTo>
                    <a:pt x="22" y="341"/>
                  </a:lnTo>
                  <a:lnTo>
                    <a:pt x="32" y="334"/>
                  </a:lnTo>
                  <a:lnTo>
                    <a:pt x="34" y="328"/>
                  </a:lnTo>
                  <a:lnTo>
                    <a:pt x="46" y="335"/>
                  </a:lnTo>
                  <a:lnTo>
                    <a:pt x="68" y="353"/>
                  </a:lnTo>
                  <a:lnTo>
                    <a:pt x="100" y="363"/>
                  </a:lnTo>
                  <a:lnTo>
                    <a:pt x="110" y="397"/>
                  </a:lnTo>
                  <a:lnTo>
                    <a:pt x="126" y="411"/>
                  </a:lnTo>
                  <a:lnTo>
                    <a:pt x="140" y="407"/>
                  </a:lnTo>
                  <a:lnTo>
                    <a:pt x="134" y="389"/>
                  </a:lnTo>
                  <a:lnTo>
                    <a:pt x="162" y="397"/>
                  </a:lnTo>
                  <a:lnTo>
                    <a:pt x="160" y="397"/>
                  </a:lnTo>
                  <a:lnTo>
                    <a:pt x="176" y="401"/>
                  </a:lnTo>
                  <a:lnTo>
                    <a:pt x="184" y="399"/>
                  </a:lnTo>
                  <a:lnTo>
                    <a:pt x="184" y="411"/>
                  </a:lnTo>
                  <a:lnTo>
                    <a:pt x="186" y="425"/>
                  </a:lnTo>
                  <a:lnTo>
                    <a:pt x="216" y="435"/>
                  </a:lnTo>
                  <a:lnTo>
                    <a:pt x="218" y="433"/>
                  </a:lnTo>
                  <a:lnTo>
                    <a:pt x="245" y="471"/>
                  </a:lnTo>
                  <a:lnTo>
                    <a:pt x="265" y="479"/>
                  </a:lnTo>
                  <a:lnTo>
                    <a:pt x="269" y="469"/>
                  </a:lnTo>
                  <a:lnTo>
                    <a:pt x="279" y="463"/>
                  </a:lnTo>
                  <a:lnTo>
                    <a:pt x="303" y="499"/>
                  </a:lnTo>
                  <a:lnTo>
                    <a:pt x="311" y="497"/>
                  </a:lnTo>
                  <a:lnTo>
                    <a:pt x="341" y="481"/>
                  </a:lnTo>
                  <a:lnTo>
                    <a:pt x="387" y="475"/>
                  </a:lnTo>
                  <a:lnTo>
                    <a:pt x="429" y="491"/>
                  </a:lnTo>
                  <a:lnTo>
                    <a:pt x="429" y="497"/>
                  </a:lnTo>
                  <a:lnTo>
                    <a:pt x="439" y="499"/>
                  </a:lnTo>
                  <a:lnTo>
                    <a:pt x="461" y="507"/>
                  </a:lnTo>
                  <a:lnTo>
                    <a:pt x="473" y="453"/>
                  </a:lnTo>
                  <a:lnTo>
                    <a:pt x="499" y="415"/>
                  </a:lnTo>
                  <a:lnTo>
                    <a:pt x="527" y="387"/>
                  </a:lnTo>
                  <a:lnTo>
                    <a:pt x="539" y="385"/>
                  </a:lnTo>
                  <a:lnTo>
                    <a:pt x="543" y="365"/>
                  </a:lnTo>
                  <a:lnTo>
                    <a:pt x="511" y="292"/>
                  </a:lnTo>
                  <a:lnTo>
                    <a:pt x="507" y="282"/>
                  </a:lnTo>
                  <a:lnTo>
                    <a:pt x="507" y="272"/>
                  </a:lnTo>
                  <a:lnTo>
                    <a:pt x="511" y="240"/>
                  </a:lnTo>
                  <a:lnTo>
                    <a:pt x="503" y="232"/>
                  </a:lnTo>
                  <a:lnTo>
                    <a:pt x="483" y="222"/>
                  </a:lnTo>
                  <a:lnTo>
                    <a:pt x="507" y="192"/>
                  </a:lnTo>
                  <a:lnTo>
                    <a:pt x="521" y="186"/>
                  </a:lnTo>
                  <a:lnTo>
                    <a:pt x="523" y="168"/>
                  </a:lnTo>
                  <a:lnTo>
                    <a:pt x="519" y="142"/>
                  </a:lnTo>
                  <a:lnTo>
                    <a:pt x="507" y="114"/>
                  </a:lnTo>
                  <a:lnTo>
                    <a:pt x="495" y="74"/>
                  </a:lnTo>
                  <a:lnTo>
                    <a:pt x="483" y="46"/>
                  </a:lnTo>
                  <a:lnTo>
                    <a:pt x="455" y="38"/>
                  </a:lnTo>
                  <a:lnTo>
                    <a:pt x="421" y="42"/>
                  </a:lnTo>
                  <a:lnTo>
                    <a:pt x="379" y="44"/>
                  </a:lnTo>
                  <a:lnTo>
                    <a:pt x="301" y="34"/>
                  </a:lnTo>
                  <a:lnTo>
                    <a:pt x="291" y="3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Freeform 231">
              <a:extLst>
                <a:ext uri="{FF2B5EF4-FFF2-40B4-BE49-F238E27FC236}">
                  <a16:creationId xmlns:a16="http://schemas.microsoft.com/office/drawing/2014/main" id="{A93860AA-29E2-4B6B-B4E4-CEDADC259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313" y="1620647"/>
              <a:ext cx="768350" cy="1447800"/>
            </a:xfrm>
            <a:custGeom>
              <a:avLst/>
              <a:gdLst/>
              <a:ahLst/>
              <a:cxnLst/>
              <a:rect l="l" t="t" r="r" b="b"/>
              <a:pathLst>
                <a:path w="768350" h="1447800">
                  <a:moveTo>
                    <a:pt x="15875" y="1390650"/>
                  </a:moveTo>
                  <a:lnTo>
                    <a:pt x="41275" y="1409700"/>
                  </a:lnTo>
                  <a:lnTo>
                    <a:pt x="25400" y="1435100"/>
                  </a:lnTo>
                  <a:lnTo>
                    <a:pt x="6350" y="1438275"/>
                  </a:lnTo>
                  <a:lnTo>
                    <a:pt x="0" y="1406525"/>
                  </a:lnTo>
                  <a:close/>
                  <a:moveTo>
                    <a:pt x="409575" y="0"/>
                  </a:moveTo>
                  <a:lnTo>
                    <a:pt x="438150" y="34925"/>
                  </a:lnTo>
                  <a:lnTo>
                    <a:pt x="460375" y="41275"/>
                  </a:lnTo>
                  <a:lnTo>
                    <a:pt x="476250" y="47625"/>
                  </a:lnTo>
                  <a:lnTo>
                    <a:pt x="485775" y="79375"/>
                  </a:lnTo>
                  <a:lnTo>
                    <a:pt x="476250" y="101600"/>
                  </a:lnTo>
                  <a:lnTo>
                    <a:pt x="469900" y="123825"/>
                  </a:lnTo>
                  <a:lnTo>
                    <a:pt x="479425" y="136525"/>
                  </a:lnTo>
                  <a:lnTo>
                    <a:pt x="466725" y="149225"/>
                  </a:lnTo>
                  <a:lnTo>
                    <a:pt x="454025" y="161925"/>
                  </a:lnTo>
                  <a:lnTo>
                    <a:pt x="463550" y="206375"/>
                  </a:lnTo>
                  <a:lnTo>
                    <a:pt x="473075" y="234950"/>
                  </a:lnTo>
                  <a:lnTo>
                    <a:pt x="485775" y="260350"/>
                  </a:lnTo>
                  <a:lnTo>
                    <a:pt x="504825" y="266700"/>
                  </a:lnTo>
                  <a:lnTo>
                    <a:pt x="539750" y="292100"/>
                  </a:lnTo>
                  <a:lnTo>
                    <a:pt x="561975" y="317500"/>
                  </a:lnTo>
                  <a:lnTo>
                    <a:pt x="565150" y="339725"/>
                  </a:lnTo>
                  <a:lnTo>
                    <a:pt x="546100" y="377825"/>
                  </a:lnTo>
                  <a:lnTo>
                    <a:pt x="536575" y="406400"/>
                  </a:lnTo>
                  <a:lnTo>
                    <a:pt x="527050" y="428625"/>
                  </a:lnTo>
                  <a:lnTo>
                    <a:pt x="552450" y="473075"/>
                  </a:lnTo>
                  <a:lnTo>
                    <a:pt x="609600" y="587375"/>
                  </a:lnTo>
                  <a:lnTo>
                    <a:pt x="596900" y="606425"/>
                  </a:lnTo>
                  <a:lnTo>
                    <a:pt x="596900" y="644525"/>
                  </a:lnTo>
                  <a:lnTo>
                    <a:pt x="596900" y="695325"/>
                  </a:lnTo>
                  <a:lnTo>
                    <a:pt x="619125" y="727075"/>
                  </a:lnTo>
                  <a:lnTo>
                    <a:pt x="647700" y="749300"/>
                  </a:lnTo>
                  <a:lnTo>
                    <a:pt x="679450" y="819150"/>
                  </a:lnTo>
                  <a:lnTo>
                    <a:pt x="660400" y="860425"/>
                  </a:lnTo>
                  <a:lnTo>
                    <a:pt x="647700" y="873125"/>
                  </a:lnTo>
                  <a:lnTo>
                    <a:pt x="663575" y="889000"/>
                  </a:lnTo>
                  <a:lnTo>
                    <a:pt x="695325" y="908050"/>
                  </a:lnTo>
                  <a:lnTo>
                    <a:pt x="768350" y="971550"/>
                  </a:lnTo>
                  <a:lnTo>
                    <a:pt x="758825" y="1028700"/>
                  </a:lnTo>
                  <a:lnTo>
                    <a:pt x="742950" y="1060450"/>
                  </a:lnTo>
                  <a:lnTo>
                    <a:pt x="682625" y="1171575"/>
                  </a:lnTo>
                  <a:lnTo>
                    <a:pt x="565150" y="1339850"/>
                  </a:lnTo>
                  <a:lnTo>
                    <a:pt x="527050" y="1355725"/>
                  </a:lnTo>
                  <a:lnTo>
                    <a:pt x="488950" y="1365250"/>
                  </a:lnTo>
                  <a:lnTo>
                    <a:pt x="393700" y="1400175"/>
                  </a:lnTo>
                  <a:lnTo>
                    <a:pt x="358775" y="1419225"/>
                  </a:lnTo>
                  <a:lnTo>
                    <a:pt x="330200" y="1431925"/>
                  </a:lnTo>
                  <a:lnTo>
                    <a:pt x="323850" y="1428750"/>
                  </a:lnTo>
                  <a:lnTo>
                    <a:pt x="314325" y="1435100"/>
                  </a:lnTo>
                  <a:lnTo>
                    <a:pt x="241300" y="1447800"/>
                  </a:lnTo>
                  <a:lnTo>
                    <a:pt x="222250" y="1419225"/>
                  </a:lnTo>
                  <a:lnTo>
                    <a:pt x="196850" y="1390650"/>
                  </a:lnTo>
                  <a:lnTo>
                    <a:pt x="174625" y="1384300"/>
                  </a:lnTo>
                  <a:lnTo>
                    <a:pt x="130175" y="1371600"/>
                  </a:lnTo>
                  <a:lnTo>
                    <a:pt x="114300" y="1346200"/>
                  </a:lnTo>
                  <a:lnTo>
                    <a:pt x="111125" y="1298575"/>
                  </a:lnTo>
                  <a:lnTo>
                    <a:pt x="127000" y="1270000"/>
                  </a:lnTo>
                  <a:lnTo>
                    <a:pt x="130175" y="1219200"/>
                  </a:lnTo>
                  <a:lnTo>
                    <a:pt x="101600" y="1146175"/>
                  </a:lnTo>
                  <a:lnTo>
                    <a:pt x="95250" y="1050925"/>
                  </a:lnTo>
                  <a:lnTo>
                    <a:pt x="142875" y="996950"/>
                  </a:lnTo>
                  <a:lnTo>
                    <a:pt x="149225" y="1003300"/>
                  </a:lnTo>
                  <a:lnTo>
                    <a:pt x="158750" y="993775"/>
                  </a:lnTo>
                  <a:lnTo>
                    <a:pt x="174625" y="962025"/>
                  </a:lnTo>
                  <a:lnTo>
                    <a:pt x="168275" y="942975"/>
                  </a:lnTo>
                  <a:lnTo>
                    <a:pt x="184150" y="923925"/>
                  </a:lnTo>
                  <a:lnTo>
                    <a:pt x="193675" y="923925"/>
                  </a:lnTo>
                  <a:lnTo>
                    <a:pt x="238125" y="876300"/>
                  </a:lnTo>
                  <a:lnTo>
                    <a:pt x="279400" y="812800"/>
                  </a:lnTo>
                  <a:lnTo>
                    <a:pt x="288925" y="793750"/>
                  </a:lnTo>
                  <a:lnTo>
                    <a:pt x="292100" y="774700"/>
                  </a:lnTo>
                  <a:lnTo>
                    <a:pt x="327025" y="742950"/>
                  </a:lnTo>
                  <a:lnTo>
                    <a:pt x="346075" y="752475"/>
                  </a:lnTo>
                  <a:lnTo>
                    <a:pt x="339725" y="669925"/>
                  </a:lnTo>
                  <a:lnTo>
                    <a:pt x="314325" y="641350"/>
                  </a:lnTo>
                  <a:lnTo>
                    <a:pt x="301625" y="641350"/>
                  </a:lnTo>
                  <a:lnTo>
                    <a:pt x="288925" y="625475"/>
                  </a:lnTo>
                  <a:lnTo>
                    <a:pt x="285750" y="622300"/>
                  </a:lnTo>
                  <a:lnTo>
                    <a:pt x="279400" y="625475"/>
                  </a:lnTo>
                  <a:lnTo>
                    <a:pt x="266700" y="619125"/>
                  </a:lnTo>
                  <a:lnTo>
                    <a:pt x="247650" y="571500"/>
                  </a:lnTo>
                  <a:lnTo>
                    <a:pt x="241300" y="511175"/>
                  </a:lnTo>
                  <a:lnTo>
                    <a:pt x="241300" y="466725"/>
                  </a:lnTo>
                  <a:lnTo>
                    <a:pt x="219075" y="428625"/>
                  </a:lnTo>
                  <a:lnTo>
                    <a:pt x="228600" y="390525"/>
                  </a:lnTo>
                  <a:lnTo>
                    <a:pt x="209550" y="317500"/>
                  </a:lnTo>
                  <a:lnTo>
                    <a:pt x="187325" y="276225"/>
                  </a:lnTo>
                  <a:lnTo>
                    <a:pt x="165100" y="257175"/>
                  </a:lnTo>
                  <a:lnTo>
                    <a:pt x="114300" y="228600"/>
                  </a:lnTo>
                  <a:lnTo>
                    <a:pt x="69850" y="184150"/>
                  </a:lnTo>
                  <a:lnTo>
                    <a:pt x="53975" y="168275"/>
                  </a:lnTo>
                  <a:lnTo>
                    <a:pt x="76200" y="142875"/>
                  </a:lnTo>
                  <a:lnTo>
                    <a:pt x="92075" y="130175"/>
                  </a:lnTo>
                  <a:lnTo>
                    <a:pt x="107950" y="133350"/>
                  </a:lnTo>
                  <a:lnTo>
                    <a:pt x="120650" y="155575"/>
                  </a:lnTo>
                  <a:lnTo>
                    <a:pt x="136525" y="180975"/>
                  </a:lnTo>
                  <a:lnTo>
                    <a:pt x="158750" y="212725"/>
                  </a:lnTo>
                  <a:lnTo>
                    <a:pt x="190500" y="222250"/>
                  </a:lnTo>
                  <a:lnTo>
                    <a:pt x="215900" y="209550"/>
                  </a:lnTo>
                  <a:lnTo>
                    <a:pt x="234950" y="200025"/>
                  </a:lnTo>
                  <a:lnTo>
                    <a:pt x="250825" y="206375"/>
                  </a:lnTo>
                  <a:lnTo>
                    <a:pt x="279400" y="222250"/>
                  </a:lnTo>
                  <a:lnTo>
                    <a:pt x="314325" y="146050"/>
                  </a:lnTo>
                  <a:lnTo>
                    <a:pt x="311150" y="123825"/>
                  </a:lnTo>
                  <a:lnTo>
                    <a:pt x="314325" y="101600"/>
                  </a:lnTo>
                  <a:lnTo>
                    <a:pt x="327025" y="53975"/>
                  </a:lnTo>
                  <a:lnTo>
                    <a:pt x="342900" y="28575"/>
                  </a:lnTo>
                  <a:lnTo>
                    <a:pt x="365125" y="1587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Freeform 232">
              <a:extLst>
                <a:ext uri="{FF2B5EF4-FFF2-40B4-BE49-F238E27FC236}">
                  <a16:creationId xmlns:a16="http://schemas.microsoft.com/office/drawing/2014/main" id="{51CB863A-4419-46B4-8A92-5B7325D8D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9239" y="3103373"/>
              <a:ext cx="444500" cy="282575"/>
            </a:xfrm>
            <a:custGeom>
              <a:avLst/>
              <a:gdLst/>
              <a:ahLst/>
              <a:cxnLst/>
              <a:rect l="l" t="t" r="r" b="b"/>
              <a:pathLst>
                <a:path w="444500" h="282575">
                  <a:moveTo>
                    <a:pt x="82550" y="158750"/>
                  </a:moveTo>
                  <a:lnTo>
                    <a:pt x="95250" y="171450"/>
                  </a:lnTo>
                  <a:lnTo>
                    <a:pt x="85725" y="190500"/>
                  </a:lnTo>
                  <a:lnTo>
                    <a:pt x="63500" y="212725"/>
                  </a:lnTo>
                  <a:lnTo>
                    <a:pt x="22225" y="250825"/>
                  </a:lnTo>
                  <a:lnTo>
                    <a:pt x="9525" y="250825"/>
                  </a:lnTo>
                  <a:lnTo>
                    <a:pt x="0" y="196850"/>
                  </a:lnTo>
                  <a:lnTo>
                    <a:pt x="22225" y="168275"/>
                  </a:lnTo>
                  <a:close/>
                  <a:moveTo>
                    <a:pt x="50800" y="92075"/>
                  </a:moveTo>
                  <a:lnTo>
                    <a:pt x="76200" y="107950"/>
                  </a:lnTo>
                  <a:lnTo>
                    <a:pt x="82550" y="127000"/>
                  </a:lnTo>
                  <a:lnTo>
                    <a:pt x="66675" y="133350"/>
                  </a:lnTo>
                  <a:lnTo>
                    <a:pt x="38100" y="127000"/>
                  </a:lnTo>
                  <a:close/>
                  <a:moveTo>
                    <a:pt x="295275" y="0"/>
                  </a:moveTo>
                  <a:lnTo>
                    <a:pt x="330200" y="3175"/>
                  </a:lnTo>
                  <a:lnTo>
                    <a:pt x="355600" y="15875"/>
                  </a:lnTo>
                  <a:lnTo>
                    <a:pt x="419100" y="15875"/>
                  </a:lnTo>
                  <a:lnTo>
                    <a:pt x="434975" y="9525"/>
                  </a:lnTo>
                  <a:lnTo>
                    <a:pt x="431800" y="47625"/>
                  </a:lnTo>
                  <a:lnTo>
                    <a:pt x="409575" y="123825"/>
                  </a:lnTo>
                  <a:lnTo>
                    <a:pt x="428625" y="212725"/>
                  </a:lnTo>
                  <a:lnTo>
                    <a:pt x="444500" y="225425"/>
                  </a:lnTo>
                  <a:lnTo>
                    <a:pt x="434975" y="238125"/>
                  </a:lnTo>
                  <a:lnTo>
                    <a:pt x="425450" y="244475"/>
                  </a:lnTo>
                  <a:lnTo>
                    <a:pt x="415925" y="282575"/>
                  </a:lnTo>
                  <a:lnTo>
                    <a:pt x="371475" y="276225"/>
                  </a:lnTo>
                  <a:lnTo>
                    <a:pt x="320675" y="263525"/>
                  </a:lnTo>
                  <a:lnTo>
                    <a:pt x="269875" y="228600"/>
                  </a:lnTo>
                  <a:lnTo>
                    <a:pt x="234950" y="231775"/>
                  </a:lnTo>
                  <a:lnTo>
                    <a:pt x="187325" y="254000"/>
                  </a:lnTo>
                  <a:lnTo>
                    <a:pt x="196850" y="187325"/>
                  </a:lnTo>
                  <a:lnTo>
                    <a:pt x="184150" y="180975"/>
                  </a:lnTo>
                  <a:lnTo>
                    <a:pt x="177800" y="196850"/>
                  </a:lnTo>
                  <a:lnTo>
                    <a:pt x="142875" y="187325"/>
                  </a:lnTo>
                  <a:lnTo>
                    <a:pt x="120650" y="161925"/>
                  </a:lnTo>
                  <a:lnTo>
                    <a:pt x="111125" y="120650"/>
                  </a:lnTo>
                  <a:lnTo>
                    <a:pt x="114300" y="66675"/>
                  </a:lnTo>
                  <a:lnTo>
                    <a:pt x="168275" y="38100"/>
                  </a:lnTo>
                  <a:lnTo>
                    <a:pt x="247650" y="2222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Freeform 235">
              <a:extLst>
                <a:ext uri="{FF2B5EF4-FFF2-40B4-BE49-F238E27FC236}">
                  <a16:creationId xmlns:a16="http://schemas.microsoft.com/office/drawing/2014/main" id="{28290A56-9BB4-45A7-B062-B895BFDE5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3427" y="1788922"/>
              <a:ext cx="890587" cy="1911350"/>
            </a:xfrm>
            <a:custGeom>
              <a:avLst/>
              <a:gdLst/>
              <a:ahLst/>
              <a:cxnLst/>
              <a:rect l="l" t="t" r="r" b="b"/>
              <a:pathLst>
                <a:path w="890587" h="1911350">
                  <a:moveTo>
                    <a:pt x="428625" y="1651000"/>
                  </a:moveTo>
                  <a:lnTo>
                    <a:pt x="393700" y="1739900"/>
                  </a:lnTo>
                  <a:lnTo>
                    <a:pt x="365125" y="1806575"/>
                  </a:lnTo>
                  <a:lnTo>
                    <a:pt x="368300" y="1762125"/>
                  </a:lnTo>
                  <a:lnTo>
                    <a:pt x="381000" y="1724025"/>
                  </a:lnTo>
                  <a:close/>
                  <a:moveTo>
                    <a:pt x="547687" y="1571625"/>
                  </a:moveTo>
                  <a:lnTo>
                    <a:pt x="569912" y="1574800"/>
                  </a:lnTo>
                  <a:lnTo>
                    <a:pt x="569912" y="1590675"/>
                  </a:lnTo>
                  <a:lnTo>
                    <a:pt x="566737" y="1597025"/>
                  </a:lnTo>
                  <a:lnTo>
                    <a:pt x="560387" y="1600200"/>
                  </a:lnTo>
                  <a:lnTo>
                    <a:pt x="554037" y="1619250"/>
                  </a:lnTo>
                  <a:lnTo>
                    <a:pt x="554037" y="1638300"/>
                  </a:lnTo>
                  <a:lnTo>
                    <a:pt x="536575" y="1676400"/>
                  </a:lnTo>
                  <a:lnTo>
                    <a:pt x="511175" y="1695450"/>
                  </a:lnTo>
                  <a:lnTo>
                    <a:pt x="504825" y="1631950"/>
                  </a:lnTo>
                  <a:lnTo>
                    <a:pt x="520700" y="1603375"/>
                  </a:lnTo>
                  <a:close/>
                  <a:moveTo>
                    <a:pt x="652462" y="0"/>
                  </a:moveTo>
                  <a:lnTo>
                    <a:pt x="677862" y="0"/>
                  </a:lnTo>
                  <a:lnTo>
                    <a:pt x="693737" y="15875"/>
                  </a:lnTo>
                  <a:lnTo>
                    <a:pt x="738187" y="60325"/>
                  </a:lnTo>
                  <a:lnTo>
                    <a:pt x="788987" y="88900"/>
                  </a:lnTo>
                  <a:lnTo>
                    <a:pt x="811212" y="107950"/>
                  </a:lnTo>
                  <a:lnTo>
                    <a:pt x="833437" y="149225"/>
                  </a:lnTo>
                  <a:lnTo>
                    <a:pt x="852487" y="222250"/>
                  </a:lnTo>
                  <a:lnTo>
                    <a:pt x="842962" y="260350"/>
                  </a:lnTo>
                  <a:lnTo>
                    <a:pt x="865187" y="298450"/>
                  </a:lnTo>
                  <a:lnTo>
                    <a:pt x="865187" y="342900"/>
                  </a:lnTo>
                  <a:lnTo>
                    <a:pt x="871537" y="403225"/>
                  </a:lnTo>
                  <a:lnTo>
                    <a:pt x="890587" y="450850"/>
                  </a:lnTo>
                  <a:lnTo>
                    <a:pt x="849312" y="460375"/>
                  </a:lnTo>
                  <a:lnTo>
                    <a:pt x="811212" y="450850"/>
                  </a:lnTo>
                  <a:lnTo>
                    <a:pt x="782637" y="454025"/>
                  </a:lnTo>
                  <a:lnTo>
                    <a:pt x="773112" y="492125"/>
                  </a:lnTo>
                  <a:lnTo>
                    <a:pt x="763587" y="517525"/>
                  </a:lnTo>
                  <a:lnTo>
                    <a:pt x="731837" y="571500"/>
                  </a:lnTo>
                  <a:lnTo>
                    <a:pt x="719137" y="596900"/>
                  </a:lnTo>
                  <a:lnTo>
                    <a:pt x="722312" y="625475"/>
                  </a:lnTo>
                  <a:lnTo>
                    <a:pt x="731837" y="638175"/>
                  </a:lnTo>
                  <a:lnTo>
                    <a:pt x="731837" y="666750"/>
                  </a:lnTo>
                  <a:lnTo>
                    <a:pt x="722312" y="685800"/>
                  </a:lnTo>
                  <a:lnTo>
                    <a:pt x="687387" y="739775"/>
                  </a:lnTo>
                  <a:lnTo>
                    <a:pt x="649287" y="771525"/>
                  </a:lnTo>
                  <a:lnTo>
                    <a:pt x="601662" y="793750"/>
                  </a:lnTo>
                  <a:lnTo>
                    <a:pt x="595312" y="812800"/>
                  </a:lnTo>
                  <a:lnTo>
                    <a:pt x="544512" y="854075"/>
                  </a:lnTo>
                  <a:lnTo>
                    <a:pt x="550862" y="866775"/>
                  </a:lnTo>
                  <a:lnTo>
                    <a:pt x="527050" y="901700"/>
                  </a:lnTo>
                  <a:lnTo>
                    <a:pt x="508000" y="927100"/>
                  </a:lnTo>
                  <a:lnTo>
                    <a:pt x="495299" y="927100"/>
                  </a:lnTo>
                  <a:lnTo>
                    <a:pt x="485775" y="923925"/>
                  </a:lnTo>
                  <a:lnTo>
                    <a:pt x="476250" y="984250"/>
                  </a:lnTo>
                  <a:lnTo>
                    <a:pt x="466725" y="1035050"/>
                  </a:lnTo>
                  <a:lnTo>
                    <a:pt x="457200" y="1038225"/>
                  </a:lnTo>
                  <a:lnTo>
                    <a:pt x="450850" y="1073150"/>
                  </a:lnTo>
                  <a:lnTo>
                    <a:pt x="463550" y="1089025"/>
                  </a:lnTo>
                  <a:lnTo>
                    <a:pt x="454025" y="1104900"/>
                  </a:lnTo>
                  <a:lnTo>
                    <a:pt x="450850" y="1143000"/>
                  </a:lnTo>
                  <a:lnTo>
                    <a:pt x="469900" y="1187450"/>
                  </a:lnTo>
                  <a:lnTo>
                    <a:pt x="508000" y="1196975"/>
                  </a:lnTo>
                  <a:lnTo>
                    <a:pt x="547687" y="1244600"/>
                  </a:lnTo>
                  <a:lnTo>
                    <a:pt x="560387" y="1260475"/>
                  </a:lnTo>
                  <a:lnTo>
                    <a:pt x="569912" y="1285875"/>
                  </a:lnTo>
                  <a:lnTo>
                    <a:pt x="554037" y="1330325"/>
                  </a:lnTo>
                  <a:lnTo>
                    <a:pt x="495299" y="1425575"/>
                  </a:lnTo>
                  <a:lnTo>
                    <a:pt x="444500" y="1454150"/>
                  </a:lnTo>
                  <a:lnTo>
                    <a:pt x="419100" y="1470025"/>
                  </a:lnTo>
                  <a:lnTo>
                    <a:pt x="409575" y="1501775"/>
                  </a:lnTo>
                  <a:lnTo>
                    <a:pt x="396875" y="1558925"/>
                  </a:lnTo>
                  <a:lnTo>
                    <a:pt x="400050" y="1590675"/>
                  </a:lnTo>
                  <a:lnTo>
                    <a:pt x="400050" y="1603375"/>
                  </a:lnTo>
                  <a:lnTo>
                    <a:pt x="393700" y="1638300"/>
                  </a:lnTo>
                  <a:lnTo>
                    <a:pt x="368300" y="1733550"/>
                  </a:lnTo>
                  <a:lnTo>
                    <a:pt x="333375" y="1803400"/>
                  </a:lnTo>
                  <a:lnTo>
                    <a:pt x="301625" y="1803400"/>
                  </a:lnTo>
                  <a:lnTo>
                    <a:pt x="244475" y="1806575"/>
                  </a:lnTo>
                  <a:lnTo>
                    <a:pt x="200025" y="1835150"/>
                  </a:lnTo>
                  <a:lnTo>
                    <a:pt x="187325" y="1854200"/>
                  </a:lnTo>
                  <a:lnTo>
                    <a:pt x="193675" y="1876425"/>
                  </a:lnTo>
                  <a:lnTo>
                    <a:pt x="196850" y="1895475"/>
                  </a:lnTo>
                  <a:lnTo>
                    <a:pt x="177800" y="1911350"/>
                  </a:lnTo>
                  <a:lnTo>
                    <a:pt x="152400" y="1908175"/>
                  </a:lnTo>
                  <a:lnTo>
                    <a:pt x="127000" y="1908175"/>
                  </a:lnTo>
                  <a:lnTo>
                    <a:pt x="76200" y="1901825"/>
                  </a:lnTo>
                  <a:lnTo>
                    <a:pt x="82550" y="1873250"/>
                  </a:lnTo>
                  <a:lnTo>
                    <a:pt x="76200" y="1828800"/>
                  </a:lnTo>
                  <a:lnTo>
                    <a:pt x="79375" y="1771650"/>
                  </a:lnTo>
                  <a:lnTo>
                    <a:pt x="88900" y="1727200"/>
                  </a:lnTo>
                  <a:lnTo>
                    <a:pt x="85725" y="1711325"/>
                  </a:lnTo>
                  <a:lnTo>
                    <a:pt x="53975" y="1663700"/>
                  </a:lnTo>
                  <a:lnTo>
                    <a:pt x="47625" y="1619250"/>
                  </a:lnTo>
                  <a:lnTo>
                    <a:pt x="34925" y="1571625"/>
                  </a:lnTo>
                  <a:lnTo>
                    <a:pt x="28575" y="1520825"/>
                  </a:lnTo>
                  <a:lnTo>
                    <a:pt x="22225" y="1479550"/>
                  </a:lnTo>
                  <a:lnTo>
                    <a:pt x="3175" y="1447800"/>
                  </a:lnTo>
                  <a:lnTo>
                    <a:pt x="0" y="1384300"/>
                  </a:lnTo>
                  <a:lnTo>
                    <a:pt x="9525" y="1368425"/>
                  </a:lnTo>
                  <a:lnTo>
                    <a:pt x="38100" y="1397000"/>
                  </a:lnTo>
                  <a:lnTo>
                    <a:pt x="57150" y="1346200"/>
                  </a:lnTo>
                  <a:lnTo>
                    <a:pt x="53975" y="1301750"/>
                  </a:lnTo>
                  <a:lnTo>
                    <a:pt x="82550" y="1273175"/>
                  </a:lnTo>
                  <a:lnTo>
                    <a:pt x="117475" y="1241425"/>
                  </a:lnTo>
                  <a:lnTo>
                    <a:pt x="130175" y="1193800"/>
                  </a:lnTo>
                  <a:lnTo>
                    <a:pt x="127000" y="1155700"/>
                  </a:lnTo>
                  <a:lnTo>
                    <a:pt x="114300" y="1108075"/>
                  </a:lnTo>
                  <a:lnTo>
                    <a:pt x="142875" y="1101725"/>
                  </a:lnTo>
                  <a:lnTo>
                    <a:pt x="158750" y="1076325"/>
                  </a:lnTo>
                  <a:lnTo>
                    <a:pt x="158750" y="1050925"/>
                  </a:lnTo>
                  <a:lnTo>
                    <a:pt x="139700" y="1028700"/>
                  </a:lnTo>
                  <a:lnTo>
                    <a:pt x="130175" y="1019175"/>
                  </a:lnTo>
                  <a:lnTo>
                    <a:pt x="123825" y="987425"/>
                  </a:lnTo>
                  <a:lnTo>
                    <a:pt x="130175" y="952500"/>
                  </a:lnTo>
                  <a:lnTo>
                    <a:pt x="136525" y="911225"/>
                  </a:lnTo>
                  <a:lnTo>
                    <a:pt x="133350" y="863600"/>
                  </a:lnTo>
                  <a:lnTo>
                    <a:pt x="133350" y="787400"/>
                  </a:lnTo>
                  <a:lnTo>
                    <a:pt x="149225" y="752475"/>
                  </a:lnTo>
                  <a:lnTo>
                    <a:pt x="158750" y="733425"/>
                  </a:lnTo>
                  <a:lnTo>
                    <a:pt x="193675" y="695325"/>
                  </a:lnTo>
                  <a:lnTo>
                    <a:pt x="219075" y="682625"/>
                  </a:lnTo>
                  <a:lnTo>
                    <a:pt x="257175" y="688975"/>
                  </a:lnTo>
                  <a:lnTo>
                    <a:pt x="273050" y="695325"/>
                  </a:lnTo>
                  <a:lnTo>
                    <a:pt x="285750" y="673100"/>
                  </a:lnTo>
                  <a:lnTo>
                    <a:pt x="288925" y="657225"/>
                  </a:lnTo>
                  <a:lnTo>
                    <a:pt x="282575" y="628650"/>
                  </a:lnTo>
                  <a:lnTo>
                    <a:pt x="266700" y="603250"/>
                  </a:lnTo>
                  <a:lnTo>
                    <a:pt x="304800" y="549275"/>
                  </a:lnTo>
                  <a:lnTo>
                    <a:pt x="320675" y="514350"/>
                  </a:lnTo>
                  <a:lnTo>
                    <a:pt x="327025" y="476250"/>
                  </a:lnTo>
                  <a:lnTo>
                    <a:pt x="333375" y="428625"/>
                  </a:lnTo>
                  <a:lnTo>
                    <a:pt x="352425" y="409575"/>
                  </a:lnTo>
                  <a:lnTo>
                    <a:pt x="387350" y="381000"/>
                  </a:lnTo>
                  <a:lnTo>
                    <a:pt x="384175" y="355600"/>
                  </a:lnTo>
                  <a:lnTo>
                    <a:pt x="393700" y="342900"/>
                  </a:lnTo>
                  <a:lnTo>
                    <a:pt x="422275" y="304800"/>
                  </a:lnTo>
                  <a:lnTo>
                    <a:pt x="444500" y="276225"/>
                  </a:lnTo>
                  <a:lnTo>
                    <a:pt x="441325" y="238125"/>
                  </a:lnTo>
                  <a:lnTo>
                    <a:pt x="463550" y="184150"/>
                  </a:lnTo>
                  <a:lnTo>
                    <a:pt x="479425" y="155575"/>
                  </a:lnTo>
                  <a:lnTo>
                    <a:pt x="501649" y="133350"/>
                  </a:lnTo>
                  <a:lnTo>
                    <a:pt x="514350" y="139700"/>
                  </a:lnTo>
                  <a:lnTo>
                    <a:pt x="536575" y="149225"/>
                  </a:lnTo>
                  <a:lnTo>
                    <a:pt x="547687" y="120650"/>
                  </a:lnTo>
                  <a:lnTo>
                    <a:pt x="544512" y="88900"/>
                  </a:lnTo>
                  <a:lnTo>
                    <a:pt x="566737" y="73025"/>
                  </a:lnTo>
                  <a:lnTo>
                    <a:pt x="636587" y="98425"/>
                  </a:lnTo>
                  <a:lnTo>
                    <a:pt x="658812" y="69850"/>
                  </a:lnTo>
                  <a:lnTo>
                    <a:pt x="661987" y="2222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Freeform 239">
              <a:extLst>
                <a:ext uri="{FF2B5EF4-FFF2-40B4-BE49-F238E27FC236}">
                  <a16:creationId xmlns:a16="http://schemas.microsoft.com/office/drawing/2014/main" id="{38EDD016-976A-4BBE-B416-5218C7E5E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177" y="3712973"/>
              <a:ext cx="809625" cy="1087437"/>
            </a:xfrm>
            <a:custGeom>
              <a:avLst/>
              <a:gdLst/>
              <a:ahLst/>
              <a:cxnLst/>
              <a:rect l="l" t="t" r="r" b="b"/>
              <a:pathLst>
                <a:path w="809625" h="1087437">
                  <a:moveTo>
                    <a:pt x="717550" y="82550"/>
                  </a:moveTo>
                  <a:lnTo>
                    <a:pt x="736600" y="120650"/>
                  </a:lnTo>
                  <a:lnTo>
                    <a:pt x="730250" y="133350"/>
                  </a:lnTo>
                  <a:lnTo>
                    <a:pt x="692150" y="120650"/>
                  </a:lnTo>
                  <a:close/>
                  <a:moveTo>
                    <a:pt x="333375" y="0"/>
                  </a:moveTo>
                  <a:lnTo>
                    <a:pt x="393700" y="22225"/>
                  </a:lnTo>
                  <a:lnTo>
                    <a:pt x="431800" y="47625"/>
                  </a:lnTo>
                  <a:lnTo>
                    <a:pt x="463550" y="92075"/>
                  </a:lnTo>
                  <a:lnTo>
                    <a:pt x="508000" y="101600"/>
                  </a:lnTo>
                  <a:lnTo>
                    <a:pt x="495300" y="158750"/>
                  </a:lnTo>
                  <a:lnTo>
                    <a:pt x="527050" y="155575"/>
                  </a:lnTo>
                  <a:lnTo>
                    <a:pt x="558800" y="155575"/>
                  </a:lnTo>
                  <a:lnTo>
                    <a:pt x="625475" y="120650"/>
                  </a:lnTo>
                  <a:lnTo>
                    <a:pt x="666750" y="114300"/>
                  </a:lnTo>
                  <a:lnTo>
                    <a:pt x="682625" y="127000"/>
                  </a:lnTo>
                  <a:lnTo>
                    <a:pt x="692150" y="142875"/>
                  </a:lnTo>
                  <a:lnTo>
                    <a:pt x="730250" y="155575"/>
                  </a:lnTo>
                  <a:lnTo>
                    <a:pt x="742950" y="206375"/>
                  </a:lnTo>
                  <a:lnTo>
                    <a:pt x="774700" y="225425"/>
                  </a:lnTo>
                  <a:lnTo>
                    <a:pt x="771525" y="225425"/>
                  </a:lnTo>
                  <a:lnTo>
                    <a:pt x="781050" y="285750"/>
                  </a:lnTo>
                  <a:lnTo>
                    <a:pt x="774700" y="304800"/>
                  </a:lnTo>
                  <a:lnTo>
                    <a:pt x="755650" y="349250"/>
                  </a:lnTo>
                  <a:lnTo>
                    <a:pt x="787400" y="384175"/>
                  </a:lnTo>
                  <a:lnTo>
                    <a:pt x="796925" y="457200"/>
                  </a:lnTo>
                  <a:lnTo>
                    <a:pt x="781050" y="498475"/>
                  </a:lnTo>
                  <a:lnTo>
                    <a:pt x="793750" y="533400"/>
                  </a:lnTo>
                  <a:lnTo>
                    <a:pt x="806450" y="542925"/>
                  </a:lnTo>
                  <a:lnTo>
                    <a:pt x="809625" y="587375"/>
                  </a:lnTo>
                  <a:lnTo>
                    <a:pt x="790575" y="627062"/>
                  </a:lnTo>
                  <a:lnTo>
                    <a:pt x="787400" y="627062"/>
                  </a:lnTo>
                  <a:lnTo>
                    <a:pt x="762000" y="603250"/>
                  </a:lnTo>
                  <a:lnTo>
                    <a:pt x="749300" y="615950"/>
                  </a:lnTo>
                  <a:lnTo>
                    <a:pt x="647700" y="652462"/>
                  </a:lnTo>
                  <a:lnTo>
                    <a:pt x="536575" y="681037"/>
                  </a:lnTo>
                  <a:lnTo>
                    <a:pt x="558800" y="731837"/>
                  </a:lnTo>
                  <a:lnTo>
                    <a:pt x="581025" y="792162"/>
                  </a:lnTo>
                  <a:lnTo>
                    <a:pt x="609600" y="839787"/>
                  </a:lnTo>
                  <a:lnTo>
                    <a:pt x="638175" y="877887"/>
                  </a:lnTo>
                  <a:lnTo>
                    <a:pt x="676275" y="912812"/>
                  </a:lnTo>
                  <a:lnTo>
                    <a:pt x="663575" y="947737"/>
                  </a:lnTo>
                  <a:lnTo>
                    <a:pt x="644525" y="938212"/>
                  </a:lnTo>
                  <a:lnTo>
                    <a:pt x="638175" y="938212"/>
                  </a:lnTo>
                  <a:lnTo>
                    <a:pt x="584200" y="985837"/>
                  </a:lnTo>
                  <a:lnTo>
                    <a:pt x="587375" y="1033462"/>
                  </a:lnTo>
                  <a:lnTo>
                    <a:pt x="584200" y="1087437"/>
                  </a:lnTo>
                  <a:lnTo>
                    <a:pt x="565150" y="1065212"/>
                  </a:lnTo>
                  <a:lnTo>
                    <a:pt x="508000" y="1049337"/>
                  </a:lnTo>
                  <a:lnTo>
                    <a:pt x="447675" y="1062037"/>
                  </a:lnTo>
                  <a:lnTo>
                    <a:pt x="412750" y="1077912"/>
                  </a:lnTo>
                  <a:lnTo>
                    <a:pt x="387350" y="1077912"/>
                  </a:lnTo>
                  <a:lnTo>
                    <a:pt x="381000" y="1058862"/>
                  </a:lnTo>
                  <a:lnTo>
                    <a:pt x="358775" y="1049337"/>
                  </a:lnTo>
                  <a:lnTo>
                    <a:pt x="333375" y="1042987"/>
                  </a:lnTo>
                  <a:lnTo>
                    <a:pt x="285750" y="1036637"/>
                  </a:lnTo>
                  <a:lnTo>
                    <a:pt x="269875" y="1042987"/>
                  </a:lnTo>
                  <a:lnTo>
                    <a:pt x="257175" y="1039812"/>
                  </a:lnTo>
                  <a:lnTo>
                    <a:pt x="193675" y="1014412"/>
                  </a:lnTo>
                  <a:lnTo>
                    <a:pt x="168275" y="1008062"/>
                  </a:lnTo>
                  <a:lnTo>
                    <a:pt x="165100" y="1014412"/>
                  </a:lnTo>
                  <a:lnTo>
                    <a:pt x="155575" y="1017587"/>
                  </a:lnTo>
                  <a:lnTo>
                    <a:pt x="139700" y="1017587"/>
                  </a:lnTo>
                  <a:lnTo>
                    <a:pt x="130175" y="1011237"/>
                  </a:lnTo>
                  <a:lnTo>
                    <a:pt x="73025" y="1008062"/>
                  </a:lnTo>
                  <a:lnTo>
                    <a:pt x="69850" y="1004887"/>
                  </a:lnTo>
                  <a:lnTo>
                    <a:pt x="66675" y="976312"/>
                  </a:lnTo>
                  <a:lnTo>
                    <a:pt x="82550" y="928687"/>
                  </a:lnTo>
                  <a:lnTo>
                    <a:pt x="127000" y="855662"/>
                  </a:lnTo>
                  <a:lnTo>
                    <a:pt x="161925" y="820737"/>
                  </a:lnTo>
                  <a:lnTo>
                    <a:pt x="73025" y="782637"/>
                  </a:lnTo>
                  <a:lnTo>
                    <a:pt x="38100" y="763587"/>
                  </a:lnTo>
                  <a:lnTo>
                    <a:pt x="3175" y="722312"/>
                  </a:lnTo>
                  <a:lnTo>
                    <a:pt x="22225" y="690562"/>
                  </a:lnTo>
                  <a:lnTo>
                    <a:pt x="0" y="623887"/>
                  </a:lnTo>
                  <a:lnTo>
                    <a:pt x="28575" y="584200"/>
                  </a:lnTo>
                  <a:lnTo>
                    <a:pt x="6350" y="536575"/>
                  </a:lnTo>
                  <a:lnTo>
                    <a:pt x="31750" y="469900"/>
                  </a:lnTo>
                  <a:lnTo>
                    <a:pt x="41275" y="431800"/>
                  </a:lnTo>
                  <a:lnTo>
                    <a:pt x="34925" y="403225"/>
                  </a:lnTo>
                  <a:lnTo>
                    <a:pt x="41275" y="384175"/>
                  </a:lnTo>
                  <a:lnTo>
                    <a:pt x="50800" y="390525"/>
                  </a:lnTo>
                  <a:lnTo>
                    <a:pt x="69850" y="393700"/>
                  </a:lnTo>
                  <a:lnTo>
                    <a:pt x="139700" y="333375"/>
                  </a:lnTo>
                  <a:lnTo>
                    <a:pt x="174625" y="209550"/>
                  </a:lnTo>
                  <a:lnTo>
                    <a:pt x="165100" y="180975"/>
                  </a:lnTo>
                  <a:lnTo>
                    <a:pt x="196850" y="149225"/>
                  </a:lnTo>
                  <a:lnTo>
                    <a:pt x="244475" y="155575"/>
                  </a:lnTo>
                  <a:lnTo>
                    <a:pt x="279400" y="177800"/>
                  </a:lnTo>
                  <a:lnTo>
                    <a:pt x="311150" y="139700"/>
                  </a:lnTo>
                  <a:lnTo>
                    <a:pt x="336550" y="120650"/>
                  </a:lnTo>
                  <a:lnTo>
                    <a:pt x="346075" y="88900"/>
                  </a:lnTo>
                  <a:lnTo>
                    <a:pt x="339725" y="317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Freeform 245">
              <a:extLst>
                <a:ext uri="{FF2B5EF4-FFF2-40B4-BE49-F238E27FC236}">
                  <a16:creationId xmlns:a16="http://schemas.microsoft.com/office/drawing/2014/main" id="{24A4F34F-071E-4730-8922-F4E9B37D1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677" y="3351023"/>
              <a:ext cx="542925" cy="434975"/>
            </a:xfrm>
            <a:custGeom>
              <a:avLst/>
              <a:gdLst/>
              <a:ahLst/>
              <a:cxnLst/>
              <a:rect l="l" t="t" r="r" b="b"/>
              <a:pathLst>
                <a:path w="542925" h="434975">
                  <a:moveTo>
                    <a:pt x="222250" y="384175"/>
                  </a:moveTo>
                  <a:lnTo>
                    <a:pt x="244475" y="406400"/>
                  </a:lnTo>
                  <a:lnTo>
                    <a:pt x="260350" y="400050"/>
                  </a:lnTo>
                  <a:lnTo>
                    <a:pt x="266700" y="428625"/>
                  </a:lnTo>
                  <a:lnTo>
                    <a:pt x="244475" y="434975"/>
                  </a:lnTo>
                  <a:lnTo>
                    <a:pt x="222250" y="425450"/>
                  </a:lnTo>
                  <a:lnTo>
                    <a:pt x="200025" y="409575"/>
                  </a:lnTo>
                  <a:lnTo>
                    <a:pt x="206375" y="387350"/>
                  </a:lnTo>
                  <a:close/>
                  <a:moveTo>
                    <a:pt x="514350" y="368300"/>
                  </a:moveTo>
                  <a:lnTo>
                    <a:pt x="542925" y="390525"/>
                  </a:lnTo>
                  <a:lnTo>
                    <a:pt x="530225" y="406400"/>
                  </a:lnTo>
                  <a:lnTo>
                    <a:pt x="508000" y="384175"/>
                  </a:lnTo>
                  <a:close/>
                  <a:moveTo>
                    <a:pt x="123825" y="288925"/>
                  </a:moveTo>
                  <a:lnTo>
                    <a:pt x="174625" y="295275"/>
                  </a:lnTo>
                  <a:lnTo>
                    <a:pt x="171450" y="307975"/>
                  </a:lnTo>
                  <a:lnTo>
                    <a:pt x="187325" y="292100"/>
                  </a:lnTo>
                  <a:lnTo>
                    <a:pt x="196850" y="330200"/>
                  </a:lnTo>
                  <a:lnTo>
                    <a:pt x="187325" y="361950"/>
                  </a:lnTo>
                  <a:lnTo>
                    <a:pt x="139700" y="355600"/>
                  </a:lnTo>
                  <a:lnTo>
                    <a:pt x="123825" y="323850"/>
                  </a:lnTo>
                  <a:close/>
                  <a:moveTo>
                    <a:pt x="346075" y="241300"/>
                  </a:moveTo>
                  <a:lnTo>
                    <a:pt x="339725" y="311150"/>
                  </a:lnTo>
                  <a:lnTo>
                    <a:pt x="323850" y="355600"/>
                  </a:lnTo>
                  <a:lnTo>
                    <a:pt x="301625" y="384175"/>
                  </a:lnTo>
                  <a:lnTo>
                    <a:pt x="266700" y="377825"/>
                  </a:lnTo>
                  <a:lnTo>
                    <a:pt x="266700" y="368300"/>
                  </a:lnTo>
                  <a:lnTo>
                    <a:pt x="254000" y="358775"/>
                  </a:lnTo>
                  <a:lnTo>
                    <a:pt x="231775" y="342900"/>
                  </a:lnTo>
                  <a:lnTo>
                    <a:pt x="225425" y="288925"/>
                  </a:lnTo>
                  <a:lnTo>
                    <a:pt x="263525" y="254000"/>
                  </a:lnTo>
                  <a:close/>
                  <a:moveTo>
                    <a:pt x="203200" y="0"/>
                  </a:moveTo>
                  <a:lnTo>
                    <a:pt x="209550" y="6350"/>
                  </a:lnTo>
                  <a:lnTo>
                    <a:pt x="212725" y="44450"/>
                  </a:lnTo>
                  <a:lnTo>
                    <a:pt x="177800" y="85725"/>
                  </a:lnTo>
                  <a:lnTo>
                    <a:pt x="184150" y="139700"/>
                  </a:lnTo>
                  <a:lnTo>
                    <a:pt x="190500" y="155575"/>
                  </a:lnTo>
                  <a:lnTo>
                    <a:pt x="215900" y="158750"/>
                  </a:lnTo>
                  <a:lnTo>
                    <a:pt x="222250" y="190500"/>
                  </a:lnTo>
                  <a:lnTo>
                    <a:pt x="184150" y="228600"/>
                  </a:lnTo>
                  <a:lnTo>
                    <a:pt x="111125" y="288925"/>
                  </a:lnTo>
                  <a:lnTo>
                    <a:pt x="85725" y="339725"/>
                  </a:lnTo>
                  <a:lnTo>
                    <a:pt x="88900" y="361950"/>
                  </a:lnTo>
                  <a:lnTo>
                    <a:pt x="76200" y="384175"/>
                  </a:lnTo>
                  <a:lnTo>
                    <a:pt x="15875" y="361950"/>
                  </a:lnTo>
                  <a:lnTo>
                    <a:pt x="22225" y="330200"/>
                  </a:lnTo>
                  <a:lnTo>
                    <a:pt x="25400" y="288925"/>
                  </a:lnTo>
                  <a:lnTo>
                    <a:pt x="3175" y="254000"/>
                  </a:lnTo>
                  <a:lnTo>
                    <a:pt x="0" y="180975"/>
                  </a:lnTo>
                  <a:lnTo>
                    <a:pt x="15875" y="117475"/>
                  </a:lnTo>
                  <a:lnTo>
                    <a:pt x="31750" y="85725"/>
                  </a:lnTo>
                  <a:lnTo>
                    <a:pt x="60325" y="53975"/>
                  </a:lnTo>
                  <a:lnTo>
                    <a:pt x="95250" y="57150"/>
                  </a:lnTo>
                  <a:lnTo>
                    <a:pt x="130175" y="50800"/>
                  </a:lnTo>
                  <a:lnTo>
                    <a:pt x="158750" y="2540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Freeform 250">
              <a:extLst>
                <a:ext uri="{FF2B5EF4-FFF2-40B4-BE49-F238E27FC236}">
                  <a16:creationId xmlns:a16="http://schemas.microsoft.com/office/drawing/2014/main" id="{D533059D-A26D-4DD1-8629-991F1DC1C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802" y="3884423"/>
              <a:ext cx="381000" cy="365125"/>
            </a:xfrm>
            <a:custGeom>
              <a:avLst/>
              <a:gdLst/>
              <a:ahLst/>
              <a:cxnLst/>
              <a:rect l="l" t="t" r="r" b="b"/>
              <a:pathLst>
                <a:path w="381000" h="365125">
                  <a:moveTo>
                    <a:pt x="44450" y="206375"/>
                  </a:moveTo>
                  <a:lnTo>
                    <a:pt x="76200" y="238125"/>
                  </a:lnTo>
                  <a:lnTo>
                    <a:pt x="34925" y="260350"/>
                  </a:lnTo>
                  <a:lnTo>
                    <a:pt x="6350" y="250825"/>
                  </a:lnTo>
                  <a:lnTo>
                    <a:pt x="3175" y="228600"/>
                  </a:lnTo>
                  <a:lnTo>
                    <a:pt x="0" y="222250"/>
                  </a:lnTo>
                  <a:close/>
                  <a:moveTo>
                    <a:pt x="276225" y="0"/>
                  </a:moveTo>
                  <a:lnTo>
                    <a:pt x="346075" y="0"/>
                  </a:lnTo>
                  <a:lnTo>
                    <a:pt x="371475" y="9525"/>
                  </a:lnTo>
                  <a:lnTo>
                    <a:pt x="381000" y="38100"/>
                  </a:lnTo>
                  <a:lnTo>
                    <a:pt x="346075" y="161925"/>
                  </a:lnTo>
                  <a:lnTo>
                    <a:pt x="276225" y="222250"/>
                  </a:lnTo>
                  <a:lnTo>
                    <a:pt x="257175" y="219075"/>
                  </a:lnTo>
                  <a:lnTo>
                    <a:pt x="247650" y="212725"/>
                  </a:lnTo>
                  <a:lnTo>
                    <a:pt x="241300" y="231775"/>
                  </a:lnTo>
                  <a:lnTo>
                    <a:pt x="247650" y="260350"/>
                  </a:lnTo>
                  <a:lnTo>
                    <a:pt x="238125" y="298450"/>
                  </a:lnTo>
                  <a:lnTo>
                    <a:pt x="212725" y="365125"/>
                  </a:lnTo>
                  <a:lnTo>
                    <a:pt x="184150" y="358775"/>
                  </a:lnTo>
                  <a:lnTo>
                    <a:pt x="187325" y="342900"/>
                  </a:lnTo>
                  <a:lnTo>
                    <a:pt x="209550" y="307975"/>
                  </a:lnTo>
                  <a:lnTo>
                    <a:pt x="187325" y="292100"/>
                  </a:lnTo>
                  <a:lnTo>
                    <a:pt x="180975" y="282575"/>
                  </a:lnTo>
                  <a:lnTo>
                    <a:pt x="168275" y="282575"/>
                  </a:lnTo>
                  <a:lnTo>
                    <a:pt x="127000" y="244475"/>
                  </a:lnTo>
                  <a:lnTo>
                    <a:pt x="76200" y="238125"/>
                  </a:lnTo>
                  <a:lnTo>
                    <a:pt x="85725" y="161925"/>
                  </a:lnTo>
                  <a:lnTo>
                    <a:pt x="127000" y="120650"/>
                  </a:lnTo>
                  <a:lnTo>
                    <a:pt x="158750" y="69850"/>
                  </a:lnTo>
                  <a:lnTo>
                    <a:pt x="180975" y="44450"/>
                  </a:lnTo>
                  <a:lnTo>
                    <a:pt x="228600" y="2222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Freeform 251">
              <a:extLst>
                <a:ext uri="{FF2B5EF4-FFF2-40B4-BE49-F238E27FC236}">
                  <a16:creationId xmlns:a16="http://schemas.microsoft.com/office/drawing/2014/main" id="{DB12E892-7B20-4751-84E5-6EA5A959B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4427" y="4106673"/>
              <a:ext cx="314325" cy="306387"/>
            </a:xfrm>
            <a:custGeom>
              <a:avLst/>
              <a:gdLst/>
              <a:ahLst/>
              <a:cxnLst>
                <a:cxn ang="0">
                  <a:pos x="154" y="161"/>
                </a:cxn>
                <a:cxn ang="0">
                  <a:pos x="180" y="145"/>
                </a:cxn>
                <a:cxn ang="0">
                  <a:pos x="198" y="120"/>
                </a:cxn>
                <a:cxn ang="0">
                  <a:pos x="184" y="90"/>
                </a:cxn>
                <a:cxn ang="0">
                  <a:pos x="166" y="86"/>
                </a:cxn>
                <a:cxn ang="0">
                  <a:pos x="168" y="76"/>
                </a:cxn>
                <a:cxn ang="0">
                  <a:pos x="182" y="54"/>
                </a:cxn>
                <a:cxn ang="0">
                  <a:pos x="168" y="44"/>
                </a:cxn>
                <a:cxn ang="0">
                  <a:pos x="164" y="38"/>
                </a:cxn>
                <a:cxn ang="0">
                  <a:pos x="156" y="38"/>
                </a:cxn>
                <a:cxn ang="0">
                  <a:pos x="130" y="14"/>
                </a:cxn>
                <a:cxn ang="0">
                  <a:pos x="98" y="10"/>
                </a:cxn>
                <a:cxn ang="0">
                  <a:pos x="72" y="24"/>
                </a:cxn>
                <a:cxn ang="0">
                  <a:pos x="54" y="18"/>
                </a:cxn>
                <a:cxn ang="0">
                  <a:pos x="52" y="4"/>
                </a:cxn>
                <a:cxn ang="0">
                  <a:pos x="50" y="0"/>
                </a:cxn>
                <a:cxn ang="0">
                  <a:pos x="42" y="2"/>
                </a:cxn>
                <a:cxn ang="0">
                  <a:pos x="0" y="18"/>
                </a:cxn>
                <a:cxn ang="0">
                  <a:pos x="12" y="58"/>
                </a:cxn>
                <a:cxn ang="0">
                  <a:pos x="24" y="52"/>
                </a:cxn>
                <a:cxn ang="0">
                  <a:pos x="52" y="100"/>
                </a:cxn>
                <a:cxn ang="0">
                  <a:pos x="72" y="108"/>
                </a:cxn>
                <a:cxn ang="0">
                  <a:pos x="68" y="136"/>
                </a:cxn>
                <a:cxn ang="0">
                  <a:pos x="98" y="138"/>
                </a:cxn>
                <a:cxn ang="0">
                  <a:pos x="104" y="159"/>
                </a:cxn>
                <a:cxn ang="0">
                  <a:pos x="126" y="179"/>
                </a:cxn>
                <a:cxn ang="0">
                  <a:pos x="146" y="193"/>
                </a:cxn>
                <a:cxn ang="0">
                  <a:pos x="152" y="193"/>
                </a:cxn>
                <a:cxn ang="0">
                  <a:pos x="158" y="177"/>
                </a:cxn>
                <a:cxn ang="0">
                  <a:pos x="154" y="161"/>
                </a:cxn>
              </a:cxnLst>
              <a:rect l="0" t="0" r="r" b="b"/>
              <a:pathLst>
                <a:path w="198" h="193">
                  <a:moveTo>
                    <a:pt x="154" y="161"/>
                  </a:moveTo>
                  <a:lnTo>
                    <a:pt x="180" y="145"/>
                  </a:lnTo>
                  <a:lnTo>
                    <a:pt x="198" y="120"/>
                  </a:lnTo>
                  <a:lnTo>
                    <a:pt x="184" y="90"/>
                  </a:lnTo>
                  <a:lnTo>
                    <a:pt x="166" y="86"/>
                  </a:lnTo>
                  <a:lnTo>
                    <a:pt x="168" y="76"/>
                  </a:lnTo>
                  <a:lnTo>
                    <a:pt x="182" y="54"/>
                  </a:lnTo>
                  <a:lnTo>
                    <a:pt x="168" y="44"/>
                  </a:lnTo>
                  <a:lnTo>
                    <a:pt x="164" y="38"/>
                  </a:lnTo>
                  <a:lnTo>
                    <a:pt x="156" y="38"/>
                  </a:lnTo>
                  <a:lnTo>
                    <a:pt x="130" y="14"/>
                  </a:lnTo>
                  <a:lnTo>
                    <a:pt x="98" y="10"/>
                  </a:lnTo>
                  <a:lnTo>
                    <a:pt x="72" y="24"/>
                  </a:lnTo>
                  <a:lnTo>
                    <a:pt x="54" y="18"/>
                  </a:lnTo>
                  <a:lnTo>
                    <a:pt x="52" y="4"/>
                  </a:lnTo>
                  <a:lnTo>
                    <a:pt x="50" y="0"/>
                  </a:lnTo>
                  <a:lnTo>
                    <a:pt x="42" y="2"/>
                  </a:lnTo>
                  <a:lnTo>
                    <a:pt x="0" y="18"/>
                  </a:lnTo>
                  <a:lnTo>
                    <a:pt x="12" y="58"/>
                  </a:lnTo>
                  <a:lnTo>
                    <a:pt x="24" y="52"/>
                  </a:lnTo>
                  <a:lnTo>
                    <a:pt x="52" y="100"/>
                  </a:lnTo>
                  <a:lnTo>
                    <a:pt x="72" y="108"/>
                  </a:lnTo>
                  <a:lnTo>
                    <a:pt x="68" y="136"/>
                  </a:lnTo>
                  <a:lnTo>
                    <a:pt x="98" y="138"/>
                  </a:lnTo>
                  <a:lnTo>
                    <a:pt x="104" y="159"/>
                  </a:lnTo>
                  <a:lnTo>
                    <a:pt x="126" y="179"/>
                  </a:lnTo>
                  <a:lnTo>
                    <a:pt x="146" y="193"/>
                  </a:lnTo>
                  <a:lnTo>
                    <a:pt x="152" y="193"/>
                  </a:lnTo>
                  <a:lnTo>
                    <a:pt x="158" y="177"/>
                  </a:lnTo>
                  <a:lnTo>
                    <a:pt x="154" y="16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Freeform 252">
              <a:extLst>
                <a:ext uri="{FF2B5EF4-FFF2-40B4-BE49-F238E27FC236}">
                  <a16:creationId xmlns:a16="http://schemas.microsoft.com/office/drawing/2014/main" id="{22F54B74-16C0-4D05-9822-933F95A36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727" y="4336860"/>
              <a:ext cx="66675" cy="98425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" y="16"/>
                </a:cxn>
                <a:cxn ang="0">
                  <a:pos x="6" y="32"/>
                </a:cxn>
                <a:cxn ang="0">
                  <a:pos x="0" y="48"/>
                </a:cxn>
                <a:cxn ang="0">
                  <a:pos x="30" y="62"/>
                </a:cxn>
                <a:cxn ang="0">
                  <a:pos x="42" y="42"/>
                </a:cxn>
                <a:cxn ang="0">
                  <a:pos x="28" y="0"/>
                </a:cxn>
              </a:cxnLst>
              <a:rect l="0" t="0" r="r" b="b"/>
              <a:pathLst>
                <a:path w="42" h="62">
                  <a:moveTo>
                    <a:pt x="28" y="0"/>
                  </a:moveTo>
                  <a:lnTo>
                    <a:pt x="2" y="16"/>
                  </a:lnTo>
                  <a:lnTo>
                    <a:pt x="6" y="32"/>
                  </a:lnTo>
                  <a:lnTo>
                    <a:pt x="0" y="48"/>
                  </a:lnTo>
                  <a:lnTo>
                    <a:pt x="30" y="62"/>
                  </a:lnTo>
                  <a:lnTo>
                    <a:pt x="42" y="4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Freeform 255">
              <a:extLst>
                <a:ext uri="{FF2B5EF4-FFF2-40B4-BE49-F238E27FC236}">
                  <a16:creationId xmlns:a16="http://schemas.microsoft.com/office/drawing/2014/main" id="{149CA80A-2CF7-456C-AF43-2941C0A56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789" y="3732023"/>
              <a:ext cx="260350" cy="136525"/>
            </a:xfrm>
            <a:custGeom>
              <a:avLst/>
              <a:gdLst/>
              <a:ahLst/>
              <a:cxnLst>
                <a:cxn ang="0">
                  <a:pos x="88" y="86"/>
                </a:cxn>
                <a:cxn ang="0">
                  <a:pos x="130" y="84"/>
                </a:cxn>
                <a:cxn ang="0">
                  <a:pos x="164" y="80"/>
                </a:cxn>
                <a:cxn ang="0">
                  <a:pos x="160" y="72"/>
                </a:cxn>
                <a:cxn ang="0">
                  <a:pos x="162" y="52"/>
                </a:cxn>
                <a:cxn ang="0">
                  <a:pos x="154" y="24"/>
                </a:cxn>
                <a:cxn ang="0">
                  <a:pos x="152" y="18"/>
                </a:cxn>
                <a:cxn ang="0">
                  <a:pos x="122" y="20"/>
                </a:cxn>
                <a:cxn ang="0">
                  <a:pos x="90" y="0"/>
                </a:cxn>
                <a:cxn ang="0">
                  <a:pos x="68" y="2"/>
                </a:cxn>
                <a:cxn ang="0">
                  <a:pos x="42" y="30"/>
                </a:cxn>
                <a:cxn ang="0">
                  <a:pos x="26" y="32"/>
                </a:cxn>
                <a:cxn ang="0">
                  <a:pos x="18" y="32"/>
                </a:cxn>
                <a:cxn ang="0">
                  <a:pos x="18" y="44"/>
                </a:cxn>
                <a:cxn ang="0">
                  <a:pos x="0" y="74"/>
                </a:cxn>
                <a:cxn ang="0">
                  <a:pos x="10" y="76"/>
                </a:cxn>
                <a:cxn ang="0">
                  <a:pos x="88" y="86"/>
                </a:cxn>
              </a:cxnLst>
              <a:rect l="0" t="0" r="r" b="b"/>
              <a:pathLst>
                <a:path w="164" h="86">
                  <a:moveTo>
                    <a:pt x="88" y="86"/>
                  </a:moveTo>
                  <a:lnTo>
                    <a:pt x="130" y="84"/>
                  </a:lnTo>
                  <a:lnTo>
                    <a:pt x="164" y="80"/>
                  </a:lnTo>
                  <a:lnTo>
                    <a:pt x="160" y="72"/>
                  </a:lnTo>
                  <a:lnTo>
                    <a:pt x="162" y="52"/>
                  </a:lnTo>
                  <a:lnTo>
                    <a:pt x="154" y="24"/>
                  </a:lnTo>
                  <a:lnTo>
                    <a:pt x="152" y="18"/>
                  </a:lnTo>
                  <a:lnTo>
                    <a:pt x="122" y="20"/>
                  </a:lnTo>
                  <a:lnTo>
                    <a:pt x="90" y="0"/>
                  </a:lnTo>
                  <a:lnTo>
                    <a:pt x="68" y="2"/>
                  </a:lnTo>
                  <a:lnTo>
                    <a:pt x="42" y="30"/>
                  </a:lnTo>
                  <a:lnTo>
                    <a:pt x="26" y="32"/>
                  </a:lnTo>
                  <a:lnTo>
                    <a:pt x="18" y="32"/>
                  </a:lnTo>
                  <a:lnTo>
                    <a:pt x="18" y="44"/>
                  </a:lnTo>
                  <a:lnTo>
                    <a:pt x="0" y="74"/>
                  </a:lnTo>
                  <a:lnTo>
                    <a:pt x="10" y="76"/>
                  </a:lnTo>
                  <a:lnTo>
                    <a:pt x="88" y="8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Freeform 200">
              <a:extLst>
                <a:ext uri="{FF2B5EF4-FFF2-40B4-BE49-F238E27FC236}">
                  <a16:creationId xmlns:a16="http://schemas.microsoft.com/office/drawing/2014/main" id="{1DBA4B6D-DE2C-49F6-AFC3-B1E99A11C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2739" y="4030473"/>
              <a:ext cx="1657350" cy="1106487"/>
            </a:xfrm>
            <a:custGeom>
              <a:avLst/>
              <a:gdLst/>
              <a:ahLst/>
              <a:cxnLst>
                <a:cxn ang="0">
                  <a:pos x="464" y="66"/>
                </a:cxn>
                <a:cxn ang="0">
                  <a:pos x="424" y="112"/>
                </a:cxn>
                <a:cxn ang="0">
                  <a:pos x="212" y="100"/>
                </a:cxn>
                <a:cxn ang="0">
                  <a:pos x="110" y="108"/>
                </a:cxn>
                <a:cxn ang="0">
                  <a:pos x="104" y="219"/>
                </a:cxn>
                <a:cxn ang="0">
                  <a:pos x="60" y="269"/>
                </a:cxn>
                <a:cxn ang="0">
                  <a:pos x="0" y="421"/>
                </a:cxn>
                <a:cxn ang="0">
                  <a:pos x="28" y="447"/>
                </a:cxn>
                <a:cxn ang="0">
                  <a:pos x="84" y="453"/>
                </a:cxn>
                <a:cxn ang="0">
                  <a:pos x="224" y="449"/>
                </a:cxn>
                <a:cxn ang="0">
                  <a:pos x="264" y="419"/>
                </a:cxn>
                <a:cxn ang="0">
                  <a:pos x="308" y="401"/>
                </a:cxn>
                <a:cxn ang="0">
                  <a:pos x="364" y="409"/>
                </a:cxn>
                <a:cxn ang="0">
                  <a:pos x="416" y="425"/>
                </a:cxn>
                <a:cxn ang="0">
                  <a:pos x="424" y="471"/>
                </a:cxn>
                <a:cxn ang="0">
                  <a:pos x="478" y="547"/>
                </a:cxn>
                <a:cxn ang="0">
                  <a:pos x="440" y="551"/>
                </a:cxn>
                <a:cxn ang="0">
                  <a:pos x="428" y="599"/>
                </a:cxn>
                <a:cxn ang="0">
                  <a:pos x="386" y="657"/>
                </a:cxn>
                <a:cxn ang="0">
                  <a:pos x="480" y="665"/>
                </a:cxn>
                <a:cxn ang="0">
                  <a:pos x="470" y="629"/>
                </a:cxn>
                <a:cxn ang="0">
                  <a:pos x="520" y="585"/>
                </a:cxn>
                <a:cxn ang="0">
                  <a:pos x="582" y="533"/>
                </a:cxn>
                <a:cxn ang="0">
                  <a:pos x="676" y="553"/>
                </a:cxn>
                <a:cxn ang="0">
                  <a:pos x="698" y="581"/>
                </a:cxn>
                <a:cxn ang="0">
                  <a:pos x="678" y="623"/>
                </a:cxn>
                <a:cxn ang="0">
                  <a:pos x="730" y="681"/>
                </a:cxn>
                <a:cxn ang="0">
                  <a:pos x="794" y="655"/>
                </a:cxn>
                <a:cxn ang="0">
                  <a:pos x="870" y="615"/>
                </a:cxn>
                <a:cxn ang="0">
                  <a:pos x="902" y="573"/>
                </a:cxn>
                <a:cxn ang="0">
                  <a:pos x="856" y="589"/>
                </a:cxn>
                <a:cxn ang="0">
                  <a:pos x="786" y="539"/>
                </a:cxn>
                <a:cxn ang="0">
                  <a:pos x="806" y="503"/>
                </a:cxn>
                <a:cxn ang="0">
                  <a:pos x="968" y="401"/>
                </a:cxn>
                <a:cxn ang="0">
                  <a:pos x="988" y="329"/>
                </a:cxn>
                <a:cxn ang="0">
                  <a:pos x="1040" y="297"/>
                </a:cxn>
                <a:cxn ang="0">
                  <a:pos x="1020" y="249"/>
                </a:cxn>
                <a:cxn ang="0">
                  <a:pos x="1010" y="211"/>
                </a:cxn>
                <a:cxn ang="0">
                  <a:pos x="1030" y="178"/>
                </a:cxn>
                <a:cxn ang="0">
                  <a:pos x="894" y="156"/>
                </a:cxn>
                <a:cxn ang="0">
                  <a:pos x="852" y="124"/>
                </a:cxn>
                <a:cxn ang="0">
                  <a:pos x="796" y="150"/>
                </a:cxn>
                <a:cxn ang="0">
                  <a:pos x="730" y="106"/>
                </a:cxn>
                <a:cxn ang="0">
                  <a:pos x="646" y="58"/>
                </a:cxn>
                <a:cxn ang="0">
                  <a:pos x="598" y="4"/>
                </a:cxn>
                <a:cxn ang="0">
                  <a:pos x="528" y="48"/>
                </a:cxn>
              </a:cxnLst>
              <a:rect l="0" t="0" r="r" b="b"/>
              <a:pathLst>
                <a:path w="1044" h="697">
                  <a:moveTo>
                    <a:pt x="514" y="42"/>
                  </a:moveTo>
                  <a:lnTo>
                    <a:pt x="468" y="52"/>
                  </a:lnTo>
                  <a:lnTo>
                    <a:pt x="464" y="66"/>
                  </a:lnTo>
                  <a:lnTo>
                    <a:pt x="460" y="126"/>
                  </a:lnTo>
                  <a:lnTo>
                    <a:pt x="458" y="128"/>
                  </a:lnTo>
                  <a:lnTo>
                    <a:pt x="424" y="112"/>
                  </a:lnTo>
                  <a:lnTo>
                    <a:pt x="348" y="114"/>
                  </a:lnTo>
                  <a:lnTo>
                    <a:pt x="290" y="120"/>
                  </a:lnTo>
                  <a:lnTo>
                    <a:pt x="212" y="100"/>
                  </a:lnTo>
                  <a:lnTo>
                    <a:pt x="178" y="98"/>
                  </a:lnTo>
                  <a:lnTo>
                    <a:pt x="146" y="104"/>
                  </a:lnTo>
                  <a:lnTo>
                    <a:pt x="110" y="108"/>
                  </a:lnTo>
                  <a:lnTo>
                    <a:pt x="84" y="126"/>
                  </a:lnTo>
                  <a:lnTo>
                    <a:pt x="72" y="146"/>
                  </a:lnTo>
                  <a:lnTo>
                    <a:pt x="104" y="219"/>
                  </a:lnTo>
                  <a:lnTo>
                    <a:pt x="100" y="239"/>
                  </a:lnTo>
                  <a:lnTo>
                    <a:pt x="88" y="241"/>
                  </a:lnTo>
                  <a:lnTo>
                    <a:pt x="60" y="269"/>
                  </a:lnTo>
                  <a:lnTo>
                    <a:pt x="34" y="307"/>
                  </a:lnTo>
                  <a:lnTo>
                    <a:pt x="22" y="361"/>
                  </a:lnTo>
                  <a:lnTo>
                    <a:pt x="0" y="421"/>
                  </a:lnTo>
                  <a:lnTo>
                    <a:pt x="0" y="421"/>
                  </a:lnTo>
                  <a:lnTo>
                    <a:pt x="6" y="425"/>
                  </a:lnTo>
                  <a:lnTo>
                    <a:pt x="28" y="447"/>
                  </a:lnTo>
                  <a:lnTo>
                    <a:pt x="42" y="449"/>
                  </a:lnTo>
                  <a:lnTo>
                    <a:pt x="46" y="461"/>
                  </a:lnTo>
                  <a:lnTo>
                    <a:pt x="84" y="453"/>
                  </a:lnTo>
                  <a:lnTo>
                    <a:pt x="122" y="459"/>
                  </a:lnTo>
                  <a:lnTo>
                    <a:pt x="188" y="457"/>
                  </a:lnTo>
                  <a:lnTo>
                    <a:pt x="224" y="449"/>
                  </a:lnTo>
                  <a:lnTo>
                    <a:pt x="238" y="445"/>
                  </a:lnTo>
                  <a:lnTo>
                    <a:pt x="248" y="427"/>
                  </a:lnTo>
                  <a:lnTo>
                    <a:pt x="264" y="419"/>
                  </a:lnTo>
                  <a:lnTo>
                    <a:pt x="266" y="419"/>
                  </a:lnTo>
                  <a:lnTo>
                    <a:pt x="280" y="405"/>
                  </a:lnTo>
                  <a:lnTo>
                    <a:pt x="308" y="401"/>
                  </a:lnTo>
                  <a:lnTo>
                    <a:pt x="316" y="395"/>
                  </a:lnTo>
                  <a:lnTo>
                    <a:pt x="342" y="399"/>
                  </a:lnTo>
                  <a:lnTo>
                    <a:pt x="364" y="409"/>
                  </a:lnTo>
                  <a:lnTo>
                    <a:pt x="378" y="419"/>
                  </a:lnTo>
                  <a:lnTo>
                    <a:pt x="402" y="427"/>
                  </a:lnTo>
                  <a:lnTo>
                    <a:pt x="416" y="425"/>
                  </a:lnTo>
                  <a:lnTo>
                    <a:pt x="424" y="437"/>
                  </a:lnTo>
                  <a:lnTo>
                    <a:pt x="424" y="469"/>
                  </a:lnTo>
                  <a:lnTo>
                    <a:pt x="424" y="471"/>
                  </a:lnTo>
                  <a:lnTo>
                    <a:pt x="452" y="507"/>
                  </a:lnTo>
                  <a:lnTo>
                    <a:pt x="480" y="527"/>
                  </a:lnTo>
                  <a:lnTo>
                    <a:pt x="478" y="547"/>
                  </a:lnTo>
                  <a:lnTo>
                    <a:pt x="496" y="557"/>
                  </a:lnTo>
                  <a:lnTo>
                    <a:pt x="486" y="561"/>
                  </a:lnTo>
                  <a:lnTo>
                    <a:pt x="440" y="551"/>
                  </a:lnTo>
                  <a:lnTo>
                    <a:pt x="426" y="559"/>
                  </a:lnTo>
                  <a:lnTo>
                    <a:pt x="426" y="575"/>
                  </a:lnTo>
                  <a:lnTo>
                    <a:pt x="428" y="599"/>
                  </a:lnTo>
                  <a:lnTo>
                    <a:pt x="418" y="619"/>
                  </a:lnTo>
                  <a:lnTo>
                    <a:pt x="386" y="657"/>
                  </a:lnTo>
                  <a:lnTo>
                    <a:pt x="386" y="657"/>
                  </a:lnTo>
                  <a:lnTo>
                    <a:pt x="422" y="673"/>
                  </a:lnTo>
                  <a:lnTo>
                    <a:pt x="458" y="649"/>
                  </a:lnTo>
                  <a:lnTo>
                    <a:pt x="480" y="665"/>
                  </a:lnTo>
                  <a:lnTo>
                    <a:pt x="482" y="643"/>
                  </a:lnTo>
                  <a:lnTo>
                    <a:pt x="474" y="645"/>
                  </a:lnTo>
                  <a:lnTo>
                    <a:pt x="470" y="629"/>
                  </a:lnTo>
                  <a:lnTo>
                    <a:pt x="482" y="609"/>
                  </a:lnTo>
                  <a:lnTo>
                    <a:pt x="502" y="609"/>
                  </a:lnTo>
                  <a:lnTo>
                    <a:pt x="520" y="585"/>
                  </a:lnTo>
                  <a:lnTo>
                    <a:pt x="534" y="547"/>
                  </a:lnTo>
                  <a:lnTo>
                    <a:pt x="556" y="529"/>
                  </a:lnTo>
                  <a:lnTo>
                    <a:pt x="582" y="533"/>
                  </a:lnTo>
                  <a:lnTo>
                    <a:pt x="606" y="545"/>
                  </a:lnTo>
                  <a:lnTo>
                    <a:pt x="646" y="563"/>
                  </a:lnTo>
                  <a:lnTo>
                    <a:pt x="676" y="553"/>
                  </a:lnTo>
                  <a:lnTo>
                    <a:pt x="714" y="549"/>
                  </a:lnTo>
                  <a:lnTo>
                    <a:pt x="718" y="567"/>
                  </a:lnTo>
                  <a:lnTo>
                    <a:pt x="698" y="581"/>
                  </a:lnTo>
                  <a:lnTo>
                    <a:pt x="668" y="603"/>
                  </a:lnTo>
                  <a:lnTo>
                    <a:pt x="658" y="629"/>
                  </a:lnTo>
                  <a:lnTo>
                    <a:pt x="678" y="623"/>
                  </a:lnTo>
                  <a:lnTo>
                    <a:pt x="714" y="633"/>
                  </a:lnTo>
                  <a:lnTo>
                    <a:pt x="730" y="659"/>
                  </a:lnTo>
                  <a:lnTo>
                    <a:pt x="730" y="681"/>
                  </a:lnTo>
                  <a:lnTo>
                    <a:pt x="720" y="685"/>
                  </a:lnTo>
                  <a:lnTo>
                    <a:pt x="746" y="697"/>
                  </a:lnTo>
                  <a:lnTo>
                    <a:pt x="794" y="655"/>
                  </a:lnTo>
                  <a:lnTo>
                    <a:pt x="830" y="625"/>
                  </a:lnTo>
                  <a:lnTo>
                    <a:pt x="856" y="611"/>
                  </a:lnTo>
                  <a:lnTo>
                    <a:pt x="870" y="615"/>
                  </a:lnTo>
                  <a:lnTo>
                    <a:pt x="892" y="611"/>
                  </a:lnTo>
                  <a:lnTo>
                    <a:pt x="904" y="601"/>
                  </a:lnTo>
                  <a:lnTo>
                    <a:pt x="902" y="573"/>
                  </a:lnTo>
                  <a:lnTo>
                    <a:pt x="884" y="571"/>
                  </a:lnTo>
                  <a:lnTo>
                    <a:pt x="872" y="579"/>
                  </a:lnTo>
                  <a:lnTo>
                    <a:pt x="856" y="589"/>
                  </a:lnTo>
                  <a:lnTo>
                    <a:pt x="840" y="597"/>
                  </a:lnTo>
                  <a:lnTo>
                    <a:pt x="808" y="573"/>
                  </a:lnTo>
                  <a:lnTo>
                    <a:pt x="786" y="539"/>
                  </a:lnTo>
                  <a:lnTo>
                    <a:pt x="786" y="521"/>
                  </a:lnTo>
                  <a:lnTo>
                    <a:pt x="800" y="497"/>
                  </a:lnTo>
                  <a:lnTo>
                    <a:pt x="806" y="503"/>
                  </a:lnTo>
                  <a:lnTo>
                    <a:pt x="886" y="451"/>
                  </a:lnTo>
                  <a:lnTo>
                    <a:pt x="926" y="417"/>
                  </a:lnTo>
                  <a:lnTo>
                    <a:pt x="968" y="401"/>
                  </a:lnTo>
                  <a:lnTo>
                    <a:pt x="966" y="375"/>
                  </a:lnTo>
                  <a:lnTo>
                    <a:pt x="972" y="349"/>
                  </a:lnTo>
                  <a:lnTo>
                    <a:pt x="988" y="329"/>
                  </a:lnTo>
                  <a:lnTo>
                    <a:pt x="1012" y="317"/>
                  </a:lnTo>
                  <a:lnTo>
                    <a:pt x="1040" y="313"/>
                  </a:lnTo>
                  <a:lnTo>
                    <a:pt x="1040" y="297"/>
                  </a:lnTo>
                  <a:lnTo>
                    <a:pt x="1044" y="277"/>
                  </a:lnTo>
                  <a:lnTo>
                    <a:pt x="1038" y="263"/>
                  </a:lnTo>
                  <a:lnTo>
                    <a:pt x="1020" y="249"/>
                  </a:lnTo>
                  <a:lnTo>
                    <a:pt x="1018" y="235"/>
                  </a:lnTo>
                  <a:lnTo>
                    <a:pt x="1020" y="233"/>
                  </a:lnTo>
                  <a:lnTo>
                    <a:pt x="1010" y="211"/>
                  </a:lnTo>
                  <a:lnTo>
                    <a:pt x="1008" y="209"/>
                  </a:lnTo>
                  <a:lnTo>
                    <a:pt x="1024" y="195"/>
                  </a:lnTo>
                  <a:lnTo>
                    <a:pt x="1030" y="178"/>
                  </a:lnTo>
                  <a:lnTo>
                    <a:pt x="1012" y="158"/>
                  </a:lnTo>
                  <a:lnTo>
                    <a:pt x="936" y="150"/>
                  </a:lnTo>
                  <a:lnTo>
                    <a:pt x="894" y="156"/>
                  </a:lnTo>
                  <a:lnTo>
                    <a:pt x="890" y="154"/>
                  </a:lnTo>
                  <a:lnTo>
                    <a:pt x="870" y="144"/>
                  </a:lnTo>
                  <a:lnTo>
                    <a:pt x="852" y="124"/>
                  </a:lnTo>
                  <a:lnTo>
                    <a:pt x="842" y="132"/>
                  </a:lnTo>
                  <a:lnTo>
                    <a:pt x="828" y="136"/>
                  </a:lnTo>
                  <a:lnTo>
                    <a:pt x="796" y="150"/>
                  </a:lnTo>
                  <a:lnTo>
                    <a:pt x="750" y="146"/>
                  </a:lnTo>
                  <a:lnTo>
                    <a:pt x="738" y="130"/>
                  </a:lnTo>
                  <a:lnTo>
                    <a:pt x="730" y="106"/>
                  </a:lnTo>
                  <a:lnTo>
                    <a:pt x="706" y="86"/>
                  </a:lnTo>
                  <a:lnTo>
                    <a:pt x="662" y="82"/>
                  </a:lnTo>
                  <a:lnTo>
                    <a:pt x="646" y="58"/>
                  </a:lnTo>
                  <a:lnTo>
                    <a:pt x="632" y="10"/>
                  </a:lnTo>
                  <a:lnTo>
                    <a:pt x="618" y="0"/>
                  </a:lnTo>
                  <a:lnTo>
                    <a:pt x="598" y="4"/>
                  </a:lnTo>
                  <a:lnTo>
                    <a:pt x="566" y="18"/>
                  </a:lnTo>
                  <a:lnTo>
                    <a:pt x="542" y="38"/>
                  </a:lnTo>
                  <a:lnTo>
                    <a:pt x="528" y="48"/>
                  </a:lnTo>
                  <a:lnTo>
                    <a:pt x="514" y="4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Freeform 205">
              <a:extLst>
                <a:ext uri="{FF2B5EF4-FFF2-40B4-BE49-F238E27FC236}">
                  <a16:creationId xmlns:a16="http://schemas.microsoft.com/office/drawing/2014/main" id="{F6655BF4-DA0E-48C5-90B5-846057BCF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6477" y="4679760"/>
              <a:ext cx="649287" cy="393700"/>
            </a:xfrm>
            <a:custGeom>
              <a:avLst/>
              <a:gdLst/>
              <a:ahLst/>
              <a:cxnLst>
                <a:cxn ang="0">
                  <a:pos x="405" y="40"/>
                </a:cxn>
                <a:cxn ang="0">
                  <a:pos x="391" y="38"/>
                </a:cxn>
                <a:cxn ang="0">
                  <a:pos x="369" y="16"/>
                </a:cxn>
                <a:cxn ang="0">
                  <a:pos x="363" y="12"/>
                </a:cxn>
                <a:cxn ang="0">
                  <a:pos x="363" y="12"/>
                </a:cxn>
                <a:cxn ang="0">
                  <a:pos x="349" y="16"/>
                </a:cxn>
                <a:cxn ang="0">
                  <a:pos x="341" y="20"/>
                </a:cxn>
                <a:cxn ang="0">
                  <a:pos x="325" y="0"/>
                </a:cxn>
                <a:cxn ang="0">
                  <a:pos x="301" y="4"/>
                </a:cxn>
                <a:cxn ang="0">
                  <a:pos x="279" y="0"/>
                </a:cxn>
                <a:cxn ang="0">
                  <a:pos x="259" y="18"/>
                </a:cxn>
                <a:cxn ang="0">
                  <a:pos x="237" y="36"/>
                </a:cxn>
                <a:cxn ang="0">
                  <a:pos x="225" y="36"/>
                </a:cxn>
                <a:cxn ang="0">
                  <a:pos x="209" y="38"/>
                </a:cxn>
                <a:cxn ang="0">
                  <a:pos x="175" y="44"/>
                </a:cxn>
                <a:cxn ang="0">
                  <a:pos x="166" y="48"/>
                </a:cxn>
                <a:cxn ang="0">
                  <a:pos x="162" y="66"/>
                </a:cxn>
                <a:cxn ang="0">
                  <a:pos x="126" y="70"/>
                </a:cxn>
                <a:cxn ang="0">
                  <a:pos x="104" y="70"/>
                </a:cxn>
                <a:cxn ang="0">
                  <a:pos x="72" y="46"/>
                </a:cxn>
                <a:cxn ang="0">
                  <a:pos x="66" y="46"/>
                </a:cxn>
                <a:cxn ang="0">
                  <a:pos x="54" y="74"/>
                </a:cxn>
                <a:cxn ang="0">
                  <a:pos x="34" y="92"/>
                </a:cxn>
                <a:cxn ang="0">
                  <a:pos x="22" y="122"/>
                </a:cxn>
                <a:cxn ang="0">
                  <a:pos x="20" y="134"/>
                </a:cxn>
                <a:cxn ang="0">
                  <a:pos x="8" y="138"/>
                </a:cxn>
                <a:cxn ang="0">
                  <a:pos x="4" y="138"/>
                </a:cxn>
                <a:cxn ang="0">
                  <a:pos x="0" y="144"/>
                </a:cxn>
                <a:cxn ang="0">
                  <a:pos x="28" y="182"/>
                </a:cxn>
                <a:cxn ang="0">
                  <a:pos x="44" y="198"/>
                </a:cxn>
                <a:cxn ang="0">
                  <a:pos x="48" y="202"/>
                </a:cxn>
                <a:cxn ang="0">
                  <a:pos x="76" y="230"/>
                </a:cxn>
                <a:cxn ang="0">
                  <a:pos x="128" y="248"/>
                </a:cxn>
                <a:cxn ang="0">
                  <a:pos x="164" y="234"/>
                </a:cxn>
                <a:cxn ang="0">
                  <a:pos x="175" y="230"/>
                </a:cxn>
                <a:cxn ang="0">
                  <a:pos x="199" y="224"/>
                </a:cxn>
                <a:cxn ang="0">
                  <a:pos x="209" y="212"/>
                </a:cxn>
                <a:cxn ang="0">
                  <a:pos x="233" y="212"/>
                </a:cxn>
                <a:cxn ang="0">
                  <a:pos x="251" y="218"/>
                </a:cxn>
                <a:cxn ang="0">
                  <a:pos x="265" y="212"/>
                </a:cxn>
                <a:cxn ang="0">
                  <a:pos x="279" y="214"/>
                </a:cxn>
                <a:cxn ang="0">
                  <a:pos x="289" y="204"/>
                </a:cxn>
                <a:cxn ang="0">
                  <a:pos x="311" y="190"/>
                </a:cxn>
                <a:cxn ang="0">
                  <a:pos x="347" y="118"/>
                </a:cxn>
                <a:cxn ang="0">
                  <a:pos x="375" y="70"/>
                </a:cxn>
                <a:cxn ang="0">
                  <a:pos x="385" y="66"/>
                </a:cxn>
                <a:cxn ang="0">
                  <a:pos x="391" y="68"/>
                </a:cxn>
                <a:cxn ang="0">
                  <a:pos x="409" y="52"/>
                </a:cxn>
                <a:cxn ang="0">
                  <a:pos x="405" y="40"/>
                </a:cxn>
              </a:cxnLst>
              <a:rect l="0" t="0" r="r" b="b"/>
              <a:pathLst>
                <a:path w="409" h="248">
                  <a:moveTo>
                    <a:pt x="405" y="40"/>
                  </a:moveTo>
                  <a:lnTo>
                    <a:pt x="391" y="38"/>
                  </a:lnTo>
                  <a:lnTo>
                    <a:pt x="369" y="16"/>
                  </a:lnTo>
                  <a:lnTo>
                    <a:pt x="363" y="12"/>
                  </a:lnTo>
                  <a:lnTo>
                    <a:pt x="363" y="12"/>
                  </a:lnTo>
                  <a:lnTo>
                    <a:pt x="349" y="16"/>
                  </a:lnTo>
                  <a:lnTo>
                    <a:pt x="341" y="20"/>
                  </a:lnTo>
                  <a:lnTo>
                    <a:pt x="325" y="0"/>
                  </a:lnTo>
                  <a:lnTo>
                    <a:pt x="301" y="4"/>
                  </a:lnTo>
                  <a:lnTo>
                    <a:pt x="279" y="0"/>
                  </a:lnTo>
                  <a:lnTo>
                    <a:pt x="259" y="18"/>
                  </a:lnTo>
                  <a:lnTo>
                    <a:pt x="237" y="36"/>
                  </a:lnTo>
                  <a:lnTo>
                    <a:pt x="225" y="36"/>
                  </a:lnTo>
                  <a:lnTo>
                    <a:pt x="209" y="38"/>
                  </a:lnTo>
                  <a:lnTo>
                    <a:pt x="175" y="44"/>
                  </a:lnTo>
                  <a:lnTo>
                    <a:pt x="166" y="48"/>
                  </a:lnTo>
                  <a:lnTo>
                    <a:pt x="162" y="66"/>
                  </a:lnTo>
                  <a:lnTo>
                    <a:pt x="126" y="70"/>
                  </a:lnTo>
                  <a:lnTo>
                    <a:pt x="104" y="70"/>
                  </a:lnTo>
                  <a:lnTo>
                    <a:pt x="72" y="46"/>
                  </a:lnTo>
                  <a:lnTo>
                    <a:pt x="66" y="46"/>
                  </a:lnTo>
                  <a:lnTo>
                    <a:pt x="54" y="74"/>
                  </a:lnTo>
                  <a:lnTo>
                    <a:pt x="34" y="92"/>
                  </a:lnTo>
                  <a:lnTo>
                    <a:pt x="22" y="122"/>
                  </a:lnTo>
                  <a:lnTo>
                    <a:pt x="20" y="134"/>
                  </a:lnTo>
                  <a:lnTo>
                    <a:pt x="8" y="138"/>
                  </a:lnTo>
                  <a:lnTo>
                    <a:pt x="4" y="138"/>
                  </a:lnTo>
                  <a:lnTo>
                    <a:pt x="0" y="144"/>
                  </a:lnTo>
                  <a:lnTo>
                    <a:pt x="28" y="182"/>
                  </a:lnTo>
                  <a:lnTo>
                    <a:pt x="44" y="198"/>
                  </a:lnTo>
                  <a:lnTo>
                    <a:pt x="48" y="202"/>
                  </a:lnTo>
                  <a:lnTo>
                    <a:pt x="76" y="230"/>
                  </a:lnTo>
                  <a:lnTo>
                    <a:pt x="128" y="248"/>
                  </a:lnTo>
                  <a:lnTo>
                    <a:pt x="164" y="234"/>
                  </a:lnTo>
                  <a:lnTo>
                    <a:pt x="175" y="230"/>
                  </a:lnTo>
                  <a:lnTo>
                    <a:pt x="199" y="224"/>
                  </a:lnTo>
                  <a:lnTo>
                    <a:pt x="209" y="212"/>
                  </a:lnTo>
                  <a:lnTo>
                    <a:pt x="233" y="212"/>
                  </a:lnTo>
                  <a:lnTo>
                    <a:pt x="251" y="218"/>
                  </a:lnTo>
                  <a:lnTo>
                    <a:pt x="265" y="212"/>
                  </a:lnTo>
                  <a:lnTo>
                    <a:pt x="279" y="214"/>
                  </a:lnTo>
                  <a:lnTo>
                    <a:pt x="289" y="204"/>
                  </a:lnTo>
                  <a:lnTo>
                    <a:pt x="311" y="190"/>
                  </a:lnTo>
                  <a:lnTo>
                    <a:pt x="347" y="118"/>
                  </a:lnTo>
                  <a:lnTo>
                    <a:pt x="375" y="70"/>
                  </a:lnTo>
                  <a:lnTo>
                    <a:pt x="385" y="66"/>
                  </a:lnTo>
                  <a:lnTo>
                    <a:pt x="391" y="68"/>
                  </a:lnTo>
                  <a:lnTo>
                    <a:pt x="409" y="52"/>
                  </a:lnTo>
                  <a:lnTo>
                    <a:pt x="405" y="40"/>
                  </a:lnTo>
                  <a:close/>
                </a:path>
              </a:pathLst>
            </a:custGeom>
            <a:solidFill>
              <a:srgbClr val="EB780A"/>
            </a:solidFill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Freeform 256">
              <a:extLst>
                <a:ext uri="{FF2B5EF4-FFF2-40B4-BE49-F238E27FC236}">
                  <a16:creationId xmlns:a16="http://schemas.microsoft.com/office/drawing/2014/main" id="{07840488-2E89-4D7F-880C-9B8E2A27B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77" y="4533710"/>
              <a:ext cx="522287" cy="257175"/>
            </a:xfrm>
            <a:custGeom>
              <a:avLst/>
              <a:gdLst/>
              <a:ahLst/>
              <a:cxnLst>
                <a:cxn ang="0">
                  <a:pos x="297" y="34"/>
                </a:cxn>
                <a:cxn ang="0">
                  <a:pos x="297" y="28"/>
                </a:cxn>
                <a:cxn ang="0">
                  <a:pos x="255" y="12"/>
                </a:cxn>
                <a:cxn ang="0">
                  <a:pos x="209" y="18"/>
                </a:cxn>
                <a:cxn ang="0">
                  <a:pos x="179" y="34"/>
                </a:cxn>
                <a:cxn ang="0">
                  <a:pos x="171" y="36"/>
                </a:cxn>
                <a:cxn ang="0">
                  <a:pos x="147" y="0"/>
                </a:cxn>
                <a:cxn ang="0">
                  <a:pos x="137" y="6"/>
                </a:cxn>
                <a:cxn ang="0">
                  <a:pos x="133" y="16"/>
                </a:cxn>
                <a:cxn ang="0">
                  <a:pos x="113" y="8"/>
                </a:cxn>
                <a:cxn ang="0">
                  <a:pos x="86" y="22"/>
                </a:cxn>
                <a:cxn ang="0">
                  <a:pos x="78" y="34"/>
                </a:cxn>
                <a:cxn ang="0">
                  <a:pos x="66" y="46"/>
                </a:cxn>
                <a:cxn ang="0">
                  <a:pos x="40" y="72"/>
                </a:cxn>
                <a:cxn ang="0">
                  <a:pos x="14" y="64"/>
                </a:cxn>
                <a:cxn ang="0">
                  <a:pos x="0" y="84"/>
                </a:cxn>
                <a:cxn ang="0">
                  <a:pos x="0" y="124"/>
                </a:cxn>
                <a:cxn ang="0">
                  <a:pos x="6" y="126"/>
                </a:cxn>
                <a:cxn ang="0">
                  <a:pos x="10" y="138"/>
                </a:cxn>
                <a:cxn ang="0">
                  <a:pos x="16" y="138"/>
                </a:cxn>
                <a:cxn ang="0">
                  <a:pos x="48" y="162"/>
                </a:cxn>
                <a:cxn ang="0">
                  <a:pos x="70" y="162"/>
                </a:cxn>
                <a:cxn ang="0">
                  <a:pos x="106" y="158"/>
                </a:cxn>
                <a:cxn ang="0">
                  <a:pos x="110" y="140"/>
                </a:cxn>
                <a:cxn ang="0">
                  <a:pos x="119" y="136"/>
                </a:cxn>
                <a:cxn ang="0">
                  <a:pos x="153" y="130"/>
                </a:cxn>
                <a:cxn ang="0">
                  <a:pos x="169" y="128"/>
                </a:cxn>
                <a:cxn ang="0">
                  <a:pos x="181" y="128"/>
                </a:cxn>
                <a:cxn ang="0">
                  <a:pos x="203" y="110"/>
                </a:cxn>
                <a:cxn ang="0">
                  <a:pos x="223" y="92"/>
                </a:cxn>
                <a:cxn ang="0">
                  <a:pos x="245" y="96"/>
                </a:cxn>
                <a:cxn ang="0">
                  <a:pos x="269" y="92"/>
                </a:cxn>
                <a:cxn ang="0">
                  <a:pos x="285" y="112"/>
                </a:cxn>
                <a:cxn ang="0">
                  <a:pos x="293" y="108"/>
                </a:cxn>
                <a:cxn ang="0">
                  <a:pos x="307" y="104"/>
                </a:cxn>
                <a:cxn ang="0">
                  <a:pos x="329" y="44"/>
                </a:cxn>
                <a:cxn ang="0">
                  <a:pos x="307" y="36"/>
                </a:cxn>
                <a:cxn ang="0">
                  <a:pos x="297" y="34"/>
                </a:cxn>
              </a:cxnLst>
              <a:rect l="0" t="0" r="r" b="b"/>
              <a:pathLst>
                <a:path w="329" h="162">
                  <a:moveTo>
                    <a:pt x="297" y="34"/>
                  </a:moveTo>
                  <a:lnTo>
                    <a:pt x="297" y="28"/>
                  </a:lnTo>
                  <a:lnTo>
                    <a:pt x="255" y="12"/>
                  </a:lnTo>
                  <a:lnTo>
                    <a:pt x="209" y="18"/>
                  </a:lnTo>
                  <a:lnTo>
                    <a:pt x="179" y="34"/>
                  </a:lnTo>
                  <a:lnTo>
                    <a:pt x="171" y="36"/>
                  </a:lnTo>
                  <a:lnTo>
                    <a:pt x="147" y="0"/>
                  </a:lnTo>
                  <a:lnTo>
                    <a:pt x="137" y="6"/>
                  </a:lnTo>
                  <a:lnTo>
                    <a:pt x="133" y="16"/>
                  </a:lnTo>
                  <a:lnTo>
                    <a:pt x="113" y="8"/>
                  </a:lnTo>
                  <a:lnTo>
                    <a:pt x="86" y="22"/>
                  </a:lnTo>
                  <a:lnTo>
                    <a:pt x="78" y="34"/>
                  </a:lnTo>
                  <a:lnTo>
                    <a:pt x="66" y="46"/>
                  </a:lnTo>
                  <a:lnTo>
                    <a:pt x="40" y="72"/>
                  </a:lnTo>
                  <a:lnTo>
                    <a:pt x="14" y="64"/>
                  </a:lnTo>
                  <a:lnTo>
                    <a:pt x="0" y="84"/>
                  </a:lnTo>
                  <a:lnTo>
                    <a:pt x="0" y="124"/>
                  </a:lnTo>
                  <a:lnTo>
                    <a:pt x="6" y="126"/>
                  </a:lnTo>
                  <a:lnTo>
                    <a:pt x="10" y="138"/>
                  </a:lnTo>
                  <a:lnTo>
                    <a:pt x="16" y="138"/>
                  </a:lnTo>
                  <a:lnTo>
                    <a:pt x="48" y="162"/>
                  </a:lnTo>
                  <a:lnTo>
                    <a:pt x="70" y="162"/>
                  </a:lnTo>
                  <a:lnTo>
                    <a:pt x="106" y="158"/>
                  </a:lnTo>
                  <a:lnTo>
                    <a:pt x="110" y="140"/>
                  </a:lnTo>
                  <a:lnTo>
                    <a:pt x="119" y="136"/>
                  </a:lnTo>
                  <a:lnTo>
                    <a:pt x="153" y="130"/>
                  </a:lnTo>
                  <a:lnTo>
                    <a:pt x="169" y="128"/>
                  </a:lnTo>
                  <a:lnTo>
                    <a:pt x="181" y="128"/>
                  </a:lnTo>
                  <a:lnTo>
                    <a:pt x="203" y="110"/>
                  </a:lnTo>
                  <a:lnTo>
                    <a:pt x="223" y="92"/>
                  </a:lnTo>
                  <a:lnTo>
                    <a:pt x="245" y="96"/>
                  </a:lnTo>
                  <a:lnTo>
                    <a:pt x="269" y="92"/>
                  </a:lnTo>
                  <a:lnTo>
                    <a:pt x="285" y="112"/>
                  </a:lnTo>
                  <a:lnTo>
                    <a:pt x="293" y="108"/>
                  </a:lnTo>
                  <a:lnTo>
                    <a:pt x="307" y="104"/>
                  </a:lnTo>
                  <a:lnTo>
                    <a:pt x="329" y="44"/>
                  </a:lnTo>
                  <a:lnTo>
                    <a:pt x="307" y="36"/>
                  </a:lnTo>
                  <a:lnTo>
                    <a:pt x="297" y="3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Freeform 258">
              <a:extLst>
                <a:ext uri="{FF2B5EF4-FFF2-40B4-BE49-F238E27FC236}">
                  <a16:creationId xmlns:a16="http://schemas.microsoft.com/office/drawing/2014/main" id="{544C437B-E420-4D43-B785-6289EF4A7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2589" y="3573273"/>
              <a:ext cx="796925" cy="688975"/>
            </a:xfrm>
            <a:custGeom>
              <a:avLst/>
              <a:gdLst/>
              <a:ahLst/>
              <a:cxnLst>
                <a:cxn ang="0">
                  <a:pos x="456" y="302"/>
                </a:cxn>
                <a:cxn ang="0">
                  <a:pos x="446" y="282"/>
                </a:cxn>
                <a:cxn ang="0">
                  <a:pos x="436" y="262"/>
                </a:cxn>
                <a:cxn ang="0">
                  <a:pos x="448" y="234"/>
                </a:cxn>
                <a:cxn ang="0">
                  <a:pos x="472" y="242"/>
                </a:cxn>
                <a:cxn ang="0">
                  <a:pos x="502" y="202"/>
                </a:cxn>
                <a:cxn ang="0">
                  <a:pos x="444" y="182"/>
                </a:cxn>
                <a:cxn ang="0">
                  <a:pos x="402" y="110"/>
                </a:cxn>
                <a:cxn ang="0">
                  <a:pos x="386" y="84"/>
                </a:cxn>
                <a:cxn ang="0">
                  <a:pos x="372" y="28"/>
                </a:cxn>
                <a:cxn ang="0">
                  <a:pos x="296" y="28"/>
                </a:cxn>
                <a:cxn ang="0">
                  <a:pos x="270" y="10"/>
                </a:cxn>
                <a:cxn ang="0">
                  <a:pos x="246" y="4"/>
                </a:cxn>
                <a:cxn ang="0">
                  <a:pos x="230" y="0"/>
                </a:cxn>
                <a:cxn ang="0">
                  <a:pos x="208" y="36"/>
                </a:cxn>
                <a:cxn ang="0">
                  <a:pos x="160" y="52"/>
                </a:cxn>
                <a:cxn ang="0">
                  <a:pos x="124" y="126"/>
                </a:cxn>
                <a:cxn ang="0">
                  <a:pos x="114" y="188"/>
                </a:cxn>
                <a:cxn ang="0">
                  <a:pos x="64" y="212"/>
                </a:cxn>
                <a:cxn ang="0">
                  <a:pos x="26" y="218"/>
                </a:cxn>
                <a:cxn ang="0">
                  <a:pos x="24" y="256"/>
                </a:cxn>
                <a:cxn ang="0">
                  <a:pos x="40" y="310"/>
                </a:cxn>
                <a:cxn ang="0">
                  <a:pos x="24" y="334"/>
                </a:cxn>
                <a:cxn ang="0">
                  <a:pos x="20" y="374"/>
                </a:cxn>
                <a:cxn ang="0">
                  <a:pos x="24" y="414"/>
                </a:cxn>
                <a:cxn ang="0">
                  <a:pos x="28" y="434"/>
                </a:cxn>
                <a:cxn ang="0">
                  <a:pos x="66" y="396"/>
                </a:cxn>
                <a:cxn ang="0">
                  <a:pos x="134" y="386"/>
                </a:cxn>
                <a:cxn ang="0">
                  <a:pos x="246" y="408"/>
                </a:cxn>
                <a:cxn ang="0">
                  <a:pos x="380" y="400"/>
                </a:cxn>
                <a:cxn ang="0">
                  <a:pos x="416" y="414"/>
                </a:cxn>
                <a:cxn ang="0">
                  <a:pos x="424" y="340"/>
                </a:cxn>
                <a:cxn ang="0">
                  <a:pos x="458" y="316"/>
                </a:cxn>
              </a:cxnLst>
              <a:rect l="0" t="0" r="r" b="b"/>
              <a:pathLst>
                <a:path w="502" h="434">
                  <a:moveTo>
                    <a:pt x="458" y="306"/>
                  </a:moveTo>
                  <a:lnTo>
                    <a:pt x="456" y="302"/>
                  </a:lnTo>
                  <a:lnTo>
                    <a:pt x="454" y="292"/>
                  </a:lnTo>
                  <a:lnTo>
                    <a:pt x="446" y="282"/>
                  </a:lnTo>
                  <a:lnTo>
                    <a:pt x="448" y="268"/>
                  </a:lnTo>
                  <a:lnTo>
                    <a:pt x="436" y="262"/>
                  </a:lnTo>
                  <a:lnTo>
                    <a:pt x="434" y="238"/>
                  </a:lnTo>
                  <a:lnTo>
                    <a:pt x="448" y="234"/>
                  </a:lnTo>
                  <a:lnTo>
                    <a:pt x="458" y="242"/>
                  </a:lnTo>
                  <a:lnTo>
                    <a:pt x="472" y="242"/>
                  </a:lnTo>
                  <a:lnTo>
                    <a:pt x="490" y="220"/>
                  </a:lnTo>
                  <a:lnTo>
                    <a:pt x="502" y="202"/>
                  </a:lnTo>
                  <a:lnTo>
                    <a:pt x="482" y="182"/>
                  </a:lnTo>
                  <a:lnTo>
                    <a:pt x="444" y="182"/>
                  </a:lnTo>
                  <a:lnTo>
                    <a:pt x="448" y="160"/>
                  </a:lnTo>
                  <a:lnTo>
                    <a:pt x="402" y="110"/>
                  </a:lnTo>
                  <a:lnTo>
                    <a:pt x="392" y="112"/>
                  </a:lnTo>
                  <a:lnTo>
                    <a:pt x="386" y="84"/>
                  </a:lnTo>
                  <a:lnTo>
                    <a:pt x="382" y="50"/>
                  </a:lnTo>
                  <a:lnTo>
                    <a:pt x="372" y="28"/>
                  </a:lnTo>
                  <a:lnTo>
                    <a:pt x="326" y="14"/>
                  </a:lnTo>
                  <a:lnTo>
                    <a:pt x="296" y="28"/>
                  </a:lnTo>
                  <a:lnTo>
                    <a:pt x="284" y="8"/>
                  </a:lnTo>
                  <a:lnTo>
                    <a:pt x="270" y="10"/>
                  </a:lnTo>
                  <a:lnTo>
                    <a:pt x="260" y="10"/>
                  </a:lnTo>
                  <a:lnTo>
                    <a:pt x="246" y="4"/>
                  </a:lnTo>
                  <a:lnTo>
                    <a:pt x="238" y="6"/>
                  </a:lnTo>
                  <a:lnTo>
                    <a:pt x="230" y="0"/>
                  </a:lnTo>
                  <a:lnTo>
                    <a:pt x="216" y="16"/>
                  </a:lnTo>
                  <a:lnTo>
                    <a:pt x="208" y="36"/>
                  </a:lnTo>
                  <a:lnTo>
                    <a:pt x="196" y="34"/>
                  </a:lnTo>
                  <a:lnTo>
                    <a:pt x="160" y="52"/>
                  </a:lnTo>
                  <a:lnTo>
                    <a:pt x="146" y="112"/>
                  </a:lnTo>
                  <a:lnTo>
                    <a:pt x="124" y="126"/>
                  </a:lnTo>
                  <a:lnTo>
                    <a:pt x="122" y="158"/>
                  </a:lnTo>
                  <a:lnTo>
                    <a:pt x="114" y="188"/>
                  </a:lnTo>
                  <a:lnTo>
                    <a:pt x="88" y="194"/>
                  </a:lnTo>
                  <a:lnTo>
                    <a:pt x="64" y="212"/>
                  </a:lnTo>
                  <a:lnTo>
                    <a:pt x="32" y="214"/>
                  </a:lnTo>
                  <a:lnTo>
                    <a:pt x="26" y="218"/>
                  </a:lnTo>
                  <a:lnTo>
                    <a:pt x="12" y="216"/>
                  </a:lnTo>
                  <a:lnTo>
                    <a:pt x="24" y="256"/>
                  </a:lnTo>
                  <a:lnTo>
                    <a:pt x="36" y="284"/>
                  </a:lnTo>
                  <a:lnTo>
                    <a:pt x="40" y="310"/>
                  </a:lnTo>
                  <a:lnTo>
                    <a:pt x="38" y="328"/>
                  </a:lnTo>
                  <a:lnTo>
                    <a:pt x="24" y="334"/>
                  </a:lnTo>
                  <a:lnTo>
                    <a:pt x="0" y="364"/>
                  </a:lnTo>
                  <a:lnTo>
                    <a:pt x="20" y="374"/>
                  </a:lnTo>
                  <a:lnTo>
                    <a:pt x="28" y="382"/>
                  </a:lnTo>
                  <a:lnTo>
                    <a:pt x="24" y="414"/>
                  </a:lnTo>
                  <a:lnTo>
                    <a:pt x="24" y="424"/>
                  </a:lnTo>
                  <a:lnTo>
                    <a:pt x="28" y="434"/>
                  </a:lnTo>
                  <a:lnTo>
                    <a:pt x="40" y="414"/>
                  </a:lnTo>
                  <a:lnTo>
                    <a:pt x="66" y="396"/>
                  </a:lnTo>
                  <a:lnTo>
                    <a:pt x="102" y="392"/>
                  </a:lnTo>
                  <a:lnTo>
                    <a:pt x="134" y="386"/>
                  </a:lnTo>
                  <a:lnTo>
                    <a:pt x="168" y="388"/>
                  </a:lnTo>
                  <a:lnTo>
                    <a:pt x="246" y="408"/>
                  </a:lnTo>
                  <a:lnTo>
                    <a:pt x="304" y="402"/>
                  </a:lnTo>
                  <a:lnTo>
                    <a:pt x="380" y="400"/>
                  </a:lnTo>
                  <a:lnTo>
                    <a:pt x="414" y="416"/>
                  </a:lnTo>
                  <a:lnTo>
                    <a:pt x="416" y="414"/>
                  </a:lnTo>
                  <a:lnTo>
                    <a:pt x="420" y="354"/>
                  </a:lnTo>
                  <a:lnTo>
                    <a:pt x="424" y="340"/>
                  </a:lnTo>
                  <a:lnTo>
                    <a:pt x="470" y="330"/>
                  </a:lnTo>
                  <a:lnTo>
                    <a:pt x="458" y="316"/>
                  </a:lnTo>
                  <a:lnTo>
                    <a:pt x="458" y="30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Freeform 259">
              <a:extLst>
                <a:ext uri="{FF2B5EF4-FFF2-40B4-BE49-F238E27FC236}">
                  <a16:creationId xmlns:a16="http://schemas.microsoft.com/office/drawing/2014/main" id="{8808DC59-8B3F-4F70-947A-733BFEBE2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752" y="4316223"/>
              <a:ext cx="608012" cy="350837"/>
            </a:xfrm>
            <a:custGeom>
              <a:avLst/>
              <a:gdLst/>
              <a:ahLst/>
              <a:cxnLst>
                <a:cxn ang="0">
                  <a:pos x="126" y="215"/>
                </a:cxn>
                <a:cxn ang="0">
                  <a:pos x="148" y="203"/>
                </a:cxn>
                <a:cxn ang="0">
                  <a:pos x="158" y="179"/>
                </a:cxn>
                <a:cxn ang="0">
                  <a:pos x="206" y="195"/>
                </a:cxn>
                <a:cxn ang="0">
                  <a:pos x="212" y="199"/>
                </a:cxn>
                <a:cxn ang="0">
                  <a:pos x="234" y="209"/>
                </a:cxn>
                <a:cxn ang="0">
                  <a:pos x="266" y="211"/>
                </a:cxn>
                <a:cxn ang="0">
                  <a:pos x="270" y="221"/>
                </a:cxn>
                <a:cxn ang="0">
                  <a:pos x="284" y="201"/>
                </a:cxn>
                <a:cxn ang="0">
                  <a:pos x="310" y="209"/>
                </a:cxn>
                <a:cxn ang="0">
                  <a:pos x="336" y="183"/>
                </a:cxn>
                <a:cxn ang="0">
                  <a:pos x="348" y="171"/>
                </a:cxn>
                <a:cxn ang="0">
                  <a:pos x="356" y="159"/>
                </a:cxn>
                <a:cxn ang="0">
                  <a:pos x="383" y="145"/>
                </a:cxn>
                <a:cxn ang="0">
                  <a:pos x="356" y="107"/>
                </a:cxn>
                <a:cxn ang="0">
                  <a:pos x="354" y="109"/>
                </a:cxn>
                <a:cxn ang="0">
                  <a:pos x="324" y="99"/>
                </a:cxn>
                <a:cxn ang="0">
                  <a:pos x="322" y="85"/>
                </a:cxn>
                <a:cxn ang="0">
                  <a:pos x="322" y="73"/>
                </a:cxn>
                <a:cxn ang="0">
                  <a:pos x="314" y="75"/>
                </a:cxn>
                <a:cxn ang="0">
                  <a:pos x="298" y="71"/>
                </a:cxn>
                <a:cxn ang="0">
                  <a:pos x="300" y="71"/>
                </a:cxn>
                <a:cxn ang="0">
                  <a:pos x="272" y="63"/>
                </a:cxn>
                <a:cxn ang="0">
                  <a:pos x="278" y="81"/>
                </a:cxn>
                <a:cxn ang="0">
                  <a:pos x="264" y="85"/>
                </a:cxn>
                <a:cxn ang="0">
                  <a:pos x="248" y="71"/>
                </a:cxn>
                <a:cxn ang="0">
                  <a:pos x="238" y="37"/>
                </a:cxn>
                <a:cxn ang="0">
                  <a:pos x="206" y="27"/>
                </a:cxn>
                <a:cxn ang="0">
                  <a:pos x="184" y="9"/>
                </a:cxn>
                <a:cxn ang="0">
                  <a:pos x="172" y="2"/>
                </a:cxn>
                <a:cxn ang="0">
                  <a:pos x="170" y="8"/>
                </a:cxn>
                <a:cxn ang="0">
                  <a:pos x="160" y="15"/>
                </a:cxn>
                <a:cxn ang="0">
                  <a:pos x="160" y="15"/>
                </a:cxn>
                <a:cxn ang="0">
                  <a:pos x="160" y="15"/>
                </a:cxn>
                <a:cxn ang="0">
                  <a:pos x="158" y="15"/>
                </a:cxn>
                <a:cxn ang="0">
                  <a:pos x="142" y="0"/>
                </a:cxn>
                <a:cxn ang="0">
                  <a:pos x="134" y="8"/>
                </a:cxn>
                <a:cxn ang="0">
                  <a:pos x="70" y="31"/>
                </a:cxn>
                <a:cxn ang="0">
                  <a:pos x="0" y="49"/>
                </a:cxn>
                <a:cxn ang="0">
                  <a:pos x="14" y="81"/>
                </a:cxn>
                <a:cxn ang="0">
                  <a:pos x="28" y="119"/>
                </a:cxn>
                <a:cxn ang="0">
                  <a:pos x="46" y="149"/>
                </a:cxn>
                <a:cxn ang="0">
                  <a:pos x="64" y="173"/>
                </a:cxn>
                <a:cxn ang="0">
                  <a:pos x="88" y="195"/>
                </a:cxn>
                <a:cxn ang="0">
                  <a:pos x="106" y="211"/>
                </a:cxn>
                <a:cxn ang="0">
                  <a:pos x="126" y="215"/>
                </a:cxn>
              </a:cxnLst>
              <a:rect l="0" t="0" r="r" b="b"/>
              <a:pathLst>
                <a:path w="383" h="221">
                  <a:moveTo>
                    <a:pt x="126" y="215"/>
                  </a:moveTo>
                  <a:lnTo>
                    <a:pt x="148" y="203"/>
                  </a:lnTo>
                  <a:lnTo>
                    <a:pt x="158" y="179"/>
                  </a:lnTo>
                  <a:lnTo>
                    <a:pt x="206" y="195"/>
                  </a:lnTo>
                  <a:lnTo>
                    <a:pt x="212" y="199"/>
                  </a:lnTo>
                  <a:lnTo>
                    <a:pt x="234" y="209"/>
                  </a:lnTo>
                  <a:lnTo>
                    <a:pt x="266" y="211"/>
                  </a:lnTo>
                  <a:lnTo>
                    <a:pt x="270" y="221"/>
                  </a:lnTo>
                  <a:lnTo>
                    <a:pt x="284" y="201"/>
                  </a:lnTo>
                  <a:lnTo>
                    <a:pt x="310" y="209"/>
                  </a:lnTo>
                  <a:lnTo>
                    <a:pt x="336" y="183"/>
                  </a:lnTo>
                  <a:lnTo>
                    <a:pt x="348" y="171"/>
                  </a:lnTo>
                  <a:lnTo>
                    <a:pt x="356" y="159"/>
                  </a:lnTo>
                  <a:lnTo>
                    <a:pt x="383" y="145"/>
                  </a:lnTo>
                  <a:lnTo>
                    <a:pt x="356" y="107"/>
                  </a:lnTo>
                  <a:lnTo>
                    <a:pt x="354" y="109"/>
                  </a:lnTo>
                  <a:lnTo>
                    <a:pt x="324" y="99"/>
                  </a:lnTo>
                  <a:lnTo>
                    <a:pt x="322" y="85"/>
                  </a:lnTo>
                  <a:lnTo>
                    <a:pt x="322" y="73"/>
                  </a:lnTo>
                  <a:lnTo>
                    <a:pt x="314" y="75"/>
                  </a:lnTo>
                  <a:lnTo>
                    <a:pt x="298" y="71"/>
                  </a:lnTo>
                  <a:lnTo>
                    <a:pt x="300" y="71"/>
                  </a:lnTo>
                  <a:lnTo>
                    <a:pt x="272" y="63"/>
                  </a:lnTo>
                  <a:lnTo>
                    <a:pt x="278" y="81"/>
                  </a:lnTo>
                  <a:lnTo>
                    <a:pt x="264" y="85"/>
                  </a:lnTo>
                  <a:lnTo>
                    <a:pt x="248" y="71"/>
                  </a:lnTo>
                  <a:lnTo>
                    <a:pt x="238" y="37"/>
                  </a:lnTo>
                  <a:lnTo>
                    <a:pt x="206" y="27"/>
                  </a:lnTo>
                  <a:lnTo>
                    <a:pt x="184" y="9"/>
                  </a:lnTo>
                  <a:lnTo>
                    <a:pt x="172" y="2"/>
                  </a:lnTo>
                  <a:lnTo>
                    <a:pt x="170" y="8"/>
                  </a:lnTo>
                  <a:lnTo>
                    <a:pt x="160" y="15"/>
                  </a:lnTo>
                  <a:lnTo>
                    <a:pt x="160" y="15"/>
                  </a:lnTo>
                  <a:lnTo>
                    <a:pt x="160" y="15"/>
                  </a:lnTo>
                  <a:lnTo>
                    <a:pt x="158" y="15"/>
                  </a:lnTo>
                  <a:lnTo>
                    <a:pt x="142" y="0"/>
                  </a:lnTo>
                  <a:lnTo>
                    <a:pt x="134" y="8"/>
                  </a:lnTo>
                  <a:lnTo>
                    <a:pt x="70" y="31"/>
                  </a:lnTo>
                  <a:lnTo>
                    <a:pt x="0" y="49"/>
                  </a:lnTo>
                  <a:lnTo>
                    <a:pt x="14" y="81"/>
                  </a:lnTo>
                  <a:lnTo>
                    <a:pt x="28" y="119"/>
                  </a:lnTo>
                  <a:lnTo>
                    <a:pt x="46" y="149"/>
                  </a:lnTo>
                  <a:lnTo>
                    <a:pt x="64" y="173"/>
                  </a:lnTo>
                  <a:lnTo>
                    <a:pt x="88" y="195"/>
                  </a:lnTo>
                  <a:lnTo>
                    <a:pt x="106" y="211"/>
                  </a:lnTo>
                  <a:lnTo>
                    <a:pt x="126" y="21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Freeform 261">
              <a:extLst>
                <a:ext uri="{FF2B5EF4-FFF2-40B4-BE49-F238E27FC236}">
                  <a16:creationId xmlns:a16="http://schemas.microsoft.com/office/drawing/2014/main" id="{CBD63733-9E30-46A4-8A4B-78A1F7A34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7827" y="4600385"/>
              <a:ext cx="733425" cy="361950"/>
            </a:xfrm>
            <a:custGeom>
              <a:avLst/>
              <a:gdLst/>
              <a:ahLst/>
              <a:cxnLst>
                <a:cxn ang="0">
                  <a:pos x="458" y="84"/>
                </a:cxn>
                <a:cxn ang="0">
                  <a:pos x="452" y="82"/>
                </a:cxn>
                <a:cxn ang="0">
                  <a:pos x="452" y="42"/>
                </a:cxn>
                <a:cxn ang="0">
                  <a:pos x="448" y="32"/>
                </a:cxn>
                <a:cxn ang="0">
                  <a:pos x="416" y="30"/>
                </a:cxn>
                <a:cxn ang="0">
                  <a:pos x="394" y="20"/>
                </a:cxn>
                <a:cxn ang="0">
                  <a:pos x="388" y="16"/>
                </a:cxn>
                <a:cxn ang="0">
                  <a:pos x="340" y="0"/>
                </a:cxn>
                <a:cxn ang="0">
                  <a:pos x="330" y="24"/>
                </a:cxn>
                <a:cxn ang="0">
                  <a:pos x="308" y="36"/>
                </a:cxn>
                <a:cxn ang="0">
                  <a:pos x="288" y="32"/>
                </a:cxn>
                <a:cxn ang="0">
                  <a:pos x="270" y="16"/>
                </a:cxn>
                <a:cxn ang="0">
                  <a:pos x="262" y="38"/>
                </a:cxn>
                <a:cxn ang="0">
                  <a:pos x="250" y="32"/>
                </a:cxn>
                <a:cxn ang="0">
                  <a:pos x="246" y="32"/>
                </a:cxn>
                <a:cxn ang="0">
                  <a:pos x="212" y="62"/>
                </a:cxn>
                <a:cxn ang="0">
                  <a:pos x="214" y="92"/>
                </a:cxn>
                <a:cxn ang="0">
                  <a:pos x="212" y="126"/>
                </a:cxn>
                <a:cxn ang="0">
                  <a:pos x="200" y="112"/>
                </a:cxn>
                <a:cxn ang="0">
                  <a:pos x="164" y="102"/>
                </a:cxn>
                <a:cxn ang="0">
                  <a:pos x="126" y="110"/>
                </a:cxn>
                <a:cxn ang="0">
                  <a:pos x="104" y="120"/>
                </a:cxn>
                <a:cxn ang="0">
                  <a:pos x="88" y="120"/>
                </a:cxn>
                <a:cxn ang="0">
                  <a:pos x="84" y="108"/>
                </a:cxn>
                <a:cxn ang="0">
                  <a:pos x="70" y="102"/>
                </a:cxn>
                <a:cxn ang="0">
                  <a:pos x="54" y="98"/>
                </a:cxn>
                <a:cxn ang="0">
                  <a:pos x="24" y="94"/>
                </a:cxn>
                <a:cxn ang="0">
                  <a:pos x="14" y="98"/>
                </a:cxn>
                <a:cxn ang="0">
                  <a:pos x="6" y="96"/>
                </a:cxn>
                <a:cxn ang="0">
                  <a:pos x="4" y="98"/>
                </a:cxn>
                <a:cxn ang="0">
                  <a:pos x="0" y="120"/>
                </a:cxn>
                <a:cxn ang="0">
                  <a:pos x="2" y="138"/>
                </a:cxn>
                <a:cxn ang="0">
                  <a:pos x="54" y="158"/>
                </a:cxn>
                <a:cxn ang="0">
                  <a:pos x="52" y="162"/>
                </a:cxn>
                <a:cxn ang="0">
                  <a:pos x="52" y="162"/>
                </a:cxn>
                <a:cxn ang="0">
                  <a:pos x="80" y="174"/>
                </a:cxn>
                <a:cxn ang="0">
                  <a:pos x="94" y="160"/>
                </a:cxn>
                <a:cxn ang="0">
                  <a:pos x="120" y="158"/>
                </a:cxn>
                <a:cxn ang="0">
                  <a:pos x="158" y="156"/>
                </a:cxn>
                <a:cxn ang="0">
                  <a:pos x="154" y="168"/>
                </a:cxn>
                <a:cxn ang="0">
                  <a:pos x="158" y="174"/>
                </a:cxn>
                <a:cxn ang="0">
                  <a:pos x="160" y="174"/>
                </a:cxn>
                <a:cxn ang="0">
                  <a:pos x="160" y="182"/>
                </a:cxn>
                <a:cxn ang="0">
                  <a:pos x="166" y="184"/>
                </a:cxn>
                <a:cxn ang="0">
                  <a:pos x="166" y="190"/>
                </a:cxn>
                <a:cxn ang="0">
                  <a:pos x="202" y="202"/>
                </a:cxn>
                <a:cxn ang="0">
                  <a:pos x="246" y="214"/>
                </a:cxn>
                <a:cxn ang="0">
                  <a:pos x="288" y="228"/>
                </a:cxn>
                <a:cxn ang="0">
                  <a:pos x="322" y="210"/>
                </a:cxn>
                <a:cxn ang="0">
                  <a:pos x="324" y="214"/>
                </a:cxn>
                <a:cxn ang="0">
                  <a:pos x="352" y="212"/>
                </a:cxn>
                <a:cxn ang="0">
                  <a:pos x="358" y="214"/>
                </a:cxn>
                <a:cxn ang="0">
                  <a:pos x="366" y="208"/>
                </a:cxn>
                <a:cxn ang="0">
                  <a:pos x="388" y="212"/>
                </a:cxn>
                <a:cxn ang="0">
                  <a:pos x="396" y="194"/>
                </a:cxn>
                <a:cxn ang="0">
                  <a:pos x="400" y="188"/>
                </a:cxn>
                <a:cxn ang="0">
                  <a:pos x="404" y="188"/>
                </a:cxn>
                <a:cxn ang="0">
                  <a:pos x="416" y="184"/>
                </a:cxn>
                <a:cxn ang="0">
                  <a:pos x="418" y="172"/>
                </a:cxn>
                <a:cxn ang="0">
                  <a:pos x="430" y="142"/>
                </a:cxn>
                <a:cxn ang="0">
                  <a:pos x="450" y="124"/>
                </a:cxn>
                <a:cxn ang="0">
                  <a:pos x="462" y="96"/>
                </a:cxn>
                <a:cxn ang="0">
                  <a:pos x="458" y="84"/>
                </a:cxn>
              </a:cxnLst>
              <a:rect l="0" t="0" r="r" b="b"/>
              <a:pathLst>
                <a:path w="462" h="228">
                  <a:moveTo>
                    <a:pt x="458" y="84"/>
                  </a:moveTo>
                  <a:lnTo>
                    <a:pt x="452" y="82"/>
                  </a:lnTo>
                  <a:lnTo>
                    <a:pt x="452" y="42"/>
                  </a:lnTo>
                  <a:lnTo>
                    <a:pt x="448" y="32"/>
                  </a:lnTo>
                  <a:lnTo>
                    <a:pt x="416" y="30"/>
                  </a:lnTo>
                  <a:lnTo>
                    <a:pt x="394" y="20"/>
                  </a:lnTo>
                  <a:lnTo>
                    <a:pt x="388" y="16"/>
                  </a:lnTo>
                  <a:lnTo>
                    <a:pt x="340" y="0"/>
                  </a:lnTo>
                  <a:lnTo>
                    <a:pt x="330" y="24"/>
                  </a:lnTo>
                  <a:lnTo>
                    <a:pt x="308" y="36"/>
                  </a:lnTo>
                  <a:lnTo>
                    <a:pt x="288" y="32"/>
                  </a:lnTo>
                  <a:lnTo>
                    <a:pt x="270" y="16"/>
                  </a:lnTo>
                  <a:lnTo>
                    <a:pt x="262" y="38"/>
                  </a:lnTo>
                  <a:lnTo>
                    <a:pt x="250" y="32"/>
                  </a:lnTo>
                  <a:lnTo>
                    <a:pt x="246" y="32"/>
                  </a:lnTo>
                  <a:lnTo>
                    <a:pt x="212" y="62"/>
                  </a:lnTo>
                  <a:lnTo>
                    <a:pt x="214" y="92"/>
                  </a:lnTo>
                  <a:lnTo>
                    <a:pt x="212" y="126"/>
                  </a:lnTo>
                  <a:lnTo>
                    <a:pt x="200" y="112"/>
                  </a:lnTo>
                  <a:lnTo>
                    <a:pt x="164" y="102"/>
                  </a:lnTo>
                  <a:lnTo>
                    <a:pt x="126" y="110"/>
                  </a:lnTo>
                  <a:lnTo>
                    <a:pt x="104" y="120"/>
                  </a:lnTo>
                  <a:lnTo>
                    <a:pt x="88" y="120"/>
                  </a:lnTo>
                  <a:lnTo>
                    <a:pt x="84" y="108"/>
                  </a:lnTo>
                  <a:lnTo>
                    <a:pt x="70" y="102"/>
                  </a:lnTo>
                  <a:lnTo>
                    <a:pt x="54" y="98"/>
                  </a:lnTo>
                  <a:lnTo>
                    <a:pt x="24" y="94"/>
                  </a:lnTo>
                  <a:lnTo>
                    <a:pt x="14" y="98"/>
                  </a:lnTo>
                  <a:lnTo>
                    <a:pt x="6" y="96"/>
                  </a:lnTo>
                  <a:lnTo>
                    <a:pt x="4" y="98"/>
                  </a:lnTo>
                  <a:lnTo>
                    <a:pt x="0" y="120"/>
                  </a:lnTo>
                  <a:lnTo>
                    <a:pt x="2" y="138"/>
                  </a:lnTo>
                  <a:lnTo>
                    <a:pt x="54" y="158"/>
                  </a:lnTo>
                  <a:lnTo>
                    <a:pt x="52" y="162"/>
                  </a:lnTo>
                  <a:lnTo>
                    <a:pt x="52" y="162"/>
                  </a:lnTo>
                  <a:lnTo>
                    <a:pt x="80" y="174"/>
                  </a:lnTo>
                  <a:lnTo>
                    <a:pt x="94" y="160"/>
                  </a:lnTo>
                  <a:lnTo>
                    <a:pt x="120" y="158"/>
                  </a:lnTo>
                  <a:lnTo>
                    <a:pt x="158" y="156"/>
                  </a:lnTo>
                  <a:lnTo>
                    <a:pt x="154" y="168"/>
                  </a:lnTo>
                  <a:lnTo>
                    <a:pt x="158" y="174"/>
                  </a:lnTo>
                  <a:lnTo>
                    <a:pt x="160" y="174"/>
                  </a:lnTo>
                  <a:lnTo>
                    <a:pt x="160" y="182"/>
                  </a:lnTo>
                  <a:lnTo>
                    <a:pt x="166" y="184"/>
                  </a:lnTo>
                  <a:lnTo>
                    <a:pt x="166" y="190"/>
                  </a:lnTo>
                  <a:lnTo>
                    <a:pt x="202" y="202"/>
                  </a:lnTo>
                  <a:lnTo>
                    <a:pt x="246" y="214"/>
                  </a:lnTo>
                  <a:lnTo>
                    <a:pt x="288" y="228"/>
                  </a:lnTo>
                  <a:lnTo>
                    <a:pt x="322" y="210"/>
                  </a:lnTo>
                  <a:lnTo>
                    <a:pt x="324" y="214"/>
                  </a:lnTo>
                  <a:lnTo>
                    <a:pt x="352" y="212"/>
                  </a:lnTo>
                  <a:lnTo>
                    <a:pt x="358" y="214"/>
                  </a:lnTo>
                  <a:lnTo>
                    <a:pt x="366" y="208"/>
                  </a:lnTo>
                  <a:lnTo>
                    <a:pt x="388" y="212"/>
                  </a:lnTo>
                  <a:lnTo>
                    <a:pt x="396" y="194"/>
                  </a:lnTo>
                  <a:lnTo>
                    <a:pt x="400" y="188"/>
                  </a:lnTo>
                  <a:lnTo>
                    <a:pt x="404" y="188"/>
                  </a:lnTo>
                  <a:lnTo>
                    <a:pt x="416" y="184"/>
                  </a:lnTo>
                  <a:lnTo>
                    <a:pt x="418" y="172"/>
                  </a:lnTo>
                  <a:lnTo>
                    <a:pt x="430" y="142"/>
                  </a:lnTo>
                  <a:lnTo>
                    <a:pt x="450" y="124"/>
                  </a:lnTo>
                  <a:lnTo>
                    <a:pt x="462" y="96"/>
                  </a:lnTo>
                  <a:lnTo>
                    <a:pt x="458" y="8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Freeform 273">
              <a:extLst>
                <a:ext uri="{FF2B5EF4-FFF2-40B4-BE49-F238E27FC236}">
                  <a16:creationId xmlns:a16="http://schemas.microsoft.com/office/drawing/2014/main" id="{7486D95A-0B83-42A4-A1A7-A5178A20A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939" y="4695635"/>
              <a:ext cx="939800" cy="657225"/>
            </a:xfrm>
            <a:custGeom>
              <a:avLst/>
              <a:gdLst/>
              <a:ahLst/>
              <a:cxnLst>
                <a:cxn ang="0">
                  <a:pos x="498" y="238"/>
                </a:cxn>
                <a:cxn ang="0">
                  <a:pos x="494" y="224"/>
                </a:cxn>
                <a:cxn ang="0">
                  <a:pos x="486" y="182"/>
                </a:cxn>
                <a:cxn ang="0">
                  <a:pos x="484" y="172"/>
                </a:cxn>
                <a:cxn ang="0">
                  <a:pos x="490" y="136"/>
                </a:cxn>
                <a:cxn ang="0">
                  <a:pos x="458" y="90"/>
                </a:cxn>
                <a:cxn ang="0">
                  <a:pos x="422" y="46"/>
                </a:cxn>
                <a:cxn ang="0">
                  <a:pos x="378" y="0"/>
                </a:cxn>
                <a:cxn ang="0">
                  <a:pos x="360" y="8"/>
                </a:cxn>
                <a:cxn ang="0">
                  <a:pos x="336" y="30"/>
                </a:cxn>
                <a:cxn ang="0">
                  <a:pos x="234" y="40"/>
                </a:cxn>
                <a:cxn ang="0">
                  <a:pos x="158" y="42"/>
                </a:cxn>
                <a:cxn ang="0">
                  <a:pos x="134" y="56"/>
                </a:cxn>
                <a:cxn ang="0">
                  <a:pos x="96" y="108"/>
                </a:cxn>
                <a:cxn ang="0">
                  <a:pos x="38" y="194"/>
                </a:cxn>
                <a:cxn ang="0">
                  <a:pos x="14" y="202"/>
                </a:cxn>
                <a:cxn ang="0">
                  <a:pos x="28" y="244"/>
                </a:cxn>
                <a:cxn ang="0">
                  <a:pos x="70" y="288"/>
                </a:cxn>
                <a:cxn ang="0">
                  <a:pos x="70" y="322"/>
                </a:cxn>
                <a:cxn ang="0">
                  <a:pos x="96" y="336"/>
                </a:cxn>
                <a:cxn ang="0">
                  <a:pos x="114" y="344"/>
                </a:cxn>
                <a:cxn ang="0">
                  <a:pos x="144" y="330"/>
                </a:cxn>
                <a:cxn ang="0">
                  <a:pos x="150" y="344"/>
                </a:cxn>
                <a:cxn ang="0">
                  <a:pos x="156" y="372"/>
                </a:cxn>
                <a:cxn ang="0">
                  <a:pos x="210" y="404"/>
                </a:cxn>
                <a:cxn ang="0">
                  <a:pos x="272" y="410"/>
                </a:cxn>
                <a:cxn ang="0">
                  <a:pos x="344" y="414"/>
                </a:cxn>
                <a:cxn ang="0">
                  <a:pos x="410" y="372"/>
                </a:cxn>
                <a:cxn ang="0">
                  <a:pos x="480" y="376"/>
                </a:cxn>
                <a:cxn ang="0">
                  <a:pos x="538" y="386"/>
                </a:cxn>
                <a:cxn ang="0">
                  <a:pos x="540" y="332"/>
                </a:cxn>
                <a:cxn ang="0">
                  <a:pos x="560" y="294"/>
                </a:cxn>
                <a:cxn ang="0">
                  <a:pos x="592" y="246"/>
                </a:cxn>
                <a:cxn ang="0">
                  <a:pos x="534" y="254"/>
                </a:cxn>
              </a:cxnLst>
              <a:rect l="0" t="0" r="r" b="b"/>
              <a:pathLst>
                <a:path w="592" h="414">
                  <a:moveTo>
                    <a:pt x="534" y="254"/>
                  </a:moveTo>
                  <a:lnTo>
                    <a:pt x="498" y="238"/>
                  </a:lnTo>
                  <a:lnTo>
                    <a:pt x="498" y="238"/>
                  </a:lnTo>
                  <a:lnTo>
                    <a:pt x="494" y="224"/>
                  </a:lnTo>
                  <a:lnTo>
                    <a:pt x="488" y="202"/>
                  </a:lnTo>
                  <a:lnTo>
                    <a:pt x="486" y="182"/>
                  </a:lnTo>
                  <a:lnTo>
                    <a:pt x="488" y="174"/>
                  </a:lnTo>
                  <a:lnTo>
                    <a:pt x="484" y="172"/>
                  </a:lnTo>
                  <a:lnTo>
                    <a:pt x="488" y="162"/>
                  </a:lnTo>
                  <a:lnTo>
                    <a:pt x="490" y="136"/>
                  </a:lnTo>
                  <a:lnTo>
                    <a:pt x="470" y="100"/>
                  </a:lnTo>
                  <a:lnTo>
                    <a:pt x="458" y="90"/>
                  </a:lnTo>
                  <a:lnTo>
                    <a:pt x="446" y="78"/>
                  </a:lnTo>
                  <a:lnTo>
                    <a:pt x="422" y="46"/>
                  </a:lnTo>
                  <a:lnTo>
                    <a:pt x="400" y="6"/>
                  </a:lnTo>
                  <a:lnTo>
                    <a:pt x="378" y="0"/>
                  </a:lnTo>
                  <a:lnTo>
                    <a:pt x="376" y="0"/>
                  </a:lnTo>
                  <a:lnTo>
                    <a:pt x="360" y="8"/>
                  </a:lnTo>
                  <a:lnTo>
                    <a:pt x="350" y="26"/>
                  </a:lnTo>
                  <a:lnTo>
                    <a:pt x="336" y="30"/>
                  </a:lnTo>
                  <a:lnTo>
                    <a:pt x="300" y="38"/>
                  </a:lnTo>
                  <a:lnTo>
                    <a:pt x="234" y="40"/>
                  </a:lnTo>
                  <a:lnTo>
                    <a:pt x="196" y="34"/>
                  </a:lnTo>
                  <a:lnTo>
                    <a:pt x="158" y="42"/>
                  </a:lnTo>
                  <a:lnTo>
                    <a:pt x="140" y="58"/>
                  </a:lnTo>
                  <a:lnTo>
                    <a:pt x="134" y="56"/>
                  </a:lnTo>
                  <a:lnTo>
                    <a:pt x="124" y="60"/>
                  </a:lnTo>
                  <a:lnTo>
                    <a:pt x="96" y="108"/>
                  </a:lnTo>
                  <a:lnTo>
                    <a:pt x="60" y="180"/>
                  </a:lnTo>
                  <a:lnTo>
                    <a:pt x="38" y="194"/>
                  </a:lnTo>
                  <a:lnTo>
                    <a:pt x="28" y="204"/>
                  </a:lnTo>
                  <a:lnTo>
                    <a:pt x="14" y="202"/>
                  </a:lnTo>
                  <a:lnTo>
                    <a:pt x="0" y="208"/>
                  </a:lnTo>
                  <a:lnTo>
                    <a:pt x="28" y="244"/>
                  </a:lnTo>
                  <a:lnTo>
                    <a:pt x="42" y="270"/>
                  </a:lnTo>
                  <a:lnTo>
                    <a:pt x="70" y="288"/>
                  </a:lnTo>
                  <a:lnTo>
                    <a:pt x="72" y="306"/>
                  </a:lnTo>
                  <a:lnTo>
                    <a:pt x="70" y="322"/>
                  </a:lnTo>
                  <a:lnTo>
                    <a:pt x="86" y="330"/>
                  </a:lnTo>
                  <a:lnTo>
                    <a:pt x="96" y="336"/>
                  </a:lnTo>
                  <a:lnTo>
                    <a:pt x="108" y="336"/>
                  </a:lnTo>
                  <a:lnTo>
                    <a:pt x="114" y="344"/>
                  </a:lnTo>
                  <a:lnTo>
                    <a:pt x="128" y="340"/>
                  </a:lnTo>
                  <a:lnTo>
                    <a:pt x="144" y="330"/>
                  </a:lnTo>
                  <a:lnTo>
                    <a:pt x="158" y="346"/>
                  </a:lnTo>
                  <a:lnTo>
                    <a:pt x="150" y="344"/>
                  </a:lnTo>
                  <a:lnTo>
                    <a:pt x="142" y="350"/>
                  </a:lnTo>
                  <a:lnTo>
                    <a:pt x="156" y="372"/>
                  </a:lnTo>
                  <a:lnTo>
                    <a:pt x="196" y="404"/>
                  </a:lnTo>
                  <a:lnTo>
                    <a:pt x="210" y="404"/>
                  </a:lnTo>
                  <a:lnTo>
                    <a:pt x="230" y="408"/>
                  </a:lnTo>
                  <a:lnTo>
                    <a:pt x="272" y="410"/>
                  </a:lnTo>
                  <a:lnTo>
                    <a:pt x="296" y="410"/>
                  </a:lnTo>
                  <a:lnTo>
                    <a:pt x="344" y="414"/>
                  </a:lnTo>
                  <a:lnTo>
                    <a:pt x="378" y="382"/>
                  </a:lnTo>
                  <a:lnTo>
                    <a:pt x="410" y="372"/>
                  </a:lnTo>
                  <a:lnTo>
                    <a:pt x="452" y="360"/>
                  </a:lnTo>
                  <a:lnTo>
                    <a:pt x="480" y="376"/>
                  </a:lnTo>
                  <a:lnTo>
                    <a:pt x="522" y="386"/>
                  </a:lnTo>
                  <a:lnTo>
                    <a:pt x="538" y="386"/>
                  </a:lnTo>
                  <a:lnTo>
                    <a:pt x="540" y="348"/>
                  </a:lnTo>
                  <a:lnTo>
                    <a:pt x="540" y="332"/>
                  </a:lnTo>
                  <a:lnTo>
                    <a:pt x="552" y="308"/>
                  </a:lnTo>
                  <a:lnTo>
                    <a:pt x="560" y="294"/>
                  </a:lnTo>
                  <a:lnTo>
                    <a:pt x="590" y="284"/>
                  </a:lnTo>
                  <a:lnTo>
                    <a:pt x="592" y="246"/>
                  </a:lnTo>
                  <a:lnTo>
                    <a:pt x="570" y="230"/>
                  </a:lnTo>
                  <a:lnTo>
                    <a:pt x="534" y="254"/>
                  </a:lnTo>
                  <a:close/>
                </a:path>
              </a:pathLst>
            </a:custGeom>
            <a:solidFill>
              <a:srgbClr val="EB780A"/>
            </a:solidFill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Freeform 275">
              <a:extLst>
                <a:ext uri="{FF2B5EF4-FFF2-40B4-BE49-F238E27FC236}">
                  <a16:creationId xmlns:a16="http://schemas.microsoft.com/office/drawing/2014/main" id="{5D120145-F632-4FBE-8BDB-59ABD14DB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014" y="4657535"/>
              <a:ext cx="365125" cy="415925"/>
            </a:xfrm>
            <a:custGeom>
              <a:avLst/>
              <a:gdLst/>
              <a:ahLst/>
              <a:cxnLst>
                <a:cxn ang="0">
                  <a:pos x="44" y="70"/>
                </a:cxn>
                <a:cxn ang="0">
                  <a:pos x="68" y="102"/>
                </a:cxn>
                <a:cxn ang="0">
                  <a:pos x="80" y="114"/>
                </a:cxn>
                <a:cxn ang="0">
                  <a:pos x="92" y="124"/>
                </a:cxn>
                <a:cxn ang="0">
                  <a:pos x="112" y="160"/>
                </a:cxn>
                <a:cxn ang="0">
                  <a:pos x="110" y="186"/>
                </a:cxn>
                <a:cxn ang="0">
                  <a:pos x="106" y="196"/>
                </a:cxn>
                <a:cxn ang="0">
                  <a:pos x="110" y="198"/>
                </a:cxn>
                <a:cxn ang="0">
                  <a:pos x="108" y="206"/>
                </a:cxn>
                <a:cxn ang="0">
                  <a:pos x="110" y="226"/>
                </a:cxn>
                <a:cxn ang="0">
                  <a:pos x="116" y="248"/>
                </a:cxn>
                <a:cxn ang="0">
                  <a:pos x="120" y="262"/>
                </a:cxn>
                <a:cxn ang="0">
                  <a:pos x="152" y="224"/>
                </a:cxn>
                <a:cxn ang="0">
                  <a:pos x="162" y="204"/>
                </a:cxn>
                <a:cxn ang="0">
                  <a:pos x="160" y="180"/>
                </a:cxn>
                <a:cxn ang="0">
                  <a:pos x="160" y="164"/>
                </a:cxn>
                <a:cxn ang="0">
                  <a:pos x="174" y="156"/>
                </a:cxn>
                <a:cxn ang="0">
                  <a:pos x="220" y="166"/>
                </a:cxn>
                <a:cxn ang="0">
                  <a:pos x="230" y="162"/>
                </a:cxn>
                <a:cxn ang="0">
                  <a:pos x="212" y="152"/>
                </a:cxn>
                <a:cxn ang="0">
                  <a:pos x="214" y="132"/>
                </a:cxn>
                <a:cxn ang="0">
                  <a:pos x="186" y="112"/>
                </a:cxn>
                <a:cxn ang="0">
                  <a:pos x="158" y="76"/>
                </a:cxn>
                <a:cxn ang="0">
                  <a:pos x="158" y="74"/>
                </a:cxn>
                <a:cxn ang="0">
                  <a:pos x="158" y="42"/>
                </a:cxn>
                <a:cxn ang="0">
                  <a:pos x="150" y="30"/>
                </a:cxn>
                <a:cxn ang="0">
                  <a:pos x="136" y="32"/>
                </a:cxn>
                <a:cxn ang="0">
                  <a:pos x="112" y="24"/>
                </a:cxn>
                <a:cxn ang="0">
                  <a:pos x="98" y="14"/>
                </a:cxn>
                <a:cxn ang="0">
                  <a:pos x="76" y="4"/>
                </a:cxn>
                <a:cxn ang="0">
                  <a:pos x="50" y="0"/>
                </a:cxn>
                <a:cxn ang="0">
                  <a:pos x="42" y="6"/>
                </a:cxn>
                <a:cxn ang="0">
                  <a:pos x="14" y="10"/>
                </a:cxn>
                <a:cxn ang="0">
                  <a:pos x="0" y="24"/>
                </a:cxn>
                <a:cxn ang="0">
                  <a:pos x="22" y="30"/>
                </a:cxn>
                <a:cxn ang="0">
                  <a:pos x="44" y="70"/>
                </a:cxn>
              </a:cxnLst>
              <a:rect l="0" t="0" r="r" b="b"/>
              <a:pathLst>
                <a:path w="230" h="262">
                  <a:moveTo>
                    <a:pt x="44" y="70"/>
                  </a:moveTo>
                  <a:lnTo>
                    <a:pt x="68" y="102"/>
                  </a:lnTo>
                  <a:lnTo>
                    <a:pt x="80" y="114"/>
                  </a:lnTo>
                  <a:lnTo>
                    <a:pt x="92" y="124"/>
                  </a:lnTo>
                  <a:lnTo>
                    <a:pt x="112" y="160"/>
                  </a:lnTo>
                  <a:lnTo>
                    <a:pt x="110" y="186"/>
                  </a:lnTo>
                  <a:lnTo>
                    <a:pt x="106" y="196"/>
                  </a:lnTo>
                  <a:lnTo>
                    <a:pt x="110" y="198"/>
                  </a:lnTo>
                  <a:lnTo>
                    <a:pt x="108" y="206"/>
                  </a:lnTo>
                  <a:lnTo>
                    <a:pt x="110" y="226"/>
                  </a:lnTo>
                  <a:lnTo>
                    <a:pt x="116" y="248"/>
                  </a:lnTo>
                  <a:lnTo>
                    <a:pt x="120" y="262"/>
                  </a:lnTo>
                  <a:lnTo>
                    <a:pt x="152" y="224"/>
                  </a:lnTo>
                  <a:lnTo>
                    <a:pt x="162" y="204"/>
                  </a:lnTo>
                  <a:lnTo>
                    <a:pt x="160" y="180"/>
                  </a:lnTo>
                  <a:lnTo>
                    <a:pt x="160" y="164"/>
                  </a:lnTo>
                  <a:lnTo>
                    <a:pt x="174" y="156"/>
                  </a:lnTo>
                  <a:lnTo>
                    <a:pt x="220" y="166"/>
                  </a:lnTo>
                  <a:lnTo>
                    <a:pt x="230" y="162"/>
                  </a:lnTo>
                  <a:lnTo>
                    <a:pt x="212" y="152"/>
                  </a:lnTo>
                  <a:lnTo>
                    <a:pt x="214" y="132"/>
                  </a:lnTo>
                  <a:lnTo>
                    <a:pt x="186" y="112"/>
                  </a:lnTo>
                  <a:lnTo>
                    <a:pt x="158" y="76"/>
                  </a:lnTo>
                  <a:lnTo>
                    <a:pt x="158" y="74"/>
                  </a:lnTo>
                  <a:lnTo>
                    <a:pt x="158" y="42"/>
                  </a:lnTo>
                  <a:lnTo>
                    <a:pt x="150" y="30"/>
                  </a:lnTo>
                  <a:lnTo>
                    <a:pt x="136" y="32"/>
                  </a:lnTo>
                  <a:lnTo>
                    <a:pt x="112" y="24"/>
                  </a:lnTo>
                  <a:lnTo>
                    <a:pt x="98" y="14"/>
                  </a:lnTo>
                  <a:lnTo>
                    <a:pt x="76" y="4"/>
                  </a:lnTo>
                  <a:lnTo>
                    <a:pt x="50" y="0"/>
                  </a:lnTo>
                  <a:lnTo>
                    <a:pt x="42" y="6"/>
                  </a:lnTo>
                  <a:lnTo>
                    <a:pt x="14" y="10"/>
                  </a:lnTo>
                  <a:lnTo>
                    <a:pt x="0" y="24"/>
                  </a:lnTo>
                  <a:lnTo>
                    <a:pt x="22" y="30"/>
                  </a:lnTo>
                  <a:lnTo>
                    <a:pt x="44" y="7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300">
              <a:extLst>
                <a:ext uri="{FF2B5EF4-FFF2-40B4-BE49-F238E27FC236}">
                  <a16:creationId xmlns:a16="http://schemas.microsoft.com/office/drawing/2014/main" id="{A9A18D8D-911D-48D3-89C1-BB15BB58B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427" y="4135248"/>
              <a:ext cx="1209675" cy="1468437"/>
            </a:xfrm>
            <a:custGeom>
              <a:avLst/>
              <a:gdLst/>
              <a:ahLst/>
              <a:cxnLst/>
              <a:rect l="l" t="t" r="r" b="b"/>
              <a:pathLst>
                <a:path w="1209675" h="1468437">
                  <a:moveTo>
                    <a:pt x="1165225" y="1284287"/>
                  </a:moveTo>
                  <a:lnTo>
                    <a:pt x="1187450" y="1284287"/>
                  </a:lnTo>
                  <a:lnTo>
                    <a:pt x="1196975" y="1303337"/>
                  </a:lnTo>
                  <a:lnTo>
                    <a:pt x="1181100" y="1414462"/>
                  </a:lnTo>
                  <a:lnTo>
                    <a:pt x="1152525" y="1468437"/>
                  </a:lnTo>
                  <a:lnTo>
                    <a:pt x="1120775" y="1452562"/>
                  </a:lnTo>
                  <a:lnTo>
                    <a:pt x="1098550" y="1392237"/>
                  </a:lnTo>
                  <a:lnTo>
                    <a:pt x="1098550" y="1344612"/>
                  </a:lnTo>
                  <a:lnTo>
                    <a:pt x="1111250" y="1306512"/>
                  </a:lnTo>
                  <a:lnTo>
                    <a:pt x="1152525" y="1293812"/>
                  </a:lnTo>
                  <a:close/>
                  <a:moveTo>
                    <a:pt x="708025" y="0"/>
                  </a:moveTo>
                  <a:lnTo>
                    <a:pt x="762000" y="0"/>
                  </a:lnTo>
                  <a:lnTo>
                    <a:pt x="781050" y="63500"/>
                  </a:lnTo>
                  <a:lnTo>
                    <a:pt x="800100" y="53975"/>
                  </a:lnTo>
                  <a:lnTo>
                    <a:pt x="844550" y="130175"/>
                  </a:lnTo>
                  <a:lnTo>
                    <a:pt x="876300" y="142875"/>
                  </a:lnTo>
                  <a:lnTo>
                    <a:pt x="869950" y="187325"/>
                  </a:lnTo>
                  <a:lnTo>
                    <a:pt x="917575" y="190500"/>
                  </a:lnTo>
                  <a:lnTo>
                    <a:pt x="927100" y="223838"/>
                  </a:lnTo>
                  <a:lnTo>
                    <a:pt x="962025" y="255588"/>
                  </a:lnTo>
                  <a:lnTo>
                    <a:pt x="993775" y="277813"/>
                  </a:lnTo>
                  <a:lnTo>
                    <a:pt x="1003300" y="277813"/>
                  </a:lnTo>
                  <a:lnTo>
                    <a:pt x="1050925" y="300038"/>
                  </a:lnTo>
                  <a:lnTo>
                    <a:pt x="1085850" y="341313"/>
                  </a:lnTo>
                  <a:lnTo>
                    <a:pt x="1120775" y="360363"/>
                  </a:lnTo>
                  <a:lnTo>
                    <a:pt x="1209675" y="398462"/>
                  </a:lnTo>
                  <a:lnTo>
                    <a:pt x="1174750" y="433387"/>
                  </a:lnTo>
                  <a:lnTo>
                    <a:pt x="1130300" y="506412"/>
                  </a:lnTo>
                  <a:lnTo>
                    <a:pt x="1114425" y="554037"/>
                  </a:lnTo>
                  <a:lnTo>
                    <a:pt x="1117600" y="582612"/>
                  </a:lnTo>
                  <a:lnTo>
                    <a:pt x="1095375" y="598487"/>
                  </a:lnTo>
                  <a:lnTo>
                    <a:pt x="1054100" y="592137"/>
                  </a:lnTo>
                  <a:lnTo>
                    <a:pt x="1057275" y="611187"/>
                  </a:lnTo>
                  <a:lnTo>
                    <a:pt x="1022350" y="636587"/>
                  </a:lnTo>
                  <a:lnTo>
                    <a:pt x="977900" y="681037"/>
                  </a:lnTo>
                  <a:lnTo>
                    <a:pt x="949325" y="719137"/>
                  </a:lnTo>
                  <a:lnTo>
                    <a:pt x="930275" y="750887"/>
                  </a:lnTo>
                  <a:lnTo>
                    <a:pt x="927100" y="754062"/>
                  </a:lnTo>
                  <a:lnTo>
                    <a:pt x="955675" y="731837"/>
                  </a:lnTo>
                  <a:lnTo>
                    <a:pt x="1016000" y="728662"/>
                  </a:lnTo>
                  <a:lnTo>
                    <a:pt x="1025525" y="801687"/>
                  </a:lnTo>
                  <a:lnTo>
                    <a:pt x="1000125" y="827087"/>
                  </a:lnTo>
                  <a:lnTo>
                    <a:pt x="1022350" y="868362"/>
                  </a:lnTo>
                  <a:lnTo>
                    <a:pt x="1019175" y="893762"/>
                  </a:lnTo>
                  <a:lnTo>
                    <a:pt x="1006475" y="903287"/>
                  </a:lnTo>
                  <a:lnTo>
                    <a:pt x="965200" y="909637"/>
                  </a:lnTo>
                  <a:lnTo>
                    <a:pt x="974725" y="931862"/>
                  </a:lnTo>
                  <a:lnTo>
                    <a:pt x="987425" y="947737"/>
                  </a:lnTo>
                  <a:lnTo>
                    <a:pt x="1000125" y="957262"/>
                  </a:lnTo>
                  <a:lnTo>
                    <a:pt x="977900" y="989012"/>
                  </a:lnTo>
                  <a:lnTo>
                    <a:pt x="971550" y="1014412"/>
                  </a:lnTo>
                  <a:lnTo>
                    <a:pt x="987425" y="1039812"/>
                  </a:lnTo>
                  <a:lnTo>
                    <a:pt x="1019175" y="1062037"/>
                  </a:lnTo>
                  <a:lnTo>
                    <a:pt x="1022350" y="1109662"/>
                  </a:lnTo>
                  <a:lnTo>
                    <a:pt x="1012825" y="1112837"/>
                  </a:lnTo>
                  <a:lnTo>
                    <a:pt x="984250" y="1119187"/>
                  </a:lnTo>
                  <a:lnTo>
                    <a:pt x="939800" y="1147762"/>
                  </a:lnTo>
                  <a:lnTo>
                    <a:pt x="873125" y="1179512"/>
                  </a:lnTo>
                  <a:lnTo>
                    <a:pt x="793750" y="1144587"/>
                  </a:lnTo>
                  <a:lnTo>
                    <a:pt x="768350" y="1116012"/>
                  </a:lnTo>
                  <a:lnTo>
                    <a:pt x="749300" y="1116012"/>
                  </a:lnTo>
                  <a:lnTo>
                    <a:pt x="733425" y="1084262"/>
                  </a:lnTo>
                  <a:lnTo>
                    <a:pt x="698500" y="1093787"/>
                  </a:lnTo>
                  <a:lnTo>
                    <a:pt x="657225" y="1068387"/>
                  </a:lnTo>
                  <a:lnTo>
                    <a:pt x="650875" y="1071562"/>
                  </a:lnTo>
                  <a:lnTo>
                    <a:pt x="612775" y="1093787"/>
                  </a:lnTo>
                  <a:lnTo>
                    <a:pt x="574675" y="1103312"/>
                  </a:lnTo>
                  <a:lnTo>
                    <a:pt x="549275" y="1208087"/>
                  </a:lnTo>
                  <a:lnTo>
                    <a:pt x="514350" y="1195387"/>
                  </a:lnTo>
                  <a:lnTo>
                    <a:pt x="479425" y="1195387"/>
                  </a:lnTo>
                  <a:lnTo>
                    <a:pt x="403225" y="1160462"/>
                  </a:lnTo>
                  <a:lnTo>
                    <a:pt x="406400" y="1154112"/>
                  </a:lnTo>
                  <a:lnTo>
                    <a:pt x="409575" y="1144587"/>
                  </a:lnTo>
                  <a:lnTo>
                    <a:pt x="406400" y="1144587"/>
                  </a:lnTo>
                  <a:lnTo>
                    <a:pt x="390525" y="1135062"/>
                  </a:lnTo>
                  <a:lnTo>
                    <a:pt x="384175" y="1135062"/>
                  </a:lnTo>
                  <a:lnTo>
                    <a:pt x="377825" y="1141412"/>
                  </a:lnTo>
                  <a:lnTo>
                    <a:pt x="339725" y="1100137"/>
                  </a:lnTo>
                  <a:lnTo>
                    <a:pt x="314325" y="1084262"/>
                  </a:lnTo>
                  <a:lnTo>
                    <a:pt x="304800" y="1096962"/>
                  </a:lnTo>
                  <a:lnTo>
                    <a:pt x="301625" y="1106487"/>
                  </a:lnTo>
                  <a:lnTo>
                    <a:pt x="282575" y="1100137"/>
                  </a:lnTo>
                  <a:lnTo>
                    <a:pt x="269875" y="1096962"/>
                  </a:lnTo>
                  <a:lnTo>
                    <a:pt x="263525" y="1096962"/>
                  </a:lnTo>
                  <a:lnTo>
                    <a:pt x="260350" y="1090612"/>
                  </a:lnTo>
                  <a:lnTo>
                    <a:pt x="219075" y="1077912"/>
                  </a:lnTo>
                  <a:lnTo>
                    <a:pt x="168275" y="1046162"/>
                  </a:lnTo>
                  <a:lnTo>
                    <a:pt x="79375" y="941387"/>
                  </a:lnTo>
                  <a:lnTo>
                    <a:pt x="146050" y="868362"/>
                  </a:lnTo>
                  <a:lnTo>
                    <a:pt x="203200" y="722312"/>
                  </a:lnTo>
                  <a:lnTo>
                    <a:pt x="222250" y="639762"/>
                  </a:lnTo>
                  <a:lnTo>
                    <a:pt x="247650" y="646112"/>
                  </a:lnTo>
                  <a:lnTo>
                    <a:pt x="254000" y="573087"/>
                  </a:lnTo>
                  <a:lnTo>
                    <a:pt x="219075" y="534987"/>
                  </a:lnTo>
                  <a:lnTo>
                    <a:pt x="190500" y="484187"/>
                  </a:lnTo>
                  <a:lnTo>
                    <a:pt x="203200" y="439737"/>
                  </a:lnTo>
                  <a:lnTo>
                    <a:pt x="234950" y="420687"/>
                  </a:lnTo>
                  <a:lnTo>
                    <a:pt x="212725" y="398462"/>
                  </a:lnTo>
                  <a:lnTo>
                    <a:pt x="177800" y="398462"/>
                  </a:lnTo>
                  <a:lnTo>
                    <a:pt x="152400" y="357188"/>
                  </a:lnTo>
                  <a:lnTo>
                    <a:pt x="88900" y="290513"/>
                  </a:lnTo>
                  <a:lnTo>
                    <a:pt x="0" y="217488"/>
                  </a:lnTo>
                  <a:lnTo>
                    <a:pt x="19050" y="180975"/>
                  </a:lnTo>
                  <a:lnTo>
                    <a:pt x="19050" y="155575"/>
                  </a:lnTo>
                  <a:lnTo>
                    <a:pt x="44450" y="146050"/>
                  </a:lnTo>
                  <a:lnTo>
                    <a:pt x="85725" y="152400"/>
                  </a:lnTo>
                  <a:lnTo>
                    <a:pt x="120650" y="161925"/>
                  </a:lnTo>
                  <a:lnTo>
                    <a:pt x="136525" y="158750"/>
                  </a:lnTo>
                  <a:lnTo>
                    <a:pt x="171450" y="155575"/>
                  </a:lnTo>
                  <a:lnTo>
                    <a:pt x="187325" y="171450"/>
                  </a:lnTo>
                  <a:lnTo>
                    <a:pt x="203200" y="211138"/>
                  </a:lnTo>
                  <a:lnTo>
                    <a:pt x="231775" y="204788"/>
                  </a:lnTo>
                  <a:lnTo>
                    <a:pt x="244475" y="204788"/>
                  </a:lnTo>
                  <a:lnTo>
                    <a:pt x="327025" y="236538"/>
                  </a:lnTo>
                  <a:lnTo>
                    <a:pt x="314325" y="217488"/>
                  </a:lnTo>
                  <a:lnTo>
                    <a:pt x="323850" y="184150"/>
                  </a:lnTo>
                  <a:lnTo>
                    <a:pt x="327025" y="146050"/>
                  </a:lnTo>
                  <a:lnTo>
                    <a:pt x="320675" y="120650"/>
                  </a:lnTo>
                  <a:lnTo>
                    <a:pt x="327025" y="88900"/>
                  </a:lnTo>
                  <a:lnTo>
                    <a:pt x="320675" y="82550"/>
                  </a:lnTo>
                  <a:lnTo>
                    <a:pt x="346075" y="92075"/>
                  </a:lnTo>
                  <a:lnTo>
                    <a:pt x="377825" y="98425"/>
                  </a:lnTo>
                  <a:lnTo>
                    <a:pt x="371475" y="114300"/>
                  </a:lnTo>
                  <a:lnTo>
                    <a:pt x="371475" y="130175"/>
                  </a:lnTo>
                  <a:lnTo>
                    <a:pt x="454025" y="184150"/>
                  </a:lnTo>
                  <a:lnTo>
                    <a:pt x="527050" y="171450"/>
                  </a:lnTo>
                  <a:lnTo>
                    <a:pt x="492125" y="161925"/>
                  </a:lnTo>
                  <a:lnTo>
                    <a:pt x="514350" y="133350"/>
                  </a:lnTo>
                  <a:lnTo>
                    <a:pt x="565150" y="123825"/>
                  </a:lnTo>
                  <a:lnTo>
                    <a:pt x="609600" y="123825"/>
                  </a:lnTo>
                  <a:lnTo>
                    <a:pt x="650875" y="88900"/>
                  </a:lnTo>
                  <a:lnTo>
                    <a:pt x="669925" y="190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Freeform 265">
              <a:extLst>
                <a:ext uri="{FF2B5EF4-FFF2-40B4-BE49-F238E27FC236}">
                  <a16:creationId xmlns:a16="http://schemas.microsoft.com/office/drawing/2014/main" id="{D08D0C24-9928-4F70-BB57-CD5F6956D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627" y="4848035"/>
              <a:ext cx="1171575" cy="1489075"/>
            </a:xfrm>
            <a:custGeom>
              <a:avLst/>
              <a:gdLst/>
              <a:ahLst/>
              <a:cxnLst/>
              <a:rect l="l" t="t" r="r" b="b"/>
              <a:pathLst>
                <a:path w="1171575" h="1489075">
                  <a:moveTo>
                    <a:pt x="555625" y="1260475"/>
                  </a:moveTo>
                  <a:lnTo>
                    <a:pt x="587375" y="1270000"/>
                  </a:lnTo>
                  <a:lnTo>
                    <a:pt x="631825" y="1295400"/>
                  </a:lnTo>
                  <a:lnTo>
                    <a:pt x="701675" y="1292225"/>
                  </a:lnTo>
                  <a:lnTo>
                    <a:pt x="784225" y="1282700"/>
                  </a:lnTo>
                  <a:lnTo>
                    <a:pt x="844550" y="1266825"/>
                  </a:lnTo>
                  <a:lnTo>
                    <a:pt x="841375" y="1270000"/>
                  </a:lnTo>
                  <a:lnTo>
                    <a:pt x="784225" y="1349375"/>
                  </a:lnTo>
                  <a:lnTo>
                    <a:pt x="774700" y="1393825"/>
                  </a:lnTo>
                  <a:lnTo>
                    <a:pt x="784225" y="1419225"/>
                  </a:lnTo>
                  <a:lnTo>
                    <a:pt x="787400" y="1447800"/>
                  </a:lnTo>
                  <a:lnTo>
                    <a:pt x="765175" y="1489075"/>
                  </a:lnTo>
                  <a:lnTo>
                    <a:pt x="733425" y="1482725"/>
                  </a:lnTo>
                  <a:lnTo>
                    <a:pt x="679450" y="1450975"/>
                  </a:lnTo>
                  <a:lnTo>
                    <a:pt x="622300" y="1409700"/>
                  </a:lnTo>
                  <a:lnTo>
                    <a:pt x="561975" y="1371600"/>
                  </a:lnTo>
                  <a:lnTo>
                    <a:pt x="495300" y="1336675"/>
                  </a:lnTo>
                  <a:lnTo>
                    <a:pt x="479425" y="1304925"/>
                  </a:lnTo>
                  <a:lnTo>
                    <a:pt x="488950" y="1276350"/>
                  </a:lnTo>
                  <a:close/>
                  <a:moveTo>
                    <a:pt x="184150" y="781050"/>
                  </a:moveTo>
                  <a:lnTo>
                    <a:pt x="215900" y="831850"/>
                  </a:lnTo>
                  <a:lnTo>
                    <a:pt x="231775" y="892175"/>
                  </a:lnTo>
                  <a:lnTo>
                    <a:pt x="206375" y="920750"/>
                  </a:lnTo>
                  <a:lnTo>
                    <a:pt x="209550" y="958850"/>
                  </a:lnTo>
                  <a:lnTo>
                    <a:pt x="203200" y="987425"/>
                  </a:lnTo>
                  <a:lnTo>
                    <a:pt x="168275" y="1082675"/>
                  </a:lnTo>
                  <a:lnTo>
                    <a:pt x="95250" y="1104900"/>
                  </a:lnTo>
                  <a:lnTo>
                    <a:pt x="60325" y="1069975"/>
                  </a:lnTo>
                  <a:lnTo>
                    <a:pt x="76200" y="974725"/>
                  </a:lnTo>
                  <a:lnTo>
                    <a:pt x="82550" y="904875"/>
                  </a:lnTo>
                  <a:lnTo>
                    <a:pt x="60325" y="854075"/>
                  </a:lnTo>
                  <a:lnTo>
                    <a:pt x="69850" y="806450"/>
                  </a:lnTo>
                  <a:lnTo>
                    <a:pt x="114300" y="822325"/>
                  </a:lnTo>
                  <a:lnTo>
                    <a:pt x="146050" y="803275"/>
                  </a:lnTo>
                  <a:close/>
                  <a:moveTo>
                    <a:pt x="561975" y="438150"/>
                  </a:moveTo>
                  <a:lnTo>
                    <a:pt x="558800" y="441325"/>
                  </a:lnTo>
                  <a:lnTo>
                    <a:pt x="558800" y="444500"/>
                  </a:lnTo>
                  <a:lnTo>
                    <a:pt x="558800" y="447675"/>
                  </a:lnTo>
                  <a:lnTo>
                    <a:pt x="561975" y="450850"/>
                  </a:lnTo>
                  <a:lnTo>
                    <a:pt x="565150" y="450850"/>
                  </a:lnTo>
                  <a:lnTo>
                    <a:pt x="565150" y="447675"/>
                  </a:lnTo>
                  <a:lnTo>
                    <a:pt x="568325" y="447675"/>
                  </a:lnTo>
                  <a:lnTo>
                    <a:pt x="568325" y="444500"/>
                  </a:lnTo>
                  <a:lnTo>
                    <a:pt x="568325" y="438150"/>
                  </a:lnTo>
                  <a:lnTo>
                    <a:pt x="565150" y="438150"/>
                  </a:lnTo>
                  <a:close/>
                  <a:moveTo>
                    <a:pt x="581025" y="0"/>
                  </a:moveTo>
                  <a:lnTo>
                    <a:pt x="574675" y="19050"/>
                  </a:lnTo>
                  <a:lnTo>
                    <a:pt x="581025" y="28575"/>
                  </a:lnTo>
                  <a:lnTo>
                    <a:pt x="584200" y="28575"/>
                  </a:lnTo>
                  <a:lnTo>
                    <a:pt x="584200" y="41275"/>
                  </a:lnTo>
                  <a:lnTo>
                    <a:pt x="593725" y="44450"/>
                  </a:lnTo>
                  <a:lnTo>
                    <a:pt x="593725" y="53975"/>
                  </a:lnTo>
                  <a:lnTo>
                    <a:pt x="650875" y="73025"/>
                  </a:lnTo>
                  <a:lnTo>
                    <a:pt x="720725" y="92075"/>
                  </a:lnTo>
                  <a:lnTo>
                    <a:pt x="695325" y="133350"/>
                  </a:lnTo>
                  <a:lnTo>
                    <a:pt x="701675" y="190500"/>
                  </a:lnTo>
                  <a:lnTo>
                    <a:pt x="711200" y="196850"/>
                  </a:lnTo>
                  <a:lnTo>
                    <a:pt x="727075" y="215900"/>
                  </a:lnTo>
                  <a:lnTo>
                    <a:pt x="711200" y="225425"/>
                  </a:lnTo>
                  <a:lnTo>
                    <a:pt x="711200" y="209550"/>
                  </a:lnTo>
                  <a:lnTo>
                    <a:pt x="692150" y="193675"/>
                  </a:lnTo>
                  <a:lnTo>
                    <a:pt x="622300" y="206375"/>
                  </a:lnTo>
                  <a:lnTo>
                    <a:pt x="565150" y="228600"/>
                  </a:lnTo>
                  <a:lnTo>
                    <a:pt x="552450" y="254000"/>
                  </a:lnTo>
                  <a:lnTo>
                    <a:pt x="565150" y="260350"/>
                  </a:lnTo>
                  <a:lnTo>
                    <a:pt x="565150" y="269875"/>
                  </a:lnTo>
                  <a:lnTo>
                    <a:pt x="574675" y="292100"/>
                  </a:lnTo>
                  <a:lnTo>
                    <a:pt x="584200" y="298450"/>
                  </a:lnTo>
                  <a:lnTo>
                    <a:pt x="574675" y="320675"/>
                  </a:lnTo>
                  <a:lnTo>
                    <a:pt x="555625" y="317500"/>
                  </a:lnTo>
                  <a:lnTo>
                    <a:pt x="552450" y="358775"/>
                  </a:lnTo>
                  <a:lnTo>
                    <a:pt x="574675" y="425450"/>
                  </a:lnTo>
                  <a:lnTo>
                    <a:pt x="635000" y="482600"/>
                  </a:lnTo>
                  <a:lnTo>
                    <a:pt x="654050" y="495300"/>
                  </a:lnTo>
                  <a:lnTo>
                    <a:pt x="669925" y="520700"/>
                  </a:lnTo>
                  <a:lnTo>
                    <a:pt x="698500" y="603250"/>
                  </a:lnTo>
                  <a:lnTo>
                    <a:pt x="723900" y="666750"/>
                  </a:lnTo>
                  <a:lnTo>
                    <a:pt x="828675" y="752475"/>
                  </a:lnTo>
                  <a:lnTo>
                    <a:pt x="879475" y="755650"/>
                  </a:lnTo>
                  <a:lnTo>
                    <a:pt x="927100" y="765175"/>
                  </a:lnTo>
                  <a:lnTo>
                    <a:pt x="898525" y="796925"/>
                  </a:lnTo>
                  <a:lnTo>
                    <a:pt x="927100" y="838200"/>
                  </a:lnTo>
                  <a:lnTo>
                    <a:pt x="993775" y="873125"/>
                  </a:lnTo>
                  <a:lnTo>
                    <a:pt x="1054100" y="908050"/>
                  </a:lnTo>
                  <a:lnTo>
                    <a:pt x="1111250" y="946150"/>
                  </a:lnTo>
                  <a:lnTo>
                    <a:pt x="1162050" y="996950"/>
                  </a:lnTo>
                  <a:lnTo>
                    <a:pt x="1171575" y="1022350"/>
                  </a:lnTo>
                  <a:lnTo>
                    <a:pt x="1158875" y="1063625"/>
                  </a:lnTo>
                  <a:lnTo>
                    <a:pt x="1117600" y="1044575"/>
                  </a:lnTo>
                  <a:lnTo>
                    <a:pt x="1114425" y="1019175"/>
                  </a:lnTo>
                  <a:lnTo>
                    <a:pt x="1095375" y="993775"/>
                  </a:lnTo>
                  <a:lnTo>
                    <a:pt x="1025525" y="962025"/>
                  </a:lnTo>
                  <a:lnTo>
                    <a:pt x="984250" y="987425"/>
                  </a:lnTo>
                  <a:lnTo>
                    <a:pt x="949325" y="1060450"/>
                  </a:lnTo>
                  <a:lnTo>
                    <a:pt x="984250" y="1092200"/>
                  </a:lnTo>
                  <a:lnTo>
                    <a:pt x="1016000" y="1127125"/>
                  </a:lnTo>
                  <a:lnTo>
                    <a:pt x="996950" y="1181100"/>
                  </a:lnTo>
                  <a:lnTo>
                    <a:pt x="958850" y="1196975"/>
                  </a:lnTo>
                  <a:lnTo>
                    <a:pt x="949325" y="1231900"/>
                  </a:lnTo>
                  <a:lnTo>
                    <a:pt x="923925" y="1279525"/>
                  </a:lnTo>
                  <a:lnTo>
                    <a:pt x="882650" y="1320800"/>
                  </a:lnTo>
                  <a:lnTo>
                    <a:pt x="841375" y="1308100"/>
                  </a:lnTo>
                  <a:lnTo>
                    <a:pt x="850900" y="1270000"/>
                  </a:lnTo>
                  <a:lnTo>
                    <a:pt x="873125" y="1241425"/>
                  </a:lnTo>
                  <a:lnTo>
                    <a:pt x="892175" y="1206500"/>
                  </a:lnTo>
                  <a:lnTo>
                    <a:pt x="904875" y="1174750"/>
                  </a:lnTo>
                  <a:lnTo>
                    <a:pt x="892175" y="1114425"/>
                  </a:lnTo>
                  <a:lnTo>
                    <a:pt x="869950" y="1041400"/>
                  </a:lnTo>
                  <a:lnTo>
                    <a:pt x="831850" y="1006475"/>
                  </a:lnTo>
                  <a:lnTo>
                    <a:pt x="777875" y="987425"/>
                  </a:lnTo>
                  <a:lnTo>
                    <a:pt x="781050" y="946150"/>
                  </a:lnTo>
                  <a:lnTo>
                    <a:pt x="765175" y="920750"/>
                  </a:lnTo>
                  <a:lnTo>
                    <a:pt x="673100" y="863600"/>
                  </a:lnTo>
                  <a:lnTo>
                    <a:pt x="635000" y="831850"/>
                  </a:lnTo>
                  <a:lnTo>
                    <a:pt x="584200" y="815975"/>
                  </a:lnTo>
                  <a:lnTo>
                    <a:pt x="508000" y="752475"/>
                  </a:lnTo>
                  <a:lnTo>
                    <a:pt x="466725" y="695325"/>
                  </a:lnTo>
                  <a:lnTo>
                    <a:pt x="428625" y="647700"/>
                  </a:lnTo>
                  <a:lnTo>
                    <a:pt x="377825" y="574675"/>
                  </a:lnTo>
                  <a:lnTo>
                    <a:pt x="361950" y="542925"/>
                  </a:lnTo>
                  <a:lnTo>
                    <a:pt x="352425" y="511175"/>
                  </a:lnTo>
                  <a:lnTo>
                    <a:pt x="333375" y="425450"/>
                  </a:lnTo>
                  <a:lnTo>
                    <a:pt x="304800" y="390525"/>
                  </a:lnTo>
                  <a:lnTo>
                    <a:pt x="244475" y="349250"/>
                  </a:lnTo>
                  <a:lnTo>
                    <a:pt x="200025" y="327025"/>
                  </a:lnTo>
                  <a:lnTo>
                    <a:pt x="155575" y="349250"/>
                  </a:lnTo>
                  <a:lnTo>
                    <a:pt x="117475" y="390525"/>
                  </a:lnTo>
                  <a:lnTo>
                    <a:pt x="57150" y="396875"/>
                  </a:lnTo>
                  <a:lnTo>
                    <a:pt x="53975" y="349250"/>
                  </a:lnTo>
                  <a:lnTo>
                    <a:pt x="22225" y="327025"/>
                  </a:lnTo>
                  <a:lnTo>
                    <a:pt x="6350" y="301625"/>
                  </a:lnTo>
                  <a:lnTo>
                    <a:pt x="12700" y="276225"/>
                  </a:lnTo>
                  <a:lnTo>
                    <a:pt x="34925" y="244475"/>
                  </a:lnTo>
                  <a:lnTo>
                    <a:pt x="22225" y="234950"/>
                  </a:lnTo>
                  <a:lnTo>
                    <a:pt x="9525" y="219075"/>
                  </a:lnTo>
                  <a:lnTo>
                    <a:pt x="0" y="196850"/>
                  </a:lnTo>
                  <a:lnTo>
                    <a:pt x="41275" y="190500"/>
                  </a:lnTo>
                  <a:lnTo>
                    <a:pt x="53975" y="180975"/>
                  </a:lnTo>
                  <a:lnTo>
                    <a:pt x="57150" y="155575"/>
                  </a:lnTo>
                  <a:lnTo>
                    <a:pt x="34925" y="114300"/>
                  </a:lnTo>
                  <a:lnTo>
                    <a:pt x="60325" y="88900"/>
                  </a:lnTo>
                  <a:lnTo>
                    <a:pt x="114300" y="92075"/>
                  </a:lnTo>
                  <a:lnTo>
                    <a:pt x="123825" y="95250"/>
                  </a:lnTo>
                  <a:lnTo>
                    <a:pt x="139700" y="104775"/>
                  </a:lnTo>
                  <a:lnTo>
                    <a:pt x="142875" y="98425"/>
                  </a:lnTo>
                  <a:lnTo>
                    <a:pt x="155575" y="95250"/>
                  </a:lnTo>
                  <a:lnTo>
                    <a:pt x="174625" y="76200"/>
                  </a:lnTo>
                  <a:lnTo>
                    <a:pt x="180975" y="57150"/>
                  </a:lnTo>
                  <a:lnTo>
                    <a:pt x="209550" y="53975"/>
                  </a:lnTo>
                  <a:lnTo>
                    <a:pt x="206375" y="73025"/>
                  </a:lnTo>
                  <a:lnTo>
                    <a:pt x="231775" y="98425"/>
                  </a:lnTo>
                  <a:lnTo>
                    <a:pt x="250825" y="114300"/>
                  </a:lnTo>
                  <a:lnTo>
                    <a:pt x="257175" y="104775"/>
                  </a:lnTo>
                  <a:lnTo>
                    <a:pt x="282575" y="76200"/>
                  </a:lnTo>
                  <a:lnTo>
                    <a:pt x="342900" y="79375"/>
                  </a:lnTo>
                  <a:lnTo>
                    <a:pt x="371475" y="85725"/>
                  </a:lnTo>
                  <a:lnTo>
                    <a:pt x="374650" y="41275"/>
                  </a:lnTo>
                  <a:lnTo>
                    <a:pt x="384175" y="44450"/>
                  </a:lnTo>
                  <a:lnTo>
                    <a:pt x="400050" y="53975"/>
                  </a:lnTo>
                  <a:lnTo>
                    <a:pt x="409575" y="47625"/>
                  </a:lnTo>
                  <a:lnTo>
                    <a:pt x="412750" y="9525"/>
                  </a:lnTo>
                  <a:lnTo>
                    <a:pt x="457200" y="28575"/>
                  </a:lnTo>
                  <a:lnTo>
                    <a:pt x="479425" y="6350"/>
                  </a:lnTo>
                  <a:lnTo>
                    <a:pt x="520700" y="317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Freeform 260">
              <a:extLst>
                <a:ext uri="{FF2B5EF4-FFF2-40B4-BE49-F238E27FC236}">
                  <a16:creationId xmlns:a16="http://schemas.microsoft.com/office/drawing/2014/main" id="{53C86CBB-98DD-4336-B729-C032848B6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9527" y="4717860"/>
              <a:ext cx="454025" cy="244475"/>
            </a:xfrm>
            <a:custGeom>
              <a:avLst/>
              <a:gdLst/>
              <a:ahLst/>
              <a:cxnLst/>
              <a:rect l="l" t="t" r="r" b="b"/>
              <a:pathLst>
                <a:path w="454025" h="244475">
                  <a:moveTo>
                    <a:pt x="190500" y="0"/>
                  </a:moveTo>
                  <a:lnTo>
                    <a:pt x="193675" y="3175"/>
                  </a:lnTo>
                  <a:lnTo>
                    <a:pt x="250825" y="6350"/>
                  </a:lnTo>
                  <a:lnTo>
                    <a:pt x="260350" y="12700"/>
                  </a:lnTo>
                  <a:lnTo>
                    <a:pt x="276225" y="12700"/>
                  </a:lnTo>
                  <a:lnTo>
                    <a:pt x="285750" y="9525"/>
                  </a:lnTo>
                  <a:lnTo>
                    <a:pt x="288925" y="3175"/>
                  </a:lnTo>
                  <a:lnTo>
                    <a:pt x="314325" y="9525"/>
                  </a:lnTo>
                  <a:lnTo>
                    <a:pt x="377825" y="34925"/>
                  </a:lnTo>
                  <a:lnTo>
                    <a:pt x="374650" y="38100"/>
                  </a:lnTo>
                  <a:lnTo>
                    <a:pt x="368300" y="73025"/>
                  </a:lnTo>
                  <a:lnTo>
                    <a:pt x="371475" y="101600"/>
                  </a:lnTo>
                  <a:lnTo>
                    <a:pt x="454025" y="133350"/>
                  </a:lnTo>
                  <a:lnTo>
                    <a:pt x="450850" y="139700"/>
                  </a:lnTo>
                  <a:lnTo>
                    <a:pt x="447675" y="177800"/>
                  </a:lnTo>
                  <a:lnTo>
                    <a:pt x="438150" y="184150"/>
                  </a:lnTo>
                  <a:lnTo>
                    <a:pt x="422275" y="174625"/>
                  </a:lnTo>
                  <a:lnTo>
                    <a:pt x="412750" y="171450"/>
                  </a:lnTo>
                  <a:lnTo>
                    <a:pt x="409575" y="215900"/>
                  </a:lnTo>
                  <a:lnTo>
                    <a:pt x="381000" y="209550"/>
                  </a:lnTo>
                  <a:lnTo>
                    <a:pt x="320675" y="206375"/>
                  </a:lnTo>
                  <a:lnTo>
                    <a:pt x="295275" y="234950"/>
                  </a:lnTo>
                  <a:lnTo>
                    <a:pt x="288925" y="244475"/>
                  </a:lnTo>
                  <a:lnTo>
                    <a:pt x="269875" y="228600"/>
                  </a:lnTo>
                  <a:lnTo>
                    <a:pt x="244475" y="203200"/>
                  </a:lnTo>
                  <a:lnTo>
                    <a:pt x="247650" y="184150"/>
                  </a:lnTo>
                  <a:lnTo>
                    <a:pt x="219075" y="187325"/>
                  </a:lnTo>
                  <a:lnTo>
                    <a:pt x="212725" y="206375"/>
                  </a:lnTo>
                  <a:lnTo>
                    <a:pt x="193675" y="225425"/>
                  </a:lnTo>
                  <a:lnTo>
                    <a:pt x="180975" y="228600"/>
                  </a:lnTo>
                  <a:lnTo>
                    <a:pt x="177800" y="234950"/>
                  </a:lnTo>
                  <a:lnTo>
                    <a:pt x="161925" y="225425"/>
                  </a:lnTo>
                  <a:lnTo>
                    <a:pt x="152400" y="222250"/>
                  </a:lnTo>
                  <a:lnTo>
                    <a:pt x="98425" y="219075"/>
                  </a:lnTo>
                  <a:lnTo>
                    <a:pt x="88900" y="146050"/>
                  </a:lnTo>
                  <a:lnTo>
                    <a:pt x="28575" y="149225"/>
                  </a:lnTo>
                  <a:lnTo>
                    <a:pt x="0" y="171450"/>
                  </a:lnTo>
                  <a:lnTo>
                    <a:pt x="3175" y="168275"/>
                  </a:lnTo>
                  <a:lnTo>
                    <a:pt x="22225" y="136525"/>
                  </a:lnTo>
                  <a:lnTo>
                    <a:pt x="50800" y="98425"/>
                  </a:lnTo>
                  <a:lnTo>
                    <a:pt x="95250" y="53975"/>
                  </a:lnTo>
                  <a:lnTo>
                    <a:pt x="130175" y="28575"/>
                  </a:lnTo>
                  <a:lnTo>
                    <a:pt x="127000" y="9525"/>
                  </a:lnTo>
                  <a:lnTo>
                    <a:pt x="168275" y="1587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Freeform 206">
              <a:extLst>
                <a:ext uri="{FF2B5EF4-FFF2-40B4-BE49-F238E27FC236}">
                  <a16:creationId xmlns:a16="http://schemas.microsoft.com/office/drawing/2014/main" id="{CC4865F5-6A23-47F4-AC2E-C4FA1DD68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502" y="5016310"/>
              <a:ext cx="482600" cy="704850"/>
            </a:xfrm>
            <a:custGeom>
              <a:avLst/>
              <a:gdLst/>
              <a:ahLst/>
              <a:cxnLst>
                <a:cxn ang="0">
                  <a:pos x="96" y="440"/>
                </a:cxn>
                <a:cxn ang="0">
                  <a:pos x="60" y="444"/>
                </a:cxn>
                <a:cxn ang="0">
                  <a:pos x="28" y="424"/>
                </a:cxn>
                <a:cxn ang="0">
                  <a:pos x="0" y="394"/>
                </a:cxn>
                <a:cxn ang="0">
                  <a:pos x="16" y="366"/>
                </a:cxn>
                <a:cxn ang="0">
                  <a:pos x="34" y="314"/>
                </a:cxn>
                <a:cxn ang="0">
                  <a:pos x="32" y="292"/>
                </a:cxn>
                <a:cxn ang="0">
                  <a:pos x="22" y="288"/>
                </a:cxn>
                <a:cxn ang="0">
                  <a:pos x="32" y="258"/>
                </a:cxn>
                <a:cxn ang="0">
                  <a:pos x="4" y="254"/>
                </a:cxn>
                <a:cxn ang="0">
                  <a:pos x="74" y="172"/>
                </a:cxn>
                <a:cxn ang="0">
                  <a:pos x="136" y="74"/>
                </a:cxn>
                <a:cxn ang="0">
                  <a:pos x="138" y="38"/>
                </a:cxn>
                <a:cxn ang="0">
                  <a:pos x="156" y="2"/>
                </a:cxn>
                <a:cxn ang="0">
                  <a:pos x="196" y="0"/>
                </a:cxn>
                <a:cxn ang="0">
                  <a:pos x="192" y="14"/>
                </a:cxn>
                <a:cxn ang="0">
                  <a:pos x="186" y="20"/>
                </a:cxn>
                <a:cxn ang="0">
                  <a:pos x="196" y="30"/>
                </a:cxn>
                <a:cxn ang="0">
                  <a:pos x="206" y="26"/>
                </a:cxn>
                <a:cxn ang="0">
                  <a:pos x="218" y="30"/>
                </a:cxn>
                <a:cxn ang="0">
                  <a:pos x="234" y="40"/>
                </a:cxn>
                <a:cxn ang="0">
                  <a:pos x="286" y="56"/>
                </a:cxn>
                <a:cxn ang="0">
                  <a:pos x="304" y="98"/>
                </a:cxn>
                <a:cxn ang="0">
                  <a:pos x="276" y="116"/>
                </a:cxn>
                <a:cxn ang="0">
                  <a:pos x="242" y="126"/>
                </a:cxn>
                <a:cxn ang="0">
                  <a:pos x="246" y="144"/>
                </a:cxn>
                <a:cxn ang="0">
                  <a:pos x="232" y="188"/>
                </a:cxn>
                <a:cxn ang="0">
                  <a:pos x="214" y="192"/>
                </a:cxn>
                <a:cxn ang="0">
                  <a:pos x="214" y="204"/>
                </a:cxn>
                <a:cxn ang="0">
                  <a:pos x="196" y="238"/>
                </a:cxn>
                <a:cxn ang="0">
                  <a:pos x="162" y="226"/>
                </a:cxn>
                <a:cxn ang="0">
                  <a:pos x="164" y="254"/>
                </a:cxn>
                <a:cxn ang="0">
                  <a:pos x="170" y="308"/>
                </a:cxn>
                <a:cxn ang="0">
                  <a:pos x="136" y="334"/>
                </a:cxn>
                <a:cxn ang="0">
                  <a:pos x="144" y="362"/>
                </a:cxn>
                <a:cxn ang="0">
                  <a:pos x="156" y="364"/>
                </a:cxn>
                <a:cxn ang="0">
                  <a:pos x="128" y="380"/>
                </a:cxn>
                <a:cxn ang="0">
                  <a:pos x="98" y="406"/>
                </a:cxn>
                <a:cxn ang="0">
                  <a:pos x="96" y="440"/>
                </a:cxn>
                <a:cxn ang="0">
                  <a:pos x="96" y="440"/>
                </a:cxn>
              </a:cxnLst>
              <a:rect l="0" t="0" r="r" b="b"/>
              <a:pathLst>
                <a:path w="304" h="444">
                  <a:moveTo>
                    <a:pt x="96" y="440"/>
                  </a:moveTo>
                  <a:lnTo>
                    <a:pt x="60" y="444"/>
                  </a:lnTo>
                  <a:lnTo>
                    <a:pt x="28" y="424"/>
                  </a:lnTo>
                  <a:lnTo>
                    <a:pt x="0" y="394"/>
                  </a:lnTo>
                  <a:lnTo>
                    <a:pt x="16" y="366"/>
                  </a:lnTo>
                  <a:lnTo>
                    <a:pt x="34" y="314"/>
                  </a:lnTo>
                  <a:lnTo>
                    <a:pt x="32" y="292"/>
                  </a:lnTo>
                  <a:lnTo>
                    <a:pt x="22" y="288"/>
                  </a:lnTo>
                  <a:lnTo>
                    <a:pt x="32" y="258"/>
                  </a:lnTo>
                  <a:lnTo>
                    <a:pt x="4" y="254"/>
                  </a:lnTo>
                  <a:lnTo>
                    <a:pt x="74" y="172"/>
                  </a:lnTo>
                  <a:lnTo>
                    <a:pt x="136" y="74"/>
                  </a:lnTo>
                  <a:lnTo>
                    <a:pt x="138" y="38"/>
                  </a:lnTo>
                  <a:lnTo>
                    <a:pt x="156" y="2"/>
                  </a:lnTo>
                  <a:lnTo>
                    <a:pt x="196" y="0"/>
                  </a:lnTo>
                  <a:lnTo>
                    <a:pt x="192" y="14"/>
                  </a:lnTo>
                  <a:lnTo>
                    <a:pt x="186" y="20"/>
                  </a:lnTo>
                  <a:lnTo>
                    <a:pt x="196" y="30"/>
                  </a:lnTo>
                  <a:lnTo>
                    <a:pt x="206" y="26"/>
                  </a:lnTo>
                  <a:lnTo>
                    <a:pt x="218" y="30"/>
                  </a:lnTo>
                  <a:lnTo>
                    <a:pt x="234" y="40"/>
                  </a:lnTo>
                  <a:lnTo>
                    <a:pt x="286" y="56"/>
                  </a:lnTo>
                  <a:lnTo>
                    <a:pt x="304" y="98"/>
                  </a:lnTo>
                  <a:lnTo>
                    <a:pt x="276" y="116"/>
                  </a:lnTo>
                  <a:lnTo>
                    <a:pt x="242" y="126"/>
                  </a:lnTo>
                  <a:lnTo>
                    <a:pt x="246" y="144"/>
                  </a:lnTo>
                  <a:lnTo>
                    <a:pt x="232" y="188"/>
                  </a:lnTo>
                  <a:lnTo>
                    <a:pt x="214" y="192"/>
                  </a:lnTo>
                  <a:lnTo>
                    <a:pt x="214" y="204"/>
                  </a:lnTo>
                  <a:lnTo>
                    <a:pt x="196" y="238"/>
                  </a:lnTo>
                  <a:lnTo>
                    <a:pt x="162" y="226"/>
                  </a:lnTo>
                  <a:lnTo>
                    <a:pt x="164" y="254"/>
                  </a:lnTo>
                  <a:lnTo>
                    <a:pt x="170" y="308"/>
                  </a:lnTo>
                  <a:lnTo>
                    <a:pt x="136" y="334"/>
                  </a:lnTo>
                  <a:lnTo>
                    <a:pt x="144" y="362"/>
                  </a:lnTo>
                  <a:lnTo>
                    <a:pt x="156" y="364"/>
                  </a:lnTo>
                  <a:lnTo>
                    <a:pt x="128" y="380"/>
                  </a:lnTo>
                  <a:lnTo>
                    <a:pt x="98" y="406"/>
                  </a:lnTo>
                  <a:lnTo>
                    <a:pt x="96" y="440"/>
                  </a:lnTo>
                  <a:lnTo>
                    <a:pt x="96" y="44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Freeform 268">
              <a:extLst>
                <a:ext uri="{FF2B5EF4-FFF2-40B4-BE49-F238E27FC236}">
                  <a16:creationId xmlns:a16="http://schemas.microsoft.com/office/drawing/2014/main" id="{DFEE4204-5726-48AC-BB3F-EA57ED82C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252" y="5683060"/>
              <a:ext cx="117475" cy="85725"/>
            </a:xfrm>
            <a:custGeom>
              <a:avLst/>
              <a:gdLst/>
              <a:ahLst/>
              <a:cxnLst>
                <a:cxn ang="0">
                  <a:pos x="52" y="16"/>
                </a:cxn>
                <a:cxn ang="0">
                  <a:pos x="58" y="0"/>
                </a:cxn>
                <a:cxn ang="0">
                  <a:pos x="0" y="16"/>
                </a:cxn>
                <a:cxn ang="0">
                  <a:pos x="0" y="30"/>
                </a:cxn>
                <a:cxn ang="0">
                  <a:pos x="30" y="54"/>
                </a:cxn>
                <a:cxn ang="0">
                  <a:pos x="52" y="54"/>
                </a:cxn>
                <a:cxn ang="0">
                  <a:pos x="74" y="26"/>
                </a:cxn>
                <a:cxn ang="0">
                  <a:pos x="60" y="20"/>
                </a:cxn>
                <a:cxn ang="0">
                  <a:pos x="52" y="16"/>
                </a:cxn>
              </a:cxnLst>
              <a:rect l="0" t="0" r="r" b="b"/>
              <a:pathLst>
                <a:path w="74" h="54">
                  <a:moveTo>
                    <a:pt x="52" y="16"/>
                  </a:moveTo>
                  <a:lnTo>
                    <a:pt x="58" y="0"/>
                  </a:lnTo>
                  <a:lnTo>
                    <a:pt x="0" y="16"/>
                  </a:lnTo>
                  <a:lnTo>
                    <a:pt x="0" y="30"/>
                  </a:lnTo>
                  <a:lnTo>
                    <a:pt x="30" y="54"/>
                  </a:lnTo>
                  <a:lnTo>
                    <a:pt x="52" y="54"/>
                  </a:lnTo>
                  <a:lnTo>
                    <a:pt x="74" y="26"/>
                  </a:lnTo>
                  <a:lnTo>
                    <a:pt x="60" y="20"/>
                  </a:lnTo>
                  <a:lnTo>
                    <a:pt x="52" y="1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Freeform 269">
              <a:extLst>
                <a:ext uri="{FF2B5EF4-FFF2-40B4-BE49-F238E27FC236}">
                  <a16:creationId xmlns:a16="http://schemas.microsoft.com/office/drawing/2014/main" id="{70CBE8FB-C664-4497-9A78-94A991FC4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352" y="5689410"/>
              <a:ext cx="41275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"/>
                </a:cxn>
                <a:cxn ang="0">
                  <a:pos x="22" y="22"/>
                </a:cxn>
                <a:cxn ang="0">
                  <a:pos x="26" y="6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26" h="22">
                  <a:moveTo>
                    <a:pt x="0" y="0"/>
                  </a:moveTo>
                  <a:lnTo>
                    <a:pt x="0" y="10"/>
                  </a:lnTo>
                  <a:lnTo>
                    <a:pt x="22" y="22"/>
                  </a:lnTo>
                  <a:lnTo>
                    <a:pt x="26" y="6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Freeform 296">
              <a:extLst>
                <a:ext uri="{FF2B5EF4-FFF2-40B4-BE49-F238E27FC236}">
                  <a16:creationId xmlns:a16="http://schemas.microsoft.com/office/drawing/2014/main" id="{2D28093A-6DCC-421B-8B07-D7A3226FA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902" y="4813110"/>
              <a:ext cx="1323975" cy="1155700"/>
            </a:xfrm>
            <a:custGeom>
              <a:avLst/>
              <a:gdLst/>
              <a:ahLst/>
              <a:cxnLst>
                <a:cxn ang="0">
                  <a:pos x="740" y="304"/>
                </a:cxn>
                <a:cxn ang="0">
                  <a:pos x="740" y="304"/>
                </a:cxn>
                <a:cxn ang="0">
                  <a:pos x="726" y="308"/>
                </a:cxn>
                <a:cxn ang="0">
                  <a:pos x="720" y="306"/>
                </a:cxn>
                <a:cxn ang="0">
                  <a:pos x="720" y="302"/>
                </a:cxn>
                <a:cxn ang="0">
                  <a:pos x="720" y="296"/>
                </a:cxn>
                <a:cxn ang="0">
                  <a:pos x="724" y="292"/>
                </a:cxn>
                <a:cxn ang="0">
                  <a:pos x="700" y="266"/>
                </a:cxn>
                <a:cxn ang="0">
                  <a:pos x="678" y="264"/>
                </a:cxn>
                <a:cxn ang="0">
                  <a:pos x="664" y="266"/>
                </a:cxn>
                <a:cxn ang="0">
                  <a:pos x="652" y="264"/>
                </a:cxn>
                <a:cxn ang="0">
                  <a:pos x="624" y="252"/>
                </a:cxn>
                <a:cxn ang="0">
                  <a:pos x="536" y="166"/>
                </a:cxn>
                <a:cxn ang="0">
                  <a:pos x="448" y="138"/>
                </a:cxn>
                <a:cxn ang="0">
                  <a:pos x="414" y="116"/>
                </a:cxn>
                <a:cxn ang="0">
                  <a:pos x="316" y="74"/>
                </a:cxn>
                <a:cxn ang="0">
                  <a:pos x="206" y="32"/>
                </a:cxn>
                <a:cxn ang="0">
                  <a:pos x="170" y="0"/>
                </a:cxn>
                <a:cxn ang="0">
                  <a:pos x="102" y="14"/>
                </a:cxn>
                <a:cxn ang="0">
                  <a:pos x="74" y="20"/>
                </a:cxn>
                <a:cxn ang="0">
                  <a:pos x="70" y="94"/>
                </a:cxn>
                <a:cxn ang="0">
                  <a:pos x="60" y="130"/>
                </a:cxn>
                <a:cxn ang="0">
                  <a:pos x="96" y="142"/>
                </a:cxn>
                <a:cxn ang="0">
                  <a:pos x="100" y="158"/>
                </a:cxn>
                <a:cxn ang="0">
                  <a:pos x="122" y="158"/>
                </a:cxn>
                <a:cxn ang="0">
                  <a:pos x="190" y="184"/>
                </a:cxn>
                <a:cxn ang="0">
                  <a:pos x="180" y="244"/>
                </a:cxn>
                <a:cxn ang="0">
                  <a:pos x="150" y="272"/>
                </a:cxn>
                <a:cxn ang="0">
                  <a:pos x="118" y="320"/>
                </a:cxn>
                <a:cxn ang="0">
                  <a:pos x="100" y="366"/>
                </a:cxn>
                <a:cxn ang="0">
                  <a:pos x="68" y="382"/>
                </a:cxn>
                <a:cxn ang="0">
                  <a:pos x="40" y="462"/>
                </a:cxn>
                <a:cxn ang="0">
                  <a:pos x="60" y="492"/>
                </a:cxn>
                <a:cxn ang="0">
                  <a:pos x="2" y="534"/>
                </a:cxn>
                <a:cxn ang="0">
                  <a:pos x="40" y="588"/>
                </a:cxn>
                <a:cxn ang="0">
                  <a:pos x="52" y="632"/>
                </a:cxn>
                <a:cxn ang="0">
                  <a:pos x="82" y="708"/>
                </a:cxn>
                <a:cxn ang="0">
                  <a:pos x="110" y="708"/>
                </a:cxn>
                <a:cxn ang="0">
                  <a:pos x="166" y="694"/>
                </a:cxn>
                <a:cxn ang="0">
                  <a:pos x="186" y="686"/>
                </a:cxn>
                <a:cxn ang="0">
                  <a:pos x="294" y="712"/>
                </a:cxn>
                <a:cxn ang="0">
                  <a:pos x="328" y="716"/>
                </a:cxn>
                <a:cxn ang="0">
                  <a:pos x="356" y="728"/>
                </a:cxn>
                <a:cxn ang="0">
                  <a:pos x="468" y="686"/>
                </a:cxn>
                <a:cxn ang="0">
                  <a:pos x="492" y="632"/>
                </a:cxn>
                <a:cxn ang="0">
                  <a:pos x="536" y="568"/>
                </a:cxn>
                <a:cxn ang="0">
                  <a:pos x="576" y="490"/>
                </a:cxn>
                <a:cxn ang="0">
                  <a:pos x="592" y="480"/>
                </a:cxn>
                <a:cxn ang="0">
                  <a:pos x="646" y="444"/>
                </a:cxn>
                <a:cxn ang="0">
                  <a:pos x="672" y="418"/>
                </a:cxn>
                <a:cxn ang="0">
                  <a:pos x="802" y="392"/>
                </a:cxn>
                <a:cxn ang="0">
                  <a:pos x="834" y="352"/>
                </a:cxn>
                <a:cxn ang="0">
                  <a:pos x="810" y="326"/>
                </a:cxn>
              </a:cxnLst>
              <a:rect l="0" t="0" r="r" b="b"/>
              <a:pathLst>
                <a:path w="834" h="728">
                  <a:moveTo>
                    <a:pt x="788" y="326"/>
                  </a:moveTo>
                  <a:lnTo>
                    <a:pt x="740" y="304"/>
                  </a:lnTo>
                  <a:lnTo>
                    <a:pt x="740" y="304"/>
                  </a:lnTo>
                  <a:lnTo>
                    <a:pt x="740" y="304"/>
                  </a:lnTo>
                  <a:lnTo>
                    <a:pt x="726" y="308"/>
                  </a:lnTo>
                  <a:lnTo>
                    <a:pt x="726" y="308"/>
                  </a:lnTo>
                  <a:lnTo>
                    <a:pt x="722" y="306"/>
                  </a:lnTo>
                  <a:lnTo>
                    <a:pt x="720" y="306"/>
                  </a:lnTo>
                  <a:lnTo>
                    <a:pt x="720" y="306"/>
                  </a:lnTo>
                  <a:lnTo>
                    <a:pt x="720" y="302"/>
                  </a:lnTo>
                  <a:lnTo>
                    <a:pt x="720" y="296"/>
                  </a:lnTo>
                  <a:lnTo>
                    <a:pt x="720" y="296"/>
                  </a:lnTo>
                  <a:lnTo>
                    <a:pt x="720" y="294"/>
                  </a:lnTo>
                  <a:lnTo>
                    <a:pt x="724" y="292"/>
                  </a:lnTo>
                  <a:lnTo>
                    <a:pt x="724" y="292"/>
                  </a:lnTo>
                  <a:lnTo>
                    <a:pt x="700" y="266"/>
                  </a:lnTo>
                  <a:lnTo>
                    <a:pt x="684" y="256"/>
                  </a:lnTo>
                  <a:lnTo>
                    <a:pt x="678" y="264"/>
                  </a:lnTo>
                  <a:lnTo>
                    <a:pt x="676" y="270"/>
                  </a:lnTo>
                  <a:lnTo>
                    <a:pt x="664" y="266"/>
                  </a:lnTo>
                  <a:lnTo>
                    <a:pt x="656" y="264"/>
                  </a:lnTo>
                  <a:lnTo>
                    <a:pt x="652" y="264"/>
                  </a:lnTo>
                  <a:lnTo>
                    <a:pt x="650" y="260"/>
                  </a:lnTo>
                  <a:lnTo>
                    <a:pt x="624" y="252"/>
                  </a:lnTo>
                  <a:lnTo>
                    <a:pt x="592" y="232"/>
                  </a:lnTo>
                  <a:lnTo>
                    <a:pt x="536" y="166"/>
                  </a:lnTo>
                  <a:lnTo>
                    <a:pt x="494" y="158"/>
                  </a:lnTo>
                  <a:lnTo>
                    <a:pt x="448" y="138"/>
                  </a:lnTo>
                  <a:lnTo>
                    <a:pt x="434" y="124"/>
                  </a:lnTo>
                  <a:lnTo>
                    <a:pt x="414" y="116"/>
                  </a:lnTo>
                  <a:lnTo>
                    <a:pt x="368" y="110"/>
                  </a:lnTo>
                  <a:lnTo>
                    <a:pt x="316" y="74"/>
                  </a:lnTo>
                  <a:lnTo>
                    <a:pt x="260" y="54"/>
                  </a:lnTo>
                  <a:lnTo>
                    <a:pt x="206" y="32"/>
                  </a:lnTo>
                  <a:lnTo>
                    <a:pt x="194" y="14"/>
                  </a:lnTo>
                  <a:lnTo>
                    <a:pt x="170" y="0"/>
                  </a:lnTo>
                  <a:lnTo>
                    <a:pt x="140" y="8"/>
                  </a:lnTo>
                  <a:lnTo>
                    <a:pt x="102" y="14"/>
                  </a:lnTo>
                  <a:lnTo>
                    <a:pt x="86" y="14"/>
                  </a:lnTo>
                  <a:lnTo>
                    <a:pt x="74" y="20"/>
                  </a:lnTo>
                  <a:lnTo>
                    <a:pt x="70" y="56"/>
                  </a:lnTo>
                  <a:lnTo>
                    <a:pt x="70" y="94"/>
                  </a:lnTo>
                  <a:lnTo>
                    <a:pt x="52" y="128"/>
                  </a:lnTo>
                  <a:lnTo>
                    <a:pt x="60" y="130"/>
                  </a:lnTo>
                  <a:lnTo>
                    <a:pt x="100" y="128"/>
                  </a:lnTo>
                  <a:lnTo>
                    <a:pt x="96" y="142"/>
                  </a:lnTo>
                  <a:lnTo>
                    <a:pt x="90" y="148"/>
                  </a:lnTo>
                  <a:lnTo>
                    <a:pt x="100" y="158"/>
                  </a:lnTo>
                  <a:lnTo>
                    <a:pt x="110" y="154"/>
                  </a:lnTo>
                  <a:lnTo>
                    <a:pt x="122" y="158"/>
                  </a:lnTo>
                  <a:lnTo>
                    <a:pt x="138" y="168"/>
                  </a:lnTo>
                  <a:lnTo>
                    <a:pt x="190" y="184"/>
                  </a:lnTo>
                  <a:lnTo>
                    <a:pt x="208" y="226"/>
                  </a:lnTo>
                  <a:lnTo>
                    <a:pt x="180" y="244"/>
                  </a:lnTo>
                  <a:lnTo>
                    <a:pt x="146" y="254"/>
                  </a:lnTo>
                  <a:lnTo>
                    <a:pt x="150" y="272"/>
                  </a:lnTo>
                  <a:lnTo>
                    <a:pt x="136" y="316"/>
                  </a:lnTo>
                  <a:lnTo>
                    <a:pt x="118" y="320"/>
                  </a:lnTo>
                  <a:lnTo>
                    <a:pt x="118" y="332"/>
                  </a:lnTo>
                  <a:lnTo>
                    <a:pt x="100" y="366"/>
                  </a:lnTo>
                  <a:lnTo>
                    <a:pt x="66" y="354"/>
                  </a:lnTo>
                  <a:lnTo>
                    <a:pt x="68" y="382"/>
                  </a:lnTo>
                  <a:lnTo>
                    <a:pt x="74" y="436"/>
                  </a:lnTo>
                  <a:lnTo>
                    <a:pt x="40" y="462"/>
                  </a:lnTo>
                  <a:lnTo>
                    <a:pt x="48" y="490"/>
                  </a:lnTo>
                  <a:lnTo>
                    <a:pt x="60" y="492"/>
                  </a:lnTo>
                  <a:lnTo>
                    <a:pt x="32" y="508"/>
                  </a:lnTo>
                  <a:lnTo>
                    <a:pt x="2" y="534"/>
                  </a:lnTo>
                  <a:lnTo>
                    <a:pt x="0" y="568"/>
                  </a:lnTo>
                  <a:lnTo>
                    <a:pt x="40" y="588"/>
                  </a:lnTo>
                  <a:lnTo>
                    <a:pt x="54" y="610"/>
                  </a:lnTo>
                  <a:lnTo>
                    <a:pt x="52" y="632"/>
                  </a:lnTo>
                  <a:lnTo>
                    <a:pt x="62" y="676"/>
                  </a:lnTo>
                  <a:lnTo>
                    <a:pt x="82" y="708"/>
                  </a:lnTo>
                  <a:lnTo>
                    <a:pt x="110" y="708"/>
                  </a:lnTo>
                  <a:lnTo>
                    <a:pt x="110" y="708"/>
                  </a:lnTo>
                  <a:lnTo>
                    <a:pt x="150" y="688"/>
                  </a:lnTo>
                  <a:lnTo>
                    <a:pt x="166" y="694"/>
                  </a:lnTo>
                  <a:lnTo>
                    <a:pt x="186" y="684"/>
                  </a:lnTo>
                  <a:lnTo>
                    <a:pt x="186" y="686"/>
                  </a:lnTo>
                  <a:lnTo>
                    <a:pt x="206" y="686"/>
                  </a:lnTo>
                  <a:lnTo>
                    <a:pt x="294" y="712"/>
                  </a:lnTo>
                  <a:lnTo>
                    <a:pt x="316" y="720"/>
                  </a:lnTo>
                  <a:lnTo>
                    <a:pt x="328" y="716"/>
                  </a:lnTo>
                  <a:lnTo>
                    <a:pt x="340" y="720"/>
                  </a:lnTo>
                  <a:lnTo>
                    <a:pt x="356" y="728"/>
                  </a:lnTo>
                  <a:lnTo>
                    <a:pt x="384" y="696"/>
                  </a:lnTo>
                  <a:lnTo>
                    <a:pt x="468" y="686"/>
                  </a:lnTo>
                  <a:lnTo>
                    <a:pt x="468" y="660"/>
                  </a:lnTo>
                  <a:lnTo>
                    <a:pt x="492" y="632"/>
                  </a:lnTo>
                  <a:lnTo>
                    <a:pt x="554" y="606"/>
                  </a:lnTo>
                  <a:lnTo>
                    <a:pt x="536" y="568"/>
                  </a:lnTo>
                  <a:lnTo>
                    <a:pt x="540" y="524"/>
                  </a:lnTo>
                  <a:lnTo>
                    <a:pt x="576" y="490"/>
                  </a:lnTo>
                  <a:lnTo>
                    <a:pt x="582" y="486"/>
                  </a:lnTo>
                  <a:lnTo>
                    <a:pt x="592" y="480"/>
                  </a:lnTo>
                  <a:lnTo>
                    <a:pt x="610" y="464"/>
                  </a:lnTo>
                  <a:lnTo>
                    <a:pt x="646" y="444"/>
                  </a:lnTo>
                  <a:lnTo>
                    <a:pt x="646" y="428"/>
                  </a:lnTo>
                  <a:lnTo>
                    <a:pt x="672" y="418"/>
                  </a:lnTo>
                  <a:lnTo>
                    <a:pt x="742" y="412"/>
                  </a:lnTo>
                  <a:lnTo>
                    <a:pt x="802" y="392"/>
                  </a:lnTo>
                  <a:lnTo>
                    <a:pt x="826" y="374"/>
                  </a:lnTo>
                  <a:lnTo>
                    <a:pt x="834" y="352"/>
                  </a:lnTo>
                  <a:lnTo>
                    <a:pt x="832" y="334"/>
                  </a:lnTo>
                  <a:lnTo>
                    <a:pt x="810" y="326"/>
                  </a:lnTo>
                  <a:lnTo>
                    <a:pt x="788" y="32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Freeform 301">
              <a:extLst>
                <a:ext uri="{FF2B5EF4-FFF2-40B4-BE49-F238E27FC236}">
                  <a16:creationId xmlns:a16="http://schemas.microsoft.com/office/drawing/2014/main" id="{8BB5976F-6604-492E-B12D-A5D31178B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3902" y="5270310"/>
              <a:ext cx="38100" cy="31750"/>
            </a:xfrm>
            <a:custGeom>
              <a:avLst/>
              <a:gdLst/>
              <a:ahLst/>
              <a:cxnLst>
                <a:cxn ang="0">
                  <a:pos x="22" y="6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4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2" y="18"/>
                </a:cxn>
                <a:cxn ang="0">
                  <a:pos x="6" y="20"/>
                </a:cxn>
                <a:cxn ang="0">
                  <a:pos x="6" y="20"/>
                </a:cxn>
                <a:cxn ang="0">
                  <a:pos x="20" y="16"/>
                </a:cxn>
                <a:cxn ang="0">
                  <a:pos x="20" y="16"/>
                </a:cxn>
                <a:cxn ang="0">
                  <a:pos x="22" y="12"/>
                </a:cxn>
                <a:cxn ang="0">
                  <a:pos x="24" y="6"/>
                </a:cxn>
                <a:cxn ang="0">
                  <a:pos x="22" y="6"/>
                </a:cxn>
              </a:cxnLst>
              <a:rect l="0" t="0" r="r" b="b"/>
              <a:pathLst>
                <a:path w="24" h="20">
                  <a:moveTo>
                    <a:pt x="22" y="6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4" y="6"/>
                  </a:lnTo>
                  <a:lnTo>
                    <a:pt x="22" y="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Freeform 193">
              <a:extLst>
                <a:ext uri="{FF2B5EF4-FFF2-40B4-BE49-F238E27FC236}">
                  <a16:creationId xmlns:a16="http://schemas.microsoft.com/office/drawing/2014/main" id="{56525D26-84BA-4F20-8521-E8CAE2635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6827" y="5016310"/>
              <a:ext cx="423862" cy="549275"/>
            </a:xfrm>
            <a:custGeom>
              <a:avLst/>
              <a:gdLst/>
              <a:ahLst/>
              <a:cxnLst>
                <a:cxn ang="0">
                  <a:pos x="241" y="240"/>
                </a:cxn>
                <a:cxn ang="0">
                  <a:pos x="243" y="170"/>
                </a:cxn>
                <a:cxn ang="0">
                  <a:pos x="237" y="142"/>
                </a:cxn>
                <a:cxn ang="0">
                  <a:pos x="231" y="128"/>
                </a:cxn>
                <a:cxn ang="0">
                  <a:pos x="201" y="142"/>
                </a:cxn>
                <a:cxn ang="0">
                  <a:pos x="183" y="134"/>
                </a:cxn>
                <a:cxn ang="0">
                  <a:pos x="157" y="120"/>
                </a:cxn>
                <a:cxn ang="0">
                  <a:pos x="157" y="86"/>
                </a:cxn>
                <a:cxn ang="0">
                  <a:pos x="115" y="42"/>
                </a:cxn>
                <a:cxn ang="0">
                  <a:pos x="69" y="0"/>
                </a:cxn>
                <a:cxn ang="0">
                  <a:pos x="35" y="12"/>
                </a:cxn>
                <a:cxn ang="0">
                  <a:pos x="0" y="22"/>
                </a:cxn>
                <a:cxn ang="0">
                  <a:pos x="3" y="56"/>
                </a:cxn>
                <a:cxn ang="0">
                  <a:pos x="11" y="116"/>
                </a:cxn>
                <a:cxn ang="0">
                  <a:pos x="27" y="132"/>
                </a:cxn>
                <a:cxn ang="0">
                  <a:pos x="17" y="146"/>
                </a:cxn>
                <a:cxn ang="0">
                  <a:pos x="15" y="166"/>
                </a:cxn>
                <a:cxn ang="0">
                  <a:pos x="43" y="186"/>
                </a:cxn>
                <a:cxn ang="0">
                  <a:pos x="39" y="228"/>
                </a:cxn>
                <a:cxn ang="0">
                  <a:pos x="31" y="246"/>
                </a:cxn>
                <a:cxn ang="0">
                  <a:pos x="47" y="266"/>
                </a:cxn>
                <a:cxn ang="0">
                  <a:pos x="65" y="274"/>
                </a:cxn>
                <a:cxn ang="0">
                  <a:pos x="85" y="286"/>
                </a:cxn>
                <a:cxn ang="0">
                  <a:pos x="93" y="296"/>
                </a:cxn>
                <a:cxn ang="0">
                  <a:pos x="107" y="282"/>
                </a:cxn>
                <a:cxn ang="0">
                  <a:pos x="115" y="274"/>
                </a:cxn>
                <a:cxn ang="0">
                  <a:pos x="123" y="260"/>
                </a:cxn>
                <a:cxn ang="0">
                  <a:pos x="145" y="272"/>
                </a:cxn>
                <a:cxn ang="0">
                  <a:pos x="167" y="296"/>
                </a:cxn>
                <a:cxn ang="0">
                  <a:pos x="177" y="306"/>
                </a:cxn>
                <a:cxn ang="0">
                  <a:pos x="187" y="318"/>
                </a:cxn>
                <a:cxn ang="0">
                  <a:pos x="177" y="336"/>
                </a:cxn>
                <a:cxn ang="0">
                  <a:pos x="199" y="340"/>
                </a:cxn>
                <a:cxn ang="0">
                  <a:pos x="257" y="288"/>
                </a:cxn>
                <a:cxn ang="0">
                  <a:pos x="253" y="246"/>
                </a:cxn>
              </a:cxnLst>
              <a:rect l="0" t="0" r="r" b="b"/>
              <a:pathLst>
                <a:path w="267" h="346">
                  <a:moveTo>
                    <a:pt x="253" y="246"/>
                  </a:moveTo>
                  <a:lnTo>
                    <a:pt x="241" y="240"/>
                  </a:lnTo>
                  <a:lnTo>
                    <a:pt x="227" y="218"/>
                  </a:lnTo>
                  <a:lnTo>
                    <a:pt x="243" y="170"/>
                  </a:lnTo>
                  <a:lnTo>
                    <a:pt x="229" y="148"/>
                  </a:lnTo>
                  <a:lnTo>
                    <a:pt x="237" y="142"/>
                  </a:lnTo>
                  <a:lnTo>
                    <a:pt x="245" y="144"/>
                  </a:lnTo>
                  <a:lnTo>
                    <a:pt x="231" y="128"/>
                  </a:lnTo>
                  <a:lnTo>
                    <a:pt x="215" y="138"/>
                  </a:lnTo>
                  <a:lnTo>
                    <a:pt x="201" y="142"/>
                  </a:lnTo>
                  <a:lnTo>
                    <a:pt x="195" y="134"/>
                  </a:lnTo>
                  <a:lnTo>
                    <a:pt x="183" y="134"/>
                  </a:lnTo>
                  <a:lnTo>
                    <a:pt x="173" y="128"/>
                  </a:lnTo>
                  <a:lnTo>
                    <a:pt x="157" y="120"/>
                  </a:lnTo>
                  <a:lnTo>
                    <a:pt x="159" y="104"/>
                  </a:lnTo>
                  <a:lnTo>
                    <a:pt x="157" y="86"/>
                  </a:lnTo>
                  <a:lnTo>
                    <a:pt x="129" y="68"/>
                  </a:lnTo>
                  <a:lnTo>
                    <a:pt x="115" y="42"/>
                  </a:lnTo>
                  <a:lnTo>
                    <a:pt x="87" y="6"/>
                  </a:lnTo>
                  <a:lnTo>
                    <a:pt x="69" y="0"/>
                  </a:lnTo>
                  <a:lnTo>
                    <a:pt x="45" y="0"/>
                  </a:lnTo>
                  <a:lnTo>
                    <a:pt x="35" y="12"/>
                  </a:lnTo>
                  <a:lnTo>
                    <a:pt x="11" y="18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3" y="56"/>
                  </a:lnTo>
                  <a:lnTo>
                    <a:pt x="35" y="84"/>
                  </a:lnTo>
                  <a:lnTo>
                    <a:pt x="11" y="116"/>
                  </a:lnTo>
                  <a:lnTo>
                    <a:pt x="31" y="114"/>
                  </a:lnTo>
                  <a:lnTo>
                    <a:pt x="27" y="132"/>
                  </a:lnTo>
                  <a:lnTo>
                    <a:pt x="19" y="144"/>
                  </a:lnTo>
                  <a:lnTo>
                    <a:pt x="17" y="146"/>
                  </a:lnTo>
                  <a:lnTo>
                    <a:pt x="15" y="162"/>
                  </a:lnTo>
                  <a:lnTo>
                    <a:pt x="15" y="166"/>
                  </a:lnTo>
                  <a:lnTo>
                    <a:pt x="23" y="170"/>
                  </a:lnTo>
                  <a:lnTo>
                    <a:pt x="43" y="186"/>
                  </a:lnTo>
                  <a:lnTo>
                    <a:pt x="23" y="198"/>
                  </a:lnTo>
                  <a:lnTo>
                    <a:pt x="39" y="228"/>
                  </a:lnTo>
                  <a:lnTo>
                    <a:pt x="25" y="240"/>
                  </a:lnTo>
                  <a:lnTo>
                    <a:pt x="31" y="246"/>
                  </a:lnTo>
                  <a:lnTo>
                    <a:pt x="39" y="254"/>
                  </a:lnTo>
                  <a:lnTo>
                    <a:pt x="47" y="266"/>
                  </a:lnTo>
                  <a:lnTo>
                    <a:pt x="57" y="266"/>
                  </a:lnTo>
                  <a:lnTo>
                    <a:pt x="65" y="274"/>
                  </a:lnTo>
                  <a:lnTo>
                    <a:pt x="75" y="280"/>
                  </a:lnTo>
                  <a:lnTo>
                    <a:pt x="85" y="286"/>
                  </a:lnTo>
                  <a:lnTo>
                    <a:pt x="91" y="288"/>
                  </a:lnTo>
                  <a:lnTo>
                    <a:pt x="93" y="296"/>
                  </a:lnTo>
                  <a:lnTo>
                    <a:pt x="107" y="292"/>
                  </a:lnTo>
                  <a:lnTo>
                    <a:pt x="107" y="282"/>
                  </a:lnTo>
                  <a:lnTo>
                    <a:pt x="111" y="282"/>
                  </a:lnTo>
                  <a:lnTo>
                    <a:pt x="115" y="274"/>
                  </a:lnTo>
                  <a:lnTo>
                    <a:pt x="115" y="266"/>
                  </a:lnTo>
                  <a:lnTo>
                    <a:pt x="123" y="260"/>
                  </a:lnTo>
                  <a:lnTo>
                    <a:pt x="133" y="266"/>
                  </a:lnTo>
                  <a:lnTo>
                    <a:pt x="145" y="272"/>
                  </a:lnTo>
                  <a:lnTo>
                    <a:pt x="155" y="288"/>
                  </a:lnTo>
                  <a:lnTo>
                    <a:pt x="167" y="296"/>
                  </a:lnTo>
                  <a:lnTo>
                    <a:pt x="169" y="304"/>
                  </a:lnTo>
                  <a:lnTo>
                    <a:pt x="177" y="306"/>
                  </a:lnTo>
                  <a:lnTo>
                    <a:pt x="187" y="310"/>
                  </a:lnTo>
                  <a:lnTo>
                    <a:pt x="187" y="318"/>
                  </a:lnTo>
                  <a:lnTo>
                    <a:pt x="183" y="326"/>
                  </a:lnTo>
                  <a:lnTo>
                    <a:pt x="177" y="336"/>
                  </a:lnTo>
                  <a:lnTo>
                    <a:pt x="177" y="346"/>
                  </a:lnTo>
                  <a:lnTo>
                    <a:pt x="199" y="340"/>
                  </a:lnTo>
                  <a:lnTo>
                    <a:pt x="227" y="340"/>
                  </a:lnTo>
                  <a:lnTo>
                    <a:pt x="257" y="288"/>
                  </a:lnTo>
                  <a:lnTo>
                    <a:pt x="267" y="264"/>
                  </a:lnTo>
                  <a:lnTo>
                    <a:pt x="253" y="24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Freeform 194">
              <a:extLst>
                <a:ext uri="{FF2B5EF4-FFF2-40B4-BE49-F238E27FC236}">
                  <a16:creationId xmlns:a16="http://schemas.microsoft.com/office/drawing/2014/main" id="{F9997373-43F4-4C6D-B312-4274186A5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9202" y="5397310"/>
              <a:ext cx="195262" cy="228600"/>
            </a:xfrm>
            <a:custGeom>
              <a:avLst/>
              <a:gdLst/>
              <a:ahLst/>
              <a:cxnLst>
                <a:cxn ang="0">
                  <a:pos x="101" y="66"/>
                </a:cxn>
                <a:cxn ang="0">
                  <a:pos x="105" y="64"/>
                </a:cxn>
                <a:cxn ang="0">
                  <a:pos x="111" y="64"/>
                </a:cxn>
                <a:cxn ang="0">
                  <a:pos x="117" y="60"/>
                </a:cxn>
                <a:cxn ang="0">
                  <a:pos x="123" y="56"/>
                </a:cxn>
                <a:cxn ang="0">
                  <a:pos x="121" y="48"/>
                </a:cxn>
                <a:cxn ang="0">
                  <a:pos x="115" y="46"/>
                </a:cxn>
                <a:cxn ang="0">
                  <a:pos x="105" y="40"/>
                </a:cxn>
                <a:cxn ang="0">
                  <a:pos x="95" y="34"/>
                </a:cxn>
                <a:cxn ang="0">
                  <a:pos x="87" y="26"/>
                </a:cxn>
                <a:cxn ang="0">
                  <a:pos x="77" y="26"/>
                </a:cxn>
                <a:cxn ang="0">
                  <a:pos x="69" y="14"/>
                </a:cxn>
                <a:cxn ang="0">
                  <a:pos x="61" y="6"/>
                </a:cxn>
                <a:cxn ang="0">
                  <a:pos x="55" y="0"/>
                </a:cxn>
                <a:cxn ang="0">
                  <a:pos x="55" y="2"/>
                </a:cxn>
                <a:cxn ang="0">
                  <a:pos x="39" y="20"/>
                </a:cxn>
                <a:cxn ang="0">
                  <a:pos x="26" y="10"/>
                </a:cxn>
                <a:cxn ang="0">
                  <a:pos x="4" y="42"/>
                </a:cxn>
                <a:cxn ang="0">
                  <a:pos x="0" y="80"/>
                </a:cxn>
                <a:cxn ang="0">
                  <a:pos x="2" y="90"/>
                </a:cxn>
                <a:cxn ang="0">
                  <a:pos x="10" y="92"/>
                </a:cxn>
                <a:cxn ang="0">
                  <a:pos x="10" y="98"/>
                </a:cxn>
                <a:cxn ang="0">
                  <a:pos x="28" y="116"/>
                </a:cxn>
                <a:cxn ang="0">
                  <a:pos x="59" y="144"/>
                </a:cxn>
                <a:cxn ang="0">
                  <a:pos x="61" y="130"/>
                </a:cxn>
                <a:cxn ang="0">
                  <a:pos x="55" y="112"/>
                </a:cxn>
                <a:cxn ang="0">
                  <a:pos x="71" y="88"/>
                </a:cxn>
                <a:cxn ang="0">
                  <a:pos x="105" y="80"/>
                </a:cxn>
                <a:cxn ang="0">
                  <a:pos x="105" y="72"/>
                </a:cxn>
                <a:cxn ang="0">
                  <a:pos x="101" y="66"/>
                </a:cxn>
              </a:cxnLst>
              <a:rect l="0" t="0" r="r" b="b"/>
              <a:pathLst>
                <a:path w="123" h="144">
                  <a:moveTo>
                    <a:pt x="101" y="66"/>
                  </a:moveTo>
                  <a:lnTo>
                    <a:pt x="105" y="64"/>
                  </a:lnTo>
                  <a:lnTo>
                    <a:pt x="111" y="64"/>
                  </a:lnTo>
                  <a:lnTo>
                    <a:pt x="117" y="60"/>
                  </a:lnTo>
                  <a:lnTo>
                    <a:pt x="123" y="56"/>
                  </a:lnTo>
                  <a:lnTo>
                    <a:pt x="121" y="48"/>
                  </a:lnTo>
                  <a:lnTo>
                    <a:pt x="115" y="46"/>
                  </a:lnTo>
                  <a:lnTo>
                    <a:pt x="105" y="40"/>
                  </a:lnTo>
                  <a:lnTo>
                    <a:pt x="95" y="34"/>
                  </a:lnTo>
                  <a:lnTo>
                    <a:pt x="87" y="26"/>
                  </a:lnTo>
                  <a:lnTo>
                    <a:pt x="77" y="26"/>
                  </a:lnTo>
                  <a:lnTo>
                    <a:pt x="69" y="14"/>
                  </a:lnTo>
                  <a:lnTo>
                    <a:pt x="61" y="6"/>
                  </a:lnTo>
                  <a:lnTo>
                    <a:pt x="55" y="0"/>
                  </a:lnTo>
                  <a:lnTo>
                    <a:pt x="55" y="2"/>
                  </a:lnTo>
                  <a:lnTo>
                    <a:pt x="39" y="20"/>
                  </a:lnTo>
                  <a:lnTo>
                    <a:pt x="26" y="10"/>
                  </a:lnTo>
                  <a:lnTo>
                    <a:pt x="4" y="42"/>
                  </a:lnTo>
                  <a:lnTo>
                    <a:pt x="0" y="80"/>
                  </a:lnTo>
                  <a:lnTo>
                    <a:pt x="2" y="90"/>
                  </a:lnTo>
                  <a:lnTo>
                    <a:pt x="10" y="92"/>
                  </a:lnTo>
                  <a:lnTo>
                    <a:pt x="10" y="98"/>
                  </a:lnTo>
                  <a:lnTo>
                    <a:pt x="28" y="116"/>
                  </a:lnTo>
                  <a:lnTo>
                    <a:pt x="59" y="144"/>
                  </a:lnTo>
                  <a:lnTo>
                    <a:pt x="61" y="130"/>
                  </a:lnTo>
                  <a:lnTo>
                    <a:pt x="55" y="112"/>
                  </a:lnTo>
                  <a:lnTo>
                    <a:pt x="71" y="88"/>
                  </a:lnTo>
                  <a:lnTo>
                    <a:pt x="105" y="80"/>
                  </a:lnTo>
                  <a:lnTo>
                    <a:pt x="105" y="72"/>
                  </a:lnTo>
                  <a:lnTo>
                    <a:pt x="101" y="6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Freeform 195">
              <a:extLst>
                <a:ext uri="{FF2B5EF4-FFF2-40B4-BE49-F238E27FC236}">
                  <a16:creationId xmlns:a16="http://schemas.microsoft.com/office/drawing/2014/main" id="{FD317503-B751-4C78-8D3C-AD8436EE4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9539" y="5429060"/>
              <a:ext cx="184150" cy="193675"/>
            </a:xfrm>
            <a:custGeom>
              <a:avLst/>
              <a:gdLst/>
              <a:ahLst/>
              <a:cxnLst>
                <a:cxn ang="0">
                  <a:pos x="112" y="66"/>
                </a:cxn>
                <a:cxn ang="0">
                  <a:pos x="116" y="58"/>
                </a:cxn>
                <a:cxn ang="0">
                  <a:pos x="116" y="50"/>
                </a:cxn>
                <a:cxn ang="0">
                  <a:pos x="106" y="46"/>
                </a:cxn>
                <a:cxn ang="0">
                  <a:pos x="98" y="44"/>
                </a:cxn>
                <a:cxn ang="0">
                  <a:pos x="96" y="36"/>
                </a:cxn>
                <a:cxn ang="0">
                  <a:pos x="84" y="28"/>
                </a:cxn>
                <a:cxn ang="0">
                  <a:pos x="74" y="12"/>
                </a:cxn>
                <a:cxn ang="0">
                  <a:pos x="62" y="6"/>
                </a:cxn>
                <a:cxn ang="0">
                  <a:pos x="52" y="0"/>
                </a:cxn>
                <a:cxn ang="0">
                  <a:pos x="44" y="6"/>
                </a:cxn>
                <a:cxn ang="0">
                  <a:pos x="44" y="14"/>
                </a:cxn>
                <a:cxn ang="0">
                  <a:pos x="40" y="22"/>
                </a:cxn>
                <a:cxn ang="0">
                  <a:pos x="36" y="22"/>
                </a:cxn>
                <a:cxn ang="0">
                  <a:pos x="36" y="32"/>
                </a:cxn>
                <a:cxn ang="0">
                  <a:pos x="22" y="36"/>
                </a:cxn>
                <a:cxn ang="0">
                  <a:pos x="16" y="40"/>
                </a:cxn>
                <a:cxn ang="0">
                  <a:pos x="10" y="44"/>
                </a:cxn>
                <a:cxn ang="0">
                  <a:pos x="4" y="44"/>
                </a:cxn>
                <a:cxn ang="0">
                  <a:pos x="0" y="46"/>
                </a:cxn>
                <a:cxn ang="0">
                  <a:pos x="4" y="52"/>
                </a:cxn>
                <a:cxn ang="0">
                  <a:pos x="4" y="60"/>
                </a:cxn>
                <a:cxn ang="0">
                  <a:pos x="32" y="88"/>
                </a:cxn>
                <a:cxn ang="0">
                  <a:pos x="40" y="122"/>
                </a:cxn>
                <a:cxn ang="0">
                  <a:pos x="70" y="102"/>
                </a:cxn>
                <a:cxn ang="0">
                  <a:pos x="100" y="88"/>
                </a:cxn>
                <a:cxn ang="0">
                  <a:pos x="106" y="86"/>
                </a:cxn>
                <a:cxn ang="0">
                  <a:pos x="106" y="76"/>
                </a:cxn>
                <a:cxn ang="0">
                  <a:pos x="112" y="66"/>
                </a:cxn>
              </a:cxnLst>
              <a:rect l="0" t="0" r="r" b="b"/>
              <a:pathLst>
                <a:path w="116" h="122">
                  <a:moveTo>
                    <a:pt x="112" y="66"/>
                  </a:moveTo>
                  <a:lnTo>
                    <a:pt x="116" y="58"/>
                  </a:lnTo>
                  <a:lnTo>
                    <a:pt x="116" y="50"/>
                  </a:lnTo>
                  <a:lnTo>
                    <a:pt x="106" y="46"/>
                  </a:lnTo>
                  <a:lnTo>
                    <a:pt x="98" y="44"/>
                  </a:lnTo>
                  <a:lnTo>
                    <a:pt x="96" y="36"/>
                  </a:lnTo>
                  <a:lnTo>
                    <a:pt x="84" y="28"/>
                  </a:lnTo>
                  <a:lnTo>
                    <a:pt x="74" y="12"/>
                  </a:lnTo>
                  <a:lnTo>
                    <a:pt x="62" y="6"/>
                  </a:lnTo>
                  <a:lnTo>
                    <a:pt x="52" y="0"/>
                  </a:lnTo>
                  <a:lnTo>
                    <a:pt x="44" y="6"/>
                  </a:lnTo>
                  <a:lnTo>
                    <a:pt x="44" y="14"/>
                  </a:lnTo>
                  <a:lnTo>
                    <a:pt x="40" y="22"/>
                  </a:lnTo>
                  <a:lnTo>
                    <a:pt x="36" y="22"/>
                  </a:lnTo>
                  <a:lnTo>
                    <a:pt x="36" y="32"/>
                  </a:lnTo>
                  <a:lnTo>
                    <a:pt x="22" y="36"/>
                  </a:lnTo>
                  <a:lnTo>
                    <a:pt x="16" y="40"/>
                  </a:lnTo>
                  <a:lnTo>
                    <a:pt x="10" y="44"/>
                  </a:lnTo>
                  <a:lnTo>
                    <a:pt x="4" y="44"/>
                  </a:lnTo>
                  <a:lnTo>
                    <a:pt x="0" y="46"/>
                  </a:lnTo>
                  <a:lnTo>
                    <a:pt x="4" y="52"/>
                  </a:lnTo>
                  <a:lnTo>
                    <a:pt x="4" y="60"/>
                  </a:lnTo>
                  <a:lnTo>
                    <a:pt x="32" y="88"/>
                  </a:lnTo>
                  <a:lnTo>
                    <a:pt x="40" y="122"/>
                  </a:lnTo>
                  <a:lnTo>
                    <a:pt x="70" y="102"/>
                  </a:lnTo>
                  <a:lnTo>
                    <a:pt x="100" y="88"/>
                  </a:lnTo>
                  <a:lnTo>
                    <a:pt x="106" y="86"/>
                  </a:lnTo>
                  <a:lnTo>
                    <a:pt x="106" y="76"/>
                  </a:lnTo>
                  <a:lnTo>
                    <a:pt x="112" y="6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Freeform 196">
              <a:extLst>
                <a:ext uri="{FF2B5EF4-FFF2-40B4-BE49-F238E27FC236}">
                  <a16:creationId xmlns:a16="http://schemas.microsoft.com/office/drawing/2014/main" id="{3790B64E-84D0-4E81-9A81-F1CDA1139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3339" y="5524310"/>
              <a:ext cx="187325" cy="406400"/>
            </a:xfrm>
            <a:custGeom>
              <a:avLst/>
              <a:gdLst/>
              <a:ahLst/>
              <a:cxnLst>
                <a:cxn ang="0">
                  <a:pos x="88" y="62"/>
                </a:cxn>
                <a:cxn ang="0">
                  <a:pos x="80" y="28"/>
                </a:cxn>
                <a:cxn ang="0">
                  <a:pos x="52" y="0"/>
                </a:cxn>
                <a:cxn ang="0">
                  <a:pos x="18" y="8"/>
                </a:cxn>
                <a:cxn ang="0">
                  <a:pos x="2" y="32"/>
                </a:cxn>
                <a:cxn ang="0">
                  <a:pos x="8" y="50"/>
                </a:cxn>
                <a:cxn ang="0">
                  <a:pos x="6" y="64"/>
                </a:cxn>
                <a:cxn ang="0">
                  <a:pos x="18" y="88"/>
                </a:cxn>
                <a:cxn ang="0">
                  <a:pos x="0" y="190"/>
                </a:cxn>
                <a:cxn ang="0">
                  <a:pos x="14" y="210"/>
                </a:cxn>
                <a:cxn ang="0">
                  <a:pos x="38" y="224"/>
                </a:cxn>
                <a:cxn ang="0">
                  <a:pos x="50" y="256"/>
                </a:cxn>
                <a:cxn ang="0">
                  <a:pos x="74" y="248"/>
                </a:cxn>
                <a:cxn ang="0">
                  <a:pos x="92" y="220"/>
                </a:cxn>
                <a:cxn ang="0">
                  <a:pos x="118" y="180"/>
                </a:cxn>
                <a:cxn ang="0">
                  <a:pos x="116" y="152"/>
                </a:cxn>
                <a:cxn ang="0">
                  <a:pos x="90" y="134"/>
                </a:cxn>
                <a:cxn ang="0">
                  <a:pos x="80" y="96"/>
                </a:cxn>
                <a:cxn ang="0">
                  <a:pos x="80" y="90"/>
                </a:cxn>
                <a:cxn ang="0">
                  <a:pos x="84" y="80"/>
                </a:cxn>
                <a:cxn ang="0">
                  <a:pos x="88" y="62"/>
                </a:cxn>
              </a:cxnLst>
              <a:rect l="0" t="0" r="r" b="b"/>
              <a:pathLst>
                <a:path w="118" h="256">
                  <a:moveTo>
                    <a:pt x="88" y="62"/>
                  </a:moveTo>
                  <a:lnTo>
                    <a:pt x="80" y="28"/>
                  </a:lnTo>
                  <a:lnTo>
                    <a:pt x="52" y="0"/>
                  </a:lnTo>
                  <a:lnTo>
                    <a:pt x="18" y="8"/>
                  </a:lnTo>
                  <a:lnTo>
                    <a:pt x="2" y="32"/>
                  </a:lnTo>
                  <a:lnTo>
                    <a:pt x="8" y="50"/>
                  </a:lnTo>
                  <a:lnTo>
                    <a:pt x="6" y="64"/>
                  </a:lnTo>
                  <a:lnTo>
                    <a:pt x="18" y="88"/>
                  </a:lnTo>
                  <a:lnTo>
                    <a:pt x="0" y="190"/>
                  </a:lnTo>
                  <a:lnTo>
                    <a:pt x="14" y="210"/>
                  </a:lnTo>
                  <a:lnTo>
                    <a:pt x="38" y="224"/>
                  </a:lnTo>
                  <a:lnTo>
                    <a:pt x="50" y="256"/>
                  </a:lnTo>
                  <a:lnTo>
                    <a:pt x="74" y="248"/>
                  </a:lnTo>
                  <a:lnTo>
                    <a:pt x="92" y="220"/>
                  </a:lnTo>
                  <a:lnTo>
                    <a:pt x="118" y="180"/>
                  </a:lnTo>
                  <a:lnTo>
                    <a:pt x="116" y="152"/>
                  </a:lnTo>
                  <a:lnTo>
                    <a:pt x="90" y="134"/>
                  </a:lnTo>
                  <a:lnTo>
                    <a:pt x="80" y="96"/>
                  </a:lnTo>
                  <a:lnTo>
                    <a:pt x="80" y="90"/>
                  </a:lnTo>
                  <a:lnTo>
                    <a:pt x="84" y="80"/>
                  </a:lnTo>
                  <a:lnTo>
                    <a:pt x="88" y="6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Freeform 204">
              <a:extLst>
                <a:ext uri="{FF2B5EF4-FFF2-40B4-BE49-F238E27FC236}">
                  <a16:creationId xmlns:a16="http://schemas.microsoft.com/office/drawing/2014/main" id="{44FE86F0-6F99-4217-B8B1-81999BC9C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952" y="4908360"/>
              <a:ext cx="307975" cy="200025"/>
            </a:xfrm>
            <a:custGeom>
              <a:avLst/>
              <a:gdLst/>
              <a:ahLst/>
              <a:cxnLst>
                <a:cxn ang="0">
                  <a:pos x="158" y="18"/>
                </a:cxn>
                <a:cxn ang="0">
                  <a:pos x="136" y="14"/>
                </a:cxn>
                <a:cxn ang="0">
                  <a:pos x="128" y="20"/>
                </a:cxn>
                <a:cxn ang="0">
                  <a:pos x="122" y="18"/>
                </a:cxn>
                <a:cxn ang="0">
                  <a:pos x="94" y="20"/>
                </a:cxn>
                <a:cxn ang="0">
                  <a:pos x="92" y="16"/>
                </a:cxn>
                <a:cxn ang="0">
                  <a:pos x="58" y="34"/>
                </a:cxn>
                <a:cxn ang="0">
                  <a:pos x="16" y="20"/>
                </a:cxn>
                <a:cxn ang="0">
                  <a:pos x="0" y="46"/>
                </a:cxn>
                <a:cxn ang="0">
                  <a:pos x="4" y="82"/>
                </a:cxn>
                <a:cxn ang="0">
                  <a:pos x="10" y="86"/>
                </a:cxn>
                <a:cxn ang="0">
                  <a:pos x="20" y="98"/>
                </a:cxn>
                <a:cxn ang="0">
                  <a:pos x="10" y="104"/>
                </a:cxn>
                <a:cxn ang="0">
                  <a:pos x="10" y="108"/>
                </a:cxn>
                <a:cxn ang="0">
                  <a:pos x="46" y="116"/>
                </a:cxn>
                <a:cxn ang="0">
                  <a:pos x="98" y="126"/>
                </a:cxn>
                <a:cxn ang="0">
                  <a:pos x="108" y="116"/>
                </a:cxn>
                <a:cxn ang="0">
                  <a:pos x="128" y="78"/>
                </a:cxn>
                <a:cxn ang="0">
                  <a:pos x="144" y="56"/>
                </a:cxn>
                <a:cxn ang="0">
                  <a:pos x="160" y="42"/>
                </a:cxn>
                <a:cxn ang="0">
                  <a:pos x="166" y="42"/>
                </a:cxn>
                <a:cxn ang="0">
                  <a:pos x="174" y="32"/>
                </a:cxn>
                <a:cxn ang="0">
                  <a:pos x="194" y="38"/>
                </a:cxn>
                <a:cxn ang="0">
                  <a:pos x="166" y="0"/>
                </a:cxn>
                <a:cxn ang="0">
                  <a:pos x="158" y="18"/>
                </a:cxn>
              </a:cxnLst>
              <a:rect l="0" t="0" r="r" b="b"/>
              <a:pathLst>
                <a:path w="194" h="126">
                  <a:moveTo>
                    <a:pt x="158" y="18"/>
                  </a:moveTo>
                  <a:lnTo>
                    <a:pt x="136" y="14"/>
                  </a:lnTo>
                  <a:lnTo>
                    <a:pt x="128" y="20"/>
                  </a:lnTo>
                  <a:lnTo>
                    <a:pt x="122" y="18"/>
                  </a:lnTo>
                  <a:lnTo>
                    <a:pt x="94" y="20"/>
                  </a:lnTo>
                  <a:lnTo>
                    <a:pt x="92" y="16"/>
                  </a:lnTo>
                  <a:lnTo>
                    <a:pt x="58" y="34"/>
                  </a:lnTo>
                  <a:lnTo>
                    <a:pt x="16" y="20"/>
                  </a:lnTo>
                  <a:lnTo>
                    <a:pt x="0" y="46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0" y="98"/>
                  </a:lnTo>
                  <a:lnTo>
                    <a:pt x="10" y="104"/>
                  </a:lnTo>
                  <a:lnTo>
                    <a:pt x="10" y="108"/>
                  </a:lnTo>
                  <a:lnTo>
                    <a:pt x="46" y="116"/>
                  </a:lnTo>
                  <a:lnTo>
                    <a:pt x="98" y="126"/>
                  </a:lnTo>
                  <a:lnTo>
                    <a:pt x="108" y="116"/>
                  </a:lnTo>
                  <a:lnTo>
                    <a:pt x="128" y="78"/>
                  </a:lnTo>
                  <a:lnTo>
                    <a:pt x="144" y="56"/>
                  </a:lnTo>
                  <a:lnTo>
                    <a:pt x="160" y="42"/>
                  </a:lnTo>
                  <a:lnTo>
                    <a:pt x="166" y="42"/>
                  </a:lnTo>
                  <a:lnTo>
                    <a:pt x="174" y="32"/>
                  </a:lnTo>
                  <a:lnTo>
                    <a:pt x="194" y="38"/>
                  </a:lnTo>
                  <a:lnTo>
                    <a:pt x="166" y="0"/>
                  </a:lnTo>
                  <a:lnTo>
                    <a:pt x="158" y="18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Freeform 274">
              <a:extLst>
                <a:ext uri="{FF2B5EF4-FFF2-40B4-BE49-F238E27FC236}">
                  <a16:creationId xmlns:a16="http://schemas.microsoft.com/office/drawing/2014/main" id="{F81EA6C8-E436-4BD1-BC53-EE85B5D18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127" y="4959160"/>
              <a:ext cx="576262" cy="523875"/>
            </a:xfrm>
            <a:custGeom>
              <a:avLst/>
              <a:gdLst/>
              <a:ahLst/>
              <a:cxnLst>
                <a:cxn ang="0">
                  <a:pos x="240" y="54"/>
                </a:cxn>
                <a:cxn ang="0">
                  <a:pos x="212" y="26"/>
                </a:cxn>
                <a:cxn ang="0">
                  <a:pos x="208" y="22"/>
                </a:cxn>
                <a:cxn ang="0">
                  <a:pos x="192" y="6"/>
                </a:cxn>
                <a:cxn ang="0">
                  <a:pos x="172" y="0"/>
                </a:cxn>
                <a:cxn ang="0">
                  <a:pos x="164" y="10"/>
                </a:cxn>
                <a:cxn ang="0">
                  <a:pos x="158" y="10"/>
                </a:cxn>
                <a:cxn ang="0">
                  <a:pos x="142" y="24"/>
                </a:cxn>
                <a:cxn ang="0">
                  <a:pos x="126" y="46"/>
                </a:cxn>
                <a:cxn ang="0">
                  <a:pos x="106" y="84"/>
                </a:cxn>
                <a:cxn ang="0">
                  <a:pos x="96" y="94"/>
                </a:cxn>
                <a:cxn ang="0">
                  <a:pos x="44" y="84"/>
                </a:cxn>
                <a:cxn ang="0">
                  <a:pos x="8" y="76"/>
                </a:cxn>
                <a:cxn ang="0">
                  <a:pos x="0" y="118"/>
                </a:cxn>
                <a:cxn ang="0">
                  <a:pos x="12" y="140"/>
                </a:cxn>
                <a:cxn ang="0">
                  <a:pos x="26" y="134"/>
                </a:cxn>
                <a:cxn ang="0">
                  <a:pos x="40" y="102"/>
                </a:cxn>
                <a:cxn ang="0">
                  <a:pos x="66" y="110"/>
                </a:cxn>
                <a:cxn ang="0">
                  <a:pos x="76" y="142"/>
                </a:cxn>
                <a:cxn ang="0">
                  <a:pos x="82" y="182"/>
                </a:cxn>
                <a:cxn ang="0">
                  <a:pos x="100" y="218"/>
                </a:cxn>
                <a:cxn ang="0">
                  <a:pos x="152" y="266"/>
                </a:cxn>
                <a:cxn ang="0">
                  <a:pos x="246" y="326"/>
                </a:cxn>
                <a:cxn ang="0">
                  <a:pos x="250" y="330"/>
                </a:cxn>
                <a:cxn ang="0">
                  <a:pos x="246" y="310"/>
                </a:cxn>
                <a:cxn ang="0">
                  <a:pos x="230" y="290"/>
                </a:cxn>
                <a:cxn ang="0">
                  <a:pos x="206" y="262"/>
                </a:cxn>
                <a:cxn ang="0">
                  <a:pos x="154" y="180"/>
                </a:cxn>
                <a:cxn ang="0">
                  <a:pos x="142" y="158"/>
                </a:cxn>
                <a:cxn ang="0">
                  <a:pos x="134" y="120"/>
                </a:cxn>
                <a:cxn ang="0">
                  <a:pos x="148" y="114"/>
                </a:cxn>
                <a:cxn ang="0">
                  <a:pos x="166" y="136"/>
                </a:cxn>
                <a:cxn ang="0">
                  <a:pos x="206" y="112"/>
                </a:cxn>
                <a:cxn ang="0">
                  <a:pos x="230" y="126"/>
                </a:cxn>
                <a:cxn ang="0">
                  <a:pos x="272" y="132"/>
                </a:cxn>
                <a:cxn ang="0">
                  <a:pos x="310" y="132"/>
                </a:cxn>
                <a:cxn ang="0">
                  <a:pos x="339" y="152"/>
                </a:cxn>
                <a:cxn ang="0">
                  <a:pos x="363" y="120"/>
                </a:cxn>
                <a:cxn ang="0">
                  <a:pos x="331" y="92"/>
                </a:cxn>
                <a:cxn ang="0">
                  <a:pos x="328" y="64"/>
                </a:cxn>
                <a:cxn ang="0">
                  <a:pos x="328" y="58"/>
                </a:cxn>
                <a:cxn ang="0">
                  <a:pos x="292" y="72"/>
                </a:cxn>
                <a:cxn ang="0">
                  <a:pos x="240" y="54"/>
                </a:cxn>
              </a:cxnLst>
              <a:rect l="0" t="0" r="r" b="b"/>
              <a:pathLst>
                <a:path w="363" h="330">
                  <a:moveTo>
                    <a:pt x="240" y="54"/>
                  </a:moveTo>
                  <a:lnTo>
                    <a:pt x="212" y="26"/>
                  </a:lnTo>
                  <a:lnTo>
                    <a:pt x="208" y="22"/>
                  </a:lnTo>
                  <a:lnTo>
                    <a:pt x="192" y="6"/>
                  </a:lnTo>
                  <a:lnTo>
                    <a:pt x="172" y="0"/>
                  </a:lnTo>
                  <a:lnTo>
                    <a:pt x="164" y="10"/>
                  </a:lnTo>
                  <a:lnTo>
                    <a:pt x="158" y="10"/>
                  </a:lnTo>
                  <a:lnTo>
                    <a:pt x="142" y="24"/>
                  </a:lnTo>
                  <a:lnTo>
                    <a:pt x="126" y="46"/>
                  </a:lnTo>
                  <a:lnTo>
                    <a:pt x="106" y="84"/>
                  </a:lnTo>
                  <a:lnTo>
                    <a:pt x="96" y="94"/>
                  </a:lnTo>
                  <a:lnTo>
                    <a:pt x="44" y="84"/>
                  </a:lnTo>
                  <a:lnTo>
                    <a:pt x="8" y="76"/>
                  </a:lnTo>
                  <a:lnTo>
                    <a:pt x="0" y="118"/>
                  </a:lnTo>
                  <a:lnTo>
                    <a:pt x="12" y="140"/>
                  </a:lnTo>
                  <a:lnTo>
                    <a:pt x="26" y="134"/>
                  </a:lnTo>
                  <a:lnTo>
                    <a:pt x="40" y="102"/>
                  </a:lnTo>
                  <a:lnTo>
                    <a:pt x="66" y="110"/>
                  </a:lnTo>
                  <a:lnTo>
                    <a:pt x="76" y="142"/>
                  </a:lnTo>
                  <a:lnTo>
                    <a:pt x="82" y="182"/>
                  </a:lnTo>
                  <a:lnTo>
                    <a:pt x="100" y="218"/>
                  </a:lnTo>
                  <a:lnTo>
                    <a:pt x="152" y="266"/>
                  </a:lnTo>
                  <a:lnTo>
                    <a:pt x="246" y="326"/>
                  </a:lnTo>
                  <a:lnTo>
                    <a:pt x="250" y="330"/>
                  </a:lnTo>
                  <a:lnTo>
                    <a:pt x="246" y="310"/>
                  </a:lnTo>
                  <a:lnTo>
                    <a:pt x="230" y="290"/>
                  </a:lnTo>
                  <a:lnTo>
                    <a:pt x="206" y="262"/>
                  </a:lnTo>
                  <a:lnTo>
                    <a:pt x="154" y="180"/>
                  </a:lnTo>
                  <a:lnTo>
                    <a:pt x="142" y="158"/>
                  </a:lnTo>
                  <a:lnTo>
                    <a:pt x="134" y="120"/>
                  </a:lnTo>
                  <a:lnTo>
                    <a:pt x="148" y="114"/>
                  </a:lnTo>
                  <a:lnTo>
                    <a:pt x="166" y="136"/>
                  </a:lnTo>
                  <a:lnTo>
                    <a:pt x="206" y="112"/>
                  </a:lnTo>
                  <a:lnTo>
                    <a:pt x="230" y="126"/>
                  </a:lnTo>
                  <a:lnTo>
                    <a:pt x="272" y="132"/>
                  </a:lnTo>
                  <a:lnTo>
                    <a:pt x="310" y="132"/>
                  </a:lnTo>
                  <a:lnTo>
                    <a:pt x="339" y="152"/>
                  </a:lnTo>
                  <a:lnTo>
                    <a:pt x="363" y="120"/>
                  </a:lnTo>
                  <a:lnTo>
                    <a:pt x="331" y="92"/>
                  </a:lnTo>
                  <a:lnTo>
                    <a:pt x="328" y="64"/>
                  </a:lnTo>
                  <a:lnTo>
                    <a:pt x="328" y="58"/>
                  </a:lnTo>
                  <a:lnTo>
                    <a:pt x="292" y="72"/>
                  </a:lnTo>
                  <a:lnTo>
                    <a:pt x="240" y="5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Freeform 276">
              <a:extLst>
                <a:ext uri="{FF2B5EF4-FFF2-40B4-BE49-F238E27FC236}">
                  <a16:creationId xmlns:a16="http://schemas.microsoft.com/office/drawing/2014/main" id="{12D9BE2C-9640-46CB-985A-D789CA50E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852" y="5136960"/>
              <a:ext cx="376237" cy="387350"/>
            </a:xfrm>
            <a:custGeom>
              <a:avLst/>
              <a:gdLst/>
              <a:ahLst/>
              <a:cxnLst>
                <a:cxn ang="0">
                  <a:pos x="138" y="20"/>
                </a:cxn>
                <a:cxn ang="0">
                  <a:pos x="96" y="14"/>
                </a:cxn>
                <a:cxn ang="0">
                  <a:pos x="72" y="0"/>
                </a:cxn>
                <a:cxn ang="0">
                  <a:pos x="32" y="24"/>
                </a:cxn>
                <a:cxn ang="0">
                  <a:pos x="14" y="2"/>
                </a:cxn>
                <a:cxn ang="0">
                  <a:pos x="0" y="8"/>
                </a:cxn>
                <a:cxn ang="0">
                  <a:pos x="8" y="46"/>
                </a:cxn>
                <a:cxn ang="0">
                  <a:pos x="20" y="68"/>
                </a:cxn>
                <a:cxn ang="0">
                  <a:pos x="72" y="150"/>
                </a:cxn>
                <a:cxn ang="0">
                  <a:pos x="96" y="178"/>
                </a:cxn>
                <a:cxn ang="0">
                  <a:pos x="112" y="198"/>
                </a:cxn>
                <a:cxn ang="0">
                  <a:pos x="116" y="218"/>
                </a:cxn>
                <a:cxn ang="0">
                  <a:pos x="164" y="244"/>
                </a:cxn>
                <a:cxn ang="0">
                  <a:pos x="168" y="206"/>
                </a:cxn>
                <a:cxn ang="0">
                  <a:pos x="190" y="174"/>
                </a:cxn>
                <a:cxn ang="0">
                  <a:pos x="203" y="184"/>
                </a:cxn>
                <a:cxn ang="0">
                  <a:pos x="219" y="166"/>
                </a:cxn>
                <a:cxn ang="0">
                  <a:pos x="233" y="152"/>
                </a:cxn>
                <a:cxn ang="0">
                  <a:pos x="217" y="122"/>
                </a:cxn>
                <a:cxn ang="0">
                  <a:pos x="237" y="110"/>
                </a:cxn>
                <a:cxn ang="0">
                  <a:pos x="217" y="94"/>
                </a:cxn>
                <a:cxn ang="0">
                  <a:pos x="209" y="90"/>
                </a:cxn>
                <a:cxn ang="0">
                  <a:pos x="209" y="86"/>
                </a:cxn>
                <a:cxn ang="0">
                  <a:pos x="211" y="70"/>
                </a:cxn>
                <a:cxn ang="0">
                  <a:pos x="213" y="68"/>
                </a:cxn>
                <a:cxn ang="0">
                  <a:pos x="221" y="56"/>
                </a:cxn>
                <a:cxn ang="0">
                  <a:pos x="225" y="38"/>
                </a:cxn>
                <a:cxn ang="0">
                  <a:pos x="205" y="40"/>
                </a:cxn>
                <a:cxn ang="0">
                  <a:pos x="176" y="20"/>
                </a:cxn>
                <a:cxn ang="0">
                  <a:pos x="138" y="20"/>
                </a:cxn>
              </a:cxnLst>
              <a:rect l="0" t="0" r="r" b="b"/>
              <a:pathLst>
                <a:path w="237" h="244">
                  <a:moveTo>
                    <a:pt x="138" y="20"/>
                  </a:moveTo>
                  <a:lnTo>
                    <a:pt x="96" y="14"/>
                  </a:lnTo>
                  <a:lnTo>
                    <a:pt x="72" y="0"/>
                  </a:lnTo>
                  <a:lnTo>
                    <a:pt x="32" y="24"/>
                  </a:lnTo>
                  <a:lnTo>
                    <a:pt x="14" y="2"/>
                  </a:lnTo>
                  <a:lnTo>
                    <a:pt x="0" y="8"/>
                  </a:lnTo>
                  <a:lnTo>
                    <a:pt x="8" y="46"/>
                  </a:lnTo>
                  <a:lnTo>
                    <a:pt x="20" y="68"/>
                  </a:lnTo>
                  <a:lnTo>
                    <a:pt x="72" y="150"/>
                  </a:lnTo>
                  <a:lnTo>
                    <a:pt x="96" y="178"/>
                  </a:lnTo>
                  <a:lnTo>
                    <a:pt x="112" y="198"/>
                  </a:lnTo>
                  <a:lnTo>
                    <a:pt x="116" y="218"/>
                  </a:lnTo>
                  <a:lnTo>
                    <a:pt x="164" y="244"/>
                  </a:lnTo>
                  <a:lnTo>
                    <a:pt x="168" y="206"/>
                  </a:lnTo>
                  <a:lnTo>
                    <a:pt x="190" y="174"/>
                  </a:lnTo>
                  <a:lnTo>
                    <a:pt x="203" y="184"/>
                  </a:lnTo>
                  <a:lnTo>
                    <a:pt x="219" y="166"/>
                  </a:lnTo>
                  <a:lnTo>
                    <a:pt x="233" y="152"/>
                  </a:lnTo>
                  <a:lnTo>
                    <a:pt x="217" y="122"/>
                  </a:lnTo>
                  <a:lnTo>
                    <a:pt x="237" y="110"/>
                  </a:lnTo>
                  <a:lnTo>
                    <a:pt x="217" y="94"/>
                  </a:lnTo>
                  <a:lnTo>
                    <a:pt x="209" y="90"/>
                  </a:lnTo>
                  <a:lnTo>
                    <a:pt x="209" y="86"/>
                  </a:lnTo>
                  <a:lnTo>
                    <a:pt x="211" y="70"/>
                  </a:lnTo>
                  <a:lnTo>
                    <a:pt x="213" y="68"/>
                  </a:lnTo>
                  <a:lnTo>
                    <a:pt x="221" y="56"/>
                  </a:lnTo>
                  <a:lnTo>
                    <a:pt x="225" y="38"/>
                  </a:lnTo>
                  <a:lnTo>
                    <a:pt x="205" y="40"/>
                  </a:lnTo>
                  <a:lnTo>
                    <a:pt x="176" y="20"/>
                  </a:lnTo>
                  <a:lnTo>
                    <a:pt x="138" y="2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Freeform 277">
              <a:extLst>
                <a:ext uri="{FF2B5EF4-FFF2-40B4-BE49-F238E27FC236}">
                  <a16:creationId xmlns:a16="http://schemas.microsoft.com/office/drawing/2014/main" id="{16E49AFB-2EE6-4A86-86C8-933FECBFE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339" y="5556060"/>
              <a:ext cx="269875" cy="209550"/>
            </a:xfrm>
            <a:custGeom>
              <a:avLst/>
              <a:gdLst/>
              <a:ahLst/>
              <a:cxnLst>
                <a:cxn ang="0">
                  <a:pos x="170" y="54"/>
                </a:cxn>
                <a:cxn ang="0">
                  <a:pos x="168" y="48"/>
                </a:cxn>
                <a:cxn ang="0">
                  <a:pos x="152" y="24"/>
                </a:cxn>
                <a:cxn ang="0">
                  <a:pos x="124" y="0"/>
                </a:cxn>
                <a:cxn ang="0">
                  <a:pos x="96" y="0"/>
                </a:cxn>
                <a:cxn ang="0">
                  <a:pos x="68" y="8"/>
                </a:cxn>
                <a:cxn ang="0">
                  <a:pos x="38" y="22"/>
                </a:cxn>
                <a:cxn ang="0">
                  <a:pos x="8" y="42"/>
                </a:cxn>
                <a:cxn ang="0">
                  <a:pos x="4" y="60"/>
                </a:cxn>
                <a:cxn ang="0">
                  <a:pos x="0" y="70"/>
                </a:cxn>
                <a:cxn ang="0">
                  <a:pos x="0" y="76"/>
                </a:cxn>
                <a:cxn ang="0">
                  <a:pos x="10" y="114"/>
                </a:cxn>
                <a:cxn ang="0">
                  <a:pos x="36" y="132"/>
                </a:cxn>
                <a:cxn ang="0">
                  <a:pos x="88" y="124"/>
                </a:cxn>
                <a:cxn ang="0">
                  <a:pos x="96" y="114"/>
                </a:cxn>
                <a:cxn ang="0">
                  <a:pos x="98" y="110"/>
                </a:cxn>
                <a:cxn ang="0">
                  <a:pos x="120" y="102"/>
                </a:cxn>
                <a:cxn ang="0">
                  <a:pos x="136" y="106"/>
                </a:cxn>
                <a:cxn ang="0">
                  <a:pos x="148" y="104"/>
                </a:cxn>
                <a:cxn ang="0">
                  <a:pos x="154" y="90"/>
                </a:cxn>
                <a:cxn ang="0">
                  <a:pos x="166" y="86"/>
                </a:cxn>
                <a:cxn ang="0">
                  <a:pos x="166" y="62"/>
                </a:cxn>
                <a:cxn ang="0">
                  <a:pos x="170" y="54"/>
                </a:cxn>
              </a:cxnLst>
              <a:rect l="0" t="0" r="r" b="b"/>
              <a:pathLst>
                <a:path w="170" h="132">
                  <a:moveTo>
                    <a:pt x="170" y="54"/>
                  </a:moveTo>
                  <a:lnTo>
                    <a:pt x="168" y="48"/>
                  </a:lnTo>
                  <a:lnTo>
                    <a:pt x="152" y="24"/>
                  </a:lnTo>
                  <a:lnTo>
                    <a:pt x="124" y="0"/>
                  </a:lnTo>
                  <a:lnTo>
                    <a:pt x="96" y="0"/>
                  </a:lnTo>
                  <a:lnTo>
                    <a:pt x="68" y="8"/>
                  </a:lnTo>
                  <a:lnTo>
                    <a:pt x="38" y="22"/>
                  </a:lnTo>
                  <a:lnTo>
                    <a:pt x="8" y="42"/>
                  </a:lnTo>
                  <a:lnTo>
                    <a:pt x="4" y="60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10" y="114"/>
                  </a:lnTo>
                  <a:lnTo>
                    <a:pt x="36" y="132"/>
                  </a:lnTo>
                  <a:lnTo>
                    <a:pt x="88" y="124"/>
                  </a:lnTo>
                  <a:lnTo>
                    <a:pt x="96" y="114"/>
                  </a:lnTo>
                  <a:lnTo>
                    <a:pt x="98" y="110"/>
                  </a:lnTo>
                  <a:lnTo>
                    <a:pt x="120" y="102"/>
                  </a:lnTo>
                  <a:lnTo>
                    <a:pt x="136" y="106"/>
                  </a:lnTo>
                  <a:lnTo>
                    <a:pt x="148" y="104"/>
                  </a:lnTo>
                  <a:lnTo>
                    <a:pt x="154" y="90"/>
                  </a:lnTo>
                  <a:lnTo>
                    <a:pt x="166" y="86"/>
                  </a:lnTo>
                  <a:lnTo>
                    <a:pt x="166" y="62"/>
                  </a:lnTo>
                  <a:lnTo>
                    <a:pt x="170" y="5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Freeform 278">
              <a:extLst>
                <a:ext uri="{FF2B5EF4-FFF2-40B4-BE49-F238E27FC236}">
                  <a16:creationId xmlns:a16="http://schemas.microsoft.com/office/drawing/2014/main" id="{1F37C7B1-BC32-4DC3-AF36-7AEC4AA1E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189" y="5267135"/>
              <a:ext cx="631825" cy="425450"/>
            </a:xfrm>
            <a:custGeom>
              <a:avLst/>
              <a:gdLst/>
              <a:ahLst/>
              <a:cxnLst>
                <a:cxn ang="0">
                  <a:pos x="340" y="16"/>
                </a:cxn>
                <a:cxn ang="0">
                  <a:pos x="312" y="0"/>
                </a:cxn>
                <a:cxn ang="0">
                  <a:pos x="270" y="12"/>
                </a:cxn>
                <a:cxn ang="0">
                  <a:pos x="238" y="22"/>
                </a:cxn>
                <a:cxn ang="0">
                  <a:pos x="204" y="54"/>
                </a:cxn>
                <a:cxn ang="0">
                  <a:pos x="156" y="50"/>
                </a:cxn>
                <a:cxn ang="0">
                  <a:pos x="132" y="50"/>
                </a:cxn>
                <a:cxn ang="0">
                  <a:pos x="90" y="48"/>
                </a:cxn>
                <a:cxn ang="0">
                  <a:pos x="70" y="44"/>
                </a:cxn>
                <a:cxn ang="0">
                  <a:pos x="56" y="44"/>
                </a:cxn>
                <a:cxn ang="0">
                  <a:pos x="16" y="12"/>
                </a:cxn>
                <a:cxn ang="0">
                  <a:pos x="0" y="60"/>
                </a:cxn>
                <a:cxn ang="0">
                  <a:pos x="14" y="82"/>
                </a:cxn>
                <a:cxn ang="0">
                  <a:pos x="26" y="88"/>
                </a:cxn>
                <a:cxn ang="0">
                  <a:pos x="40" y="106"/>
                </a:cxn>
                <a:cxn ang="0">
                  <a:pos x="30" y="130"/>
                </a:cxn>
                <a:cxn ang="0">
                  <a:pos x="0" y="182"/>
                </a:cxn>
                <a:cxn ang="0">
                  <a:pos x="28" y="206"/>
                </a:cxn>
                <a:cxn ang="0">
                  <a:pos x="44" y="230"/>
                </a:cxn>
                <a:cxn ang="0">
                  <a:pos x="46" y="236"/>
                </a:cxn>
                <a:cxn ang="0">
                  <a:pos x="42" y="244"/>
                </a:cxn>
                <a:cxn ang="0">
                  <a:pos x="42" y="268"/>
                </a:cxn>
                <a:cxn ang="0">
                  <a:pos x="106" y="254"/>
                </a:cxn>
                <a:cxn ang="0">
                  <a:pos x="130" y="244"/>
                </a:cxn>
                <a:cxn ang="0">
                  <a:pos x="158" y="250"/>
                </a:cxn>
                <a:cxn ang="0">
                  <a:pos x="190" y="260"/>
                </a:cxn>
                <a:cxn ang="0">
                  <a:pos x="200" y="268"/>
                </a:cxn>
                <a:cxn ang="0">
                  <a:pos x="214" y="264"/>
                </a:cxn>
                <a:cxn ang="0">
                  <a:pos x="250" y="256"/>
                </a:cxn>
                <a:cxn ang="0">
                  <a:pos x="260" y="218"/>
                </a:cxn>
                <a:cxn ang="0">
                  <a:pos x="270" y="220"/>
                </a:cxn>
                <a:cxn ang="0">
                  <a:pos x="312" y="184"/>
                </a:cxn>
                <a:cxn ang="0">
                  <a:pos x="378" y="186"/>
                </a:cxn>
                <a:cxn ang="0">
                  <a:pos x="354" y="150"/>
                </a:cxn>
                <a:cxn ang="0">
                  <a:pos x="362" y="84"/>
                </a:cxn>
                <a:cxn ang="0">
                  <a:pos x="382" y="58"/>
                </a:cxn>
                <a:cxn ang="0">
                  <a:pos x="394" y="48"/>
                </a:cxn>
                <a:cxn ang="0">
                  <a:pos x="398" y="26"/>
                </a:cxn>
                <a:cxn ang="0">
                  <a:pos x="382" y="26"/>
                </a:cxn>
                <a:cxn ang="0">
                  <a:pos x="340" y="16"/>
                </a:cxn>
              </a:cxnLst>
              <a:rect l="0" t="0" r="r" b="b"/>
              <a:pathLst>
                <a:path w="398" h="268">
                  <a:moveTo>
                    <a:pt x="340" y="16"/>
                  </a:moveTo>
                  <a:lnTo>
                    <a:pt x="312" y="0"/>
                  </a:lnTo>
                  <a:lnTo>
                    <a:pt x="270" y="12"/>
                  </a:lnTo>
                  <a:lnTo>
                    <a:pt x="238" y="22"/>
                  </a:lnTo>
                  <a:lnTo>
                    <a:pt x="204" y="54"/>
                  </a:lnTo>
                  <a:lnTo>
                    <a:pt x="156" y="50"/>
                  </a:lnTo>
                  <a:lnTo>
                    <a:pt x="132" y="50"/>
                  </a:lnTo>
                  <a:lnTo>
                    <a:pt x="90" y="48"/>
                  </a:lnTo>
                  <a:lnTo>
                    <a:pt x="70" y="44"/>
                  </a:lnTo>
                  <a:lnTo>
                    <a:pt x="56" y="44"/>
                  </a:lnTo>
                  <a:lnTo>
                    <a:pt x="16" y="12"/>
                  </a:lnTo>
                  <a:lnTo>
                    <a:pt x="0" y="60"/>
                  </a:lnTo>
                  <a:lnTo>
                    <a:pt x="14" y="82"/>
                  </a:lnTo>
                  <a:lnTo>
                    <a:pt x="26" y="88"/>
                  </a:lnTo>
                  <a:lnTo>
                    <a:pt x="40" y="106"/>
                  </a:lnTo>
                  <a:lnTo>
                    <a:pt x="30" y="130"/>
                  </a:lnTo>
                  <a:lnTo>
                    <a:pt x="0" y="182"/>
                  </a:lnTo>
                  <a:lnTo>
                    <a:pt x="28" y="206"/>
                  </a:lnTo>
                  <a:lnTo>
                    <a:pt x="44" y="230"/>
                  </a:lnTo>
                  <a:lnTo>
                    <a:pt x="46" y="236"/>
                  </a:lnTo>
                  <a:lnTo>
                    <a:pt x="42" y="244"/>
                  </a:lnTo>
                  <a:lnTo>
                    <a:pt x="42" y="268"/>
                  </a:lnTo>
                  <a:lnTo>
                    <a:pt x="106" y="254"/>
                  </a:lnTo>
                  <a:lnTo>
                    <a:pt x="130" y="244"/>
                  </a:lnTo>
                  <a:lnTo>
                    <a:pt x="158" y="250"/>
                  </a:lnTo>
                  <a:lnTo>
                    <a:pt x="190" y="260"/>
                  </a:lnTo>
                  <a:lnTo>
                    <a:pt x="200" y="268"/>
                  </a:lnTo>
                  <a:lnTo>
                    <a:pt x="214" y="264"/>
                  </a:lnTo>
                  <a:lnTo>
                    <a:pt x="250" y="256"/>
                  </a:lnTo>
                  <a:lnTo>
                    <a:pt x="260" y="218"/>
                  </a:lnTo>
                  <a:lnTo>
                    <a:pt x="270" y="220"/>
                  </a:lnTo>
                  <a:lnTo>
                    <a:pt x="312" y="184"/>
                  </a:lnTo>
                  <a:lnTo>
                    <a:pt x="378" y="186"/>
                  </a:lnTo>
                  <a:lnTo>
                    <a:pt x="354" y="150"/>
                  </a:lnTo>
                  <a:lnTo>
                    <a:pt x="362" y="84"/>
                  </a:lnTo>
                  <a:lnTo>
                    <a:pt x="382" y="58"/>
                  </a:lnTo>
                  <a:lnTo>
                    <a:pt x="394" y="48"/>
                  </a:lnTo>
                  <a:lnTo>
                    <a:pt x="398" y="26"/>
                  </a:lnTo>
                  <a:lnTo>
                    <a:pt x="382" y="26"/>
                  </a:lnTo>
                  <a:lnTo>
                    <a:pt x="340" y="16"/>
                  </a:lnTo>
                  <a:close/>
                </a:path>
              </a:pathLst>
            </a:custGeom>
            <a:solidFill>
              <a:srgbClr val="EB780A"/>
            </a:solidFill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Freeform 180">
              <a:extLst>
                <a:ext uri="{FF2B5EF4-FFF2-40B4-BE49-F238E27FC236}">
                  <a16:creationId xmlns:a16="http://schemas.microsoft.com/office/drawing/2014/main" id="{C4D33D92-76B8-44DA-80CA-E2B702463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4239" y="5060760"/>
              <a:ext cx="758825" cy="279400"/>
            </a:xfrm>
            <a:custGeom>
              <a:avLst/>
              <a:gdLst/>
              <a:ahLst/>
              <a:cxnLst>
                <a:cxn ang="0">
                  <a:pos x="142" y="176"/>
                </a:cxn>
                <a:cxn ang="0">
                  <a:pos x="144" y="170"/>
                </a:cxn>
                <a:cxn ang="0">
                  <a:pos x="140" y="122"/>
                </a:cxn>
                <a:cxn ang="0">
                  <a:pos x="114" y="84"/>
                </a:cxn>
                <a:cxn ang="0">
                  <a:pos x="106" y="72"/>
                </a:cxn>
                <a:cxn ang="0">
                  <a:pos x="78" y="62"/>
                </a:cxn>
                <a:cxn ang="0">
                  <a:pos x="60" y="54"/>
                </a:cxn>
                <a:cxn ang="0">
                  <a:pos x="16" y="44"/>
                </a:cxn>
                <a:cxn ang="0">
                  <a:pos x="0" y="44"/>
                </a:cxn>
                <a:cxn ang="0">
                  <a:pos x="30" y="22"/>
                </a:cxn>
                <a:cxn ang="0">
                  <a:pos x="54" y="20"/>
                </a:cxn>
                <a:cxn ang="0">
                  <a:pos x="82" y="22"/>
                </a:cxn>
                <a:cxn ang="0">
                  <a:pos x="116" y="26"/>
                </a:cxn>
                <a:cxn ang="0">
                  <a:pos x="146" y="16"/>
                </a:cxn>
                <a:cxn ang="0">
                  <a:pos x="178" y="8"/>
                </a:cxn>
                <a:cxn ang="0">
                  <a:pos x="214" y="20"/>
                </a:cxn>
                <a:cxn ang="0">
                  <a:pos x="252" y="34"/>
                </a:cxn>
                <a:cxn ang="0">
                  <a:pos x="282" y="26"/>
                </a:cxn>
                <a:cxn ang="0">
                  <a:pos x="320" y="12"/>
                </a:cxn>
                <a:cxn ang="0">
                  <a:pos x="330" y="0"/>
                </a:cxn>
                <a:cxn ang="0">
                  <a:pos x="358" y="8"/>
                </a:cxn>
                <a:cxn ang="0">
                  <a:pos x="386" y="22"/>
                </a:cxn>
                <a:cxn ang="0">
                  <a:pos x="414" y="36"/>
                </a:cxn>
                <a:cxn ang="0">
                  <a:pos x="442" y="36"/>
                </a:cxn>
                <a:cxn ang="0">
                  <a:pos x="438" y="52"/>
                </a:cxn>
                <a:cxn ang="0">
                  <a:pos x="444" y="68"/>
                </a:cxn>
                <a:cxn ang="0">
                  <a:pos x="444" y="68"/>
                </a:cxn>
                <a:cxn ang="0">
                  <a:pos x="466" y="76"/>
                </a:cxn>
                <a:cxn ang="0">
                  <a:pos x="476" y="82"/>
                </a:cxn>
                <a:cxn ang="0">
                  <a:pos x="478" y="86"/>
                </a:cxn>
                <a:cxn ang="0">
                  <a:pos x="478" y="92"/>
                </a:cxn>
                <a:cxn ang="0">
                  <a:pos x="478" y="104"/>
                </a:cxn>
                <a:cxn ang="0">
                  <a:pos x="466" y="108"/>
                </a:cxn>
                <a:cxn ang="0">
                  <a:pos x="432" y="110"/>
                </a:cxn>
                <a:cxn ang="0">
                  <a:pos x="404" y="102"/>
                </a:cxn>
                <a:cxn ang="0">
                  <a:pos x="382" y="102"/>
                </a:cxn>
                <a:cxn ang="0">
                  <a:pos x="380" y="106"/>
                </a:cxn>
                <a:cxn ang="0">
                  <a:pos x="380" y="106"/>
                </a:cxn>
                <a:cxn ang="0">
                  <a:pos x="370" y="122"/>
                </a:cxn>
                <a:cxn ang="0">
                  <a:pos x="346" y="140"/>
                </a:cxn>
                <a:cxn ang="0">
                  <a:pos x="312" y="152"/>
                </a:cxn>
                <a:cxn ang="0">
                  <a:pos x="276" y="170"/>
                </a:cxn>
                <a:cxn ang="0">
                  <a:pos x="236" y="150"/>
                </a:cxn>
                <a:cxn ang="0">
                  <a:pos x="208" y="148"/>
                </a:cxn>
                <a:cxn ang="0">
                  <a:pos x="142" y="176"/>
                </a:cxn>
                <a:cxn ang="0">
                  <a:pos x="142" y="176"/>
                </a:cxn>
              </a:cxnLst>
              <a:rect l="0" t="0" r="r" b="b"/>
              <a:pathLst>
                <a:path w="478" h="176">
                  <a:moveTo>
                    <a:pt x="142" y="176"/>
                  </a:moveTo>
                  <a:lnTo>
                    <a:pt x="144" y="170"/>
                  </a:lnTo>
                  <a:lnTo>
                    <a:pt x="140" y="122"/>
                  </a:lnTo>
                  <a:lnTo>
                    <a:pt x="114" y="84"/>
                  </a:lnTo>
                  <a:lnTo>
                    <a:pt x="106" y="72"/>
                  </a:lnTo>
                  <a:lnTo>
                    <a:pt x="78" y="62"/>
                  </a:lnTo>
                  <a:lnTo>
                    <a:pt x="60" y="54"/>
                  </a:lnTo>
                  <a:lnTo>
                    <a:pt x="16" y="44"/>
                  </a:lnTo>
                  <a:lnTo>
                    <a:pt x="0" y="44"/>
                  </a:lnTo>
                  <a:lnTo>
                    <a:pt x="30" y="22"/>
                  </a:lnTo>
                  <a:lnTo>
                    <a:pt x="54" y="20"/>
                  </a:lnTo>
                  <a:lnTo>
                    <a:pt x="82" y="22"/>
                  </a:lnTo>
                  <a:lnTo>
                    <a:pt x="116" y="26"/>
                  </a:lnTo>
                  <a:lnTo>
                    <a:pt x="146" y="16"/>
                  </a:lnTo>
                  <a:lnTo>
                    <a:pt x="178" y="8"/>
                  </a:lnTo>
                  <a:lnTo>
                    <a:pt x="214" y="20"/>
                  </a:lnTo>
                  <a:lnTo>
                    <a:pt x="252" y="34"/>
                  </a:lnTo>
                  <a:lnTo>
                    <a:pt x="282" y="26"/>
                  </a:lnTo>
                  <a:lnTo>
                    <a:pt x="320" y="12"/>
                  </a:lnTo>
                  <a:lnTo>
                    <a:pt x="330" y="0"/>
                  </a:lnTo>
                  <a:lnTo>
                    <a:pt x="358" y="8"/>
                  </a:lnTo>
                  <a:lnTo>
                    <a:pt x="386" y="22"/>
                  </a:lnTo>
                  <a:lnTo>
                    <a:pt x="414" y="36"/>
                  </a:lnTo>
                  <a:lnTo>
                    <a:pt x="442" y="36"/>
                  </a:lnTo>
                  <a:lnTo>
                    <a:pt x="438" y="52"/>
                  </a:lnTo>
                  <a:lnTo>
                    <a:pt x="444" y="68"/>
                  </a:lnTo>
                  <a:lnTo>
                    <a:pt x="444" y="68"/>
                  </a:lnTo>
                  <a:lnTo>
                    <a:pt x="466" y="76"/>
                  </a:lnTo>
                  <a:lnTo>
                    <a:pt x="476" y="82"/>
                  </a:lnTo>
                  <a:lnTo>
                    <a:pt x="478" y="86"/>
                  </a:lnTo>
                  <a:lnTo>
                    <a:pt x="478" y="92"/>
                  </a:lnTo>
                  <a:lnTo>
                    <a:pt x="478" y="104"/>
                  </a:lnTo>
                  <a:lnTo>
                    <a:pt x="466" y="108"/>
                  </a:lnTo>
                  <a:lnTo>
                    <a:pt x="432" y="110"/>
                  </a:lnTo>
                  <a:lnTo>
                    <a:pt x="404" y="102"/>
                  </a:lnTo>
                  <a:lnTo>
                    <a:pt x="382" y="102"/>
                  </a:lnTo>
                  <a:lnTo>
                    <a:pt x="380" y="106"/>
                  </a:lnTo>
                  <a:lnTo>
                    <a:pt x="380" y="106"/>
                  </a:lnTo>
                  <a:lnTo>
                    <a:pt x="370" y="122"/>
                  </a:lnTo>
                  <a:lnTo>
                    <a:pt x="346" y="140"/>
                  </a:lnTo>
                  <a:lnTo>
                    <a:pt x="312" y="152"/>
                  </a:lnTo>
                  <a:lnTo>
                    <a:pt x="276" y="170"/>
                  </a:lnTo>
                  <a:lnTo>
                    <a:pt x="236" y="150"/>
                  </a:lnTo>
                  <a:lnTo>
                    <a:pt x="208" y="148"/>
                  </a:lnTo>
                  <a:lnTo>
                    <a:pt x="142" y="176"/>
                  </a:lnTo>
                  <a:lnTo>
                    <a:pt x="142" y="17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Freeform 186">
              <a:extLst>
                <a:ext uri="{FF2B5EF4-FFF2-40B4-BE49-F238E27FC236}">
                  <a16:creationId xmlns:a16="http://schemas.microsoft.com/office/drawing/2014/main" id="{D3D88336-EB52-49AF-86EA-637FD54DB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7339" y="6387910"/>
              <a:ext cx="209550" cy="1333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92" y="6"/>
                </a:cxn>
                <a:cxn ang="0">
                  <a:pos x="68" y="12"/>
                </a:cxn>
                <a:cxn ang="0">
                  <a:pos x="46" y="14"/>
                </a:cxn>
                <a:cxn ang="0">
                  <a:pos x="36" y="34"/>
                </a:cxn>
                <a:cxn ang="0">
                  <a:pos x="20" y="34"/>
                </a:cxn>
                <a:cxn ang="0">
                  <a:pos x="0" y="44"/>
                </a:cxn>
                <a:cxn ang="0">
                  <a:pos x="8" y="72"/>
                </a:cxn>
                <a:cxn ang="0">
                  <a:pos x="38" y="80"/>
                </a:cxn>
                <a:cxn ang="0">
                  <a:pos x="52" y="84"/>
                </a:cxn>
                <a:cxn ang="0">
                  <a:pos x="60" y="72"/>
                </a:cxn>
                <a:cxn ang="0">
                  <a:pos x="72" y="68"/>
                </a:cxn>
                <a:cxn ang="0">
                  <a:pos x="86" y="62"/>
                </a:cxn>
                <a:cxn ang="0">
                  <a:pos x="98" y="52"/>
                </a:cxn>
                <a:cxn ang="0">
                  <a:pos x="100" y="40"/>
                </a:cxn>
                <a:cxn ang="0">
                  <a:pos x="132" y="34"/>
                </a:cxn>
                <a:cxn ang="0">
                  <a:pos x="116" y="20"/>
                </a:cxn>
                <a:cxn ang="0">
                  <a:pos x="110" y="0"/>
                </a:cxn>
              </a:cxnLst>
              <a:rect l="0" t="0" r="r" b="b"/>
              <a:pathLst>
                <a:path w="132" h="84">
                  <a:moveTo>
                    <a:pt x="110" y="0"/>
                  </a:moveTo>
                  <a:lnTo>
                    <a:pt x="92" y="6"/>
                  </a:lnTo>
                  <a:lnTo>
                    <a:pt x="68" y="12"/>
                  </a:lnTo>
                  <a:lnTo>
                    <a:pt x="46" y="14"/>
                  </a:lnTo>
                  <a:lnTo>
                    <a:pt x="36" y="34"/>
                  </a:lnTo>
                  <a:lnTo>
                    <a:pt x="20" y="34"/>
                  </a:lnTo>
                  <a:lnTo>
                    <a:pt x="0" y="44"/>
                  </a:lnTo>
                  <a:lnTo>
                    <a:pt x="8" y="72"/>
                  </a:lnTo>
                  <a:lnTo>
                    <a:pt x="38" y="80"/>
                  </a:lnTo>
                  <a:lnTo>
                    <a:pt x="52" y="84"/>
                  </a:lnTo>
                  <a:lnTo>
                    <a:pt x="60" y="72"/>
                  </a:lnTo>
                  <a:lnTo>
                    <a:pt x="72" y="68"/>
                  </a:lnTo>
                  <a:lnTo>
                    <a:pt x="86" y="62"/>
                  </a:lnTo>
                  <a:lnTo>
                    <a:pt x="98" y="52"/>
                  </a:lnTo>
                  <a:lnTo>
                    <a:pt x="100" y="40"/>
                  </a:lnTo>
                  <a:lnTo>
                    <a:pt x="132" y="34"/>
                  </a:lnTo>
                  <a:lnTo>
                    <a:pt x="116" y="20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Freeform 187">
              <a:extLst>
                <a:ext uri="{FF2B5EF4-FFF2-40B4-BE49-F238E27FC236}">
                  <a16:creationId xmlns:a16="http://schemas.microsoft.com/office/drawing/2014/main" id="{A178B31D-FBBF-4A7E-989F-C78359280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1614" y="5042518"/>
              <a:ext cx="590550" cy="481792"/>
            </a:xfrm>
            <a:custGeom>
              <a:avLst/>
              <a:gdLst/>
              <a:ahLst/>
              <a:cxnLst/>
              <a:rect l="l" t="t" r="r" b="b"/>
              <a:pathLst>
                <a:path w="590550" h="481792">
                  <a:moveTo>
                    <a:pt x="322402" y="0"/>
                  </a:moveTo>
                  <a:lnTo>
                    <a:pt x="346075" y="2367"/>
                  </a:lnTo>
                  <a:lnTo>
                    <a:pt x="377825" y="24592"/>
                  </a:lnTo>
                  <a:lnTo>
                    <a:pt x="425450" y="65867"/>
                  </a:lnTo>
                  <a:lnTo>
                    <a:pt x="479425" y="107142"/>
                  </a:lnTo>
                  <a:lnTo>
                    <a:pt x="523875" y="116667"/>
                  </a:lnTo>
                  <a:lnTo>
                    <a:pt x="574675" y="113492"/>
                  </a:lnTo>
                  <a:lnTo>
                    <a:pt x="590550" y="126192"/>
                  </a:lnTo>
                  <a:lnTo>
                    <a:pt x="565150" y="132542"/>
                  </a:lnTo>
                  <a:lnTo>
                    <a:pt x="511175" y="183342"/>
                  </a:lnTo>
                  <a:lnTo>
                    <a:pt x="523875" y="253192"/>
                  </a:lnTo>
                  <a:lnTo>
                    <a:pt x="523875" y="281767"/>
                  </a:lnTo>
                  <a:lnTo>
                    <a:pt x="542925" y="291292"/>
                  </a:lnTo>
                  <a:lnTo>
                    <a:pt x="530225" y="303992"/>
                  </a:lnTo>
                  <a:lnTo>
                    <a:pt x="533400" y="326217"/>
                  </a:lnTo>
                  <a:lnTo>
                    <a:pt x="536575" y="357967"/>
                  </a:lnTo>
                  <a:lnTo>
                    <a:pt x="527050" y="354792"/>
                  </a:lnTo>
                  <a:lnTo>
                    <a:pt x="508000" y="338917"/>
                  </a:lnTo>
                  <a:lnTo>
                    <a:pt x="514350" y="357967"/>
                  </a:lnTo>
                  <a:lnTo>
                    <a:pt x="514350" y="386542"/>
                  </a:lnTo>
                  <a:lnTo>
                    <a:pt x="527050" y="421467"/>
                  </a:lnTo>
                  <a:lnTo>
                    <a:pt x="534377" y="440517"/>
                  </a:lnTo>
                  <a:lnTo>
                    <a:pt x="533400" y="440517"/>
                  </a:lnTo>
                  <a:lnTo>
                    <a:pt x="504825" y="456392"/>
                  </a:lnTo>
                  <a:lnTo>
                    <a:pt x="460375" y="440517"/>
                  </a:lnTo>
                  <a:lnTo>
                    <a:pt x="422275" y="418292"/>
                  </a:lnTo>
                  <a:lnTo>
                    <a:pt x="444500" y="396067"/>
                  </a:lnTo>
                  <a:lnTo>
                    <a:pt x="431800" y="338917"/>
                  </a:lnTo>
                  <a:lnTo>
                    <a:pt x="377825" y="307167"/>
                  </a:lnTo>
                  <a:lnTo>
                    <a:pt x="327025" y="367492"/>
                  </a:lnTo>
                  <a:lnTo>
                    <a:pt x="269875" y="481792"/>
                  </a:lnTo>
                  <a:lnTo>
                    <a:pt x="257175" y="453217"/>
                  </a:lnTo>
                  <a:lnTo>
                    <a:pt x="250825" y="427817"/>
                  </a:lnTo>
                  <a:lnTo>
                    <a:pt x="225425" y="389717"/>
                  </a:lnTo>
                  <a:lnTo>
                    <a:pt x="168275" y="380192"/>
                  </a:lnTo>
                  <a:lnTo>
                    <a:pt x="146050" y="348442"/>
                  </a:lnTo>
                  <a:lnTo>
                    <a:pt x="136525" y="313517"/>
                  </a:lnTo>
                  <a:lnTo>
                    <a:pt x="76200" y="291292"/>
                  </a:lnTo>
                  <a:lnTo>
                    <a:pt x="0" y="211917"/>
                  </a:lnTo>
                  <a:lnTo>
                    <a:pt x="15875" y="186517"/>
                  </a:lnTo>
                  <a:lnTo>
                    <a:pt x="19050" y="180167"/>
                  </a:lnTo>
                  <a:lnTo>
                    <a:pt x="53975" y="180167"/>
                  </a:lnTo>
                  <a:lnTo>
                    <a:pt x="98425" y="192867"/>
                  </a:lnTo>
                  <a:lnTo>
                    <a:pt x="152400" y="189692"/>
                  </a:lnTo>
                  <a:lnTo>
                    <a:pt x="171450" y="183342"/>
                  </a:lnTo>
                  <a:lnTo>
                    <a:pt x="171450" y="164292"/>
                  </a:lnTo>
                  <a:lnTo>
                    <a:pt x="171450" y="154767"/>
                  </a:lnTo>
                  <a:lnTo>
                    <a:pt x="168275" y="148417"/>
                  </a:lnTo>
                  <a:lnTo>
                    <a:pt x="152400" y="138892"/>
                  </a:lnTo>
                  <a:lnTo>
                    <a:pt x="117475" y="126192"/>
                  </a:lnTo>
                  <a:lnTo>
                    <a:pt x="107950" y="100792"/>
                  </a:lnTo>
                  <a:lnTo>
                    <a:pt x="114300" y="75392"/>
                  </a:lnTo>
                  <a:lnTo>
                    <a:pt x="174625" y="84917"/>
                  </a:lnTo>
                  <a:lnTo>
                    <a:pt x="219075" y="113492"/>
                  </a:lnTo>
                  <a:lnTo>
                    <a:pt x="266700" y="119842"/>
                  </a:lnTo>
                  <a:lnTo>
                    <a:pt x="298450" y="65867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Freeform 188">
              <a:extLst>
                <a:ext uri="{FF2B5EF4-FFF2-40B4-BE49-F238E27FC236}">
                  <a16:creationId xmlns:a16="http://schemas.microsoft.com/office/drawing/2014/main" id="{42732546-5B3B-40B9-8C13-188EA7926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389" y="5254435"/>
              <a:ext cx="419100" cy="285750"/>
            </a:xfrm>
            <a:custGeom>
              <a:avLst/>
              <a:gdLst/>
              <a:ahLst/>
              <a:cxnLst>
                <a:cxn ang="0">
                  <a:pos x="252" y="136"/>
                </a:cxn>
                <a:cxn ang="0">
                  <a:pos x="236" y="112"/>
                </a:cxn>
                <a:cxn ang="0">
                  <a:pos x="200" y="106"/>
                </a:cxn>
                <a:cxn ang="0">
                  <a:pos x="186" y="86"/>
                </a:cxn>
                <a:cxn ang="0">
                  <a:pos x="180" y="64"/>
                </a:cxn>
                <a:cxn ang="0">
                  <a:pos x="142" y="50"/>
                </a:cxn>
                <a:cxn ang="0">
                  <a:pos x="94" y="0"/>
                </a:cxn>
                <a:cxn ang="0">
                  <a:pos x="70" y="18"/>
                </a:cxn>
                <a:cxn ang="0">
                  <a:pos x="36" y="30"/>
                </a:cxn>
                <a:cxn ang="0">
                  <a:pos x="0" y="48"/>
                </a:cxn>
                <a:cxn ang="0">
                  <a:pos x="30" y="80"/>
                </a:cxn>
                <a:cxn ang="0">
                  <a:pos x="30" y="80"/>
                </a:cxn>
                <a:cxn ang="0">
                  <a:pos x="30" y="86"/>
                </a:cxn>
                <a:cxn ang="0">
                  <a:pos x="38" y="130"/>
                </a:cxn>
                <a:cxn ang="0">
                  <a:pos x="122" y="138"/>
                </a:cxn>
                <a:cxn ang="0">
                  <a:pos x="136" y="132"/>
                </a:cxn>
                <a:cxn ang="0">
                  <a:pos x="168" y="136"/>
                </a:cxn>
                <a:cxn ang="0">
                  <a:pos x="192" y="128"/>
                </a:cxn>
                <a:cxn ang="0">
                  <a:pos x="214" y="146"/>
                </a:cxn>
                <a:cxn ang="0">
                  <a:pos x="216" y="150"/>
                </a:cxn>
                <a:cxn ang="0">
                  <a:pos x="218" y="156"/>
                </a:cxn>
                <a:cxn ang="0">
                  <a:pos x="236" y="180"/>
                </a:cxn>
                <a:cxn ang="0">
                  <a:pos x="264" y="170"/>
                </a:cxn>
                <a:cxn ang="0">
                  <a:pos x="256" y="152"/>
                </a:cxn>
                <a:cxn ang="0">
                  <a:pos x="252" y="136"/>
                </a:cxn>
              </a:cxnLst>
              <a:rect l="0" t="0" r="r" b="b"/>
              <a:pathLst>
                <a:path w="264" h="180">
                  <a:moveTo>
                    <a:pt x="252" y="136"/>
                  </a:moveTo>
                  <a:lnTo>
                    <a:pt x="236" y="112"/>
                  </a:lnTo>
                  <a:lnTo>
                    <a:pt x="200" y="106"/>
                  </a:lnTo>
                  <a:lnTo>
                    <a:pt x="186" y="86"/>
                  </a:lnTo>
                  <a:lnTo>
                    <a:pt x="180" y="64"/>
                  </a:lnTo>
                  <a:lnTo>
                    <a:pt x="142" y="50"/>
                  </a:lnTo>
                  <a:lnTo>
                    <a:pt x="94" y="0"/>
                  </a:lnTo>
                  <a:lnTo>
                    <a:pt x="70" y="18"/>
                  </a:lnTo>
                  <a:lnTo>
                    <a:pt x="36" y="30"/>
                  </a:lnTo>
                  <a:lnTo>
                    <a:pt x="0" y="48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6"/>
                  </a:lnTo>
                  <a:lnTo>
                    <a:pt x="38" y="130"/>
                  </a:lnTo>
                  <a:lnTo>
                    <a:pt x="122" y="138"/>
                  </a:lnTo>
                  <a:lnTo>
                    <a:pt x="136" y="132"/>
                  </a:lnTo>
                  <a:lnTo>
                    <a:pt x="168" y="136"/>
                  </a:lnTo>
                  <a:lnTo>
                    <a:pt x="192" y="128"/>
                  </a:lnTo>
                  <a:lnTo>
                    <a:pt x="214" y="146"/>
                  </a:lnTo>
                  <a:lnTo>
                    <a:pt x="216" y="150"/>
                  </a:lnTo>
                  <a:lnTo>
                    <a:pt x="218" y="156"/>
                  </a:lnTo>
                  <a:lnTo>
                    <a:pt x="236" y="180"/>
                  </a:lnTo>
                  <a:lnTo>
                    <a:pt x="264" y="170"/>
                  </a:lnTo>
                  <a:lnTo>
                    <a:pt x="256" y="152"/>
                  </a:lnTo>
                  <a:lnTo>
                    <a:pt x="252" y="13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Freeform 189">
              <a:extLst>
                <a:ext uri="{FF2B5EF4-FFF2-40B4-BE49-F238E27FC236}">
                  <a16:creationId xmlns:a16="http://schemas.microsoft.com/office/drawing/2014/main" id="{B13343AB-5785-454A-891F-450AF0BF8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064" y="5457635"/>
              <a:ext cx="180975" cy="88900"/>
            </a:xfrm>
            <a:custGeom>
              <a:avLst/>
              <a:gdLst/>
              <a:ahLst/>
              <a:cxnLst>
                <a:cxn ang="0">
                  <a:pos x="94" y="22"/>
                </a:cxn>
                <a:cxn ang="0">
                  <a:pos x="92" y="18"/>
                </a:cxn>
                <a:cxn ang="0">
                  <a:pos x="70" y="0"/>
                </a:cxn>
                <a:cxn ang="0">
                  <a:pos x="46" y="8"/>
                </a:cxn>
                <a:cxn ang="0">
                  <a:pos x="14" y="4"/>
                </a:cxn>
                <a:cxn ang="0">
                  <a:pos x="0" y="10"/>
                </a:cxn>
                <a:cxn ang="0">
                  <a:pos x="6" y="18"/>
                </a:cxn>
                <a:cxn ang="0">
                  <a:pos x="62" y="56"/>
                </a:cxn>
                <a:cxn ang="0">
                  <a:pos x="114" y="52"/>
                </a:cxn>
                <a:cxn ang="0">
                  <a:pos x="96" y="28"/>
                </a:cxn>
                <a:cxn ang="0">
                  <a:pos x="94" y="22"/>
                </a:cxn>
              </a:cxnLst>
              <a:rect l="0" t="0" r="r" b="b"/>
              <a:pathLst>
                <a:path w="114" h="56">
                  <a:moveTo>
                    <a:pt x="94" y="22"/>
                  </a:moveTo>
                  <a:lnTo>
                    <a:pt x="92" y="18"/>
                  </a:lnTo>
                  <a:lnTo>
                    <a:pt x="70" y="0"/>
                  </a:lnTo>
                  <a:lnTo>
                    <a:pt x="46" y="8"/>
                  </a:lnTo>
                  <a:lnTo>
                    <a:pt x="14" y="4"/>
                  </a:lnTo>
                  <a:lnTo>
                    <a:pt x="0" y="10"/>
                  </a:lnTo>
                  <a:lnTo>
                    <a:pt x="6" y="18"/>
                  </a:lnTo>
                  <a:lnTo>
                    <a:pt x="62" y="56"/>
                  </a:lnTo>
                  <a:lnTo>
                    <a:pt x="114" y="52"/>
                  </a:lnTo>
                  <a:lnTo>
                    <a:pt x="96" y="28"/>
                  </a:lnTo>
                  <a:lnTo>
                    <a:pt x="94" y="2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Freeform 197">
              <a:extLst>
                <a:ext uri="{FF2B5EF4-FFF2-40B4-BE49-F238E27FC236}">
                  <a16:creationId xmlns:a16="http://schemas.microsoft.com/office/drawing/2014/main" id="{B6F99B07-2544-4F1B-9C33-357C59C15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3589" y="5295710"/>
              <a:ext cx="2136775" cy="1060450"/>
            </a:xfrm>
            <a:custGeom>
              <a:avLst/>
              <a:gdLst/>
              <a:ahLst/>
              <a:cxnLst/>
              <a:rect l="l" t="t" r="r" b="b"/>
              <a:pathLst>
                <a:path w="2136775" h="1060450">
                  <a:moveTo>
                    <a:pt x="88900" y="263525"/>
                  </a:moveTo>
                  <a:lnTo>
                    <a:pt x="193675" y="266700"/>
                  </a:lnTo>
                  <a:lnTo>
                    <a:pt x="193675" y="295275"/>
                  </a:lnTo>
                  <a:lnTo>
                    <a:pt x="215900" y="323850"/>
                  </a:lnTo>
                  <a:lnTo>
                    <a:pt x="273050" y="346075"/>
                  </a:lnTo>
                  <a:lnTo>
                    <a:pt x="301625" y="355600"/>
                  </a:lnTo>
                  <a:lnTo>
                    <a:pt x="320675" y="355600"/>
                  </a:lnTo>
                  <a:lnTo>
                    <a:pt x="301625" y="396875"/>
                  </a:lnTo>
                  <a:lnTo>
                    <a:pt x="215900" y="393700"/>
                  </a:lnTo>
                  <a:lnTo>
                    <a:pt x="174625" y="406400"/>
                  </a:lnTo>
                  <a:lnTo>
                    <a:pt x="152400" y="415925"/>
                  </a:lnTo>
                  <a:lnTo>
                    <a:pt x="149225" y="428625"/>
                  </a:lnTo>
                  <a:lnTo>
                    <a:pt x="142875" y="441325"/>
                  </a:lnTo>
                  <a:lnTo>
                    <a:pt x="127000" y="463550"/>
                  </a:lnTo>
                  <a:lnTo>
                    <a:pt x="44450" y="539750"/>
                  </a:lnTo>
                  <a:lnTo>
                    <a:pt x="25400" y="555625"/>
                  </a:lnTo>
                  <a:lnTo>
                    <a:pt x="22225" y="523875"/>
                  </a:lnTo>
                  <a:lnTo>
                    <a:pt x="66675" y="485775"/>
                  </a:lnTo>
                  <a:lnTo>
                    <a:pt x="85725" y="473075"/>
                  </a:lnTo>
                  <a:lnTo>
                    <a:pt x="63500" y="469900"/>
                  </a:lnTo>
                  <a:lnTo>
                    <a:pt x="25400" y="479425"/>
                  </a:lnTo>
                  <a:lnTo>
                    <a:pt x="0" y="460375"/>
                  </a:lnTo>
                  <a:lnTo>
                    <a:pt x="38100" y="409575"/>
                  </a:lnTo>
                  <a:lnTo>
                    <a:pt x="57150" y="368300"/>
                  </a:lnTo>
                  <a:lnTo>
                    <a:pt x="47625" y="333375"/>
                  </a:lnTo>
                  <a:lnTo>
                    <a:pt x="38100" y="327025"/>
                  </a:lnTo>
                  <a:lnTo>
                    <a:pt x="22225" y="320675"/>
                  </a:lnTo>
                  <a:close/>
                  <a:moveTo>
                    <a:pt x="1720850" y="0"/>
                  </a:moveTo>
                  <a:lnTo>
                    <a:pt x="1765300" y="3175"/>
                  </a:lnTo>
                  <a:lnTo>
                    <a:pt x="1828800" y="34925"/>
                  </a:lnTo>
                  <a:lnTo>
                    <a:pt x="1876425" y="85725"/>
                  </a:lnTo>
                  <a:lnTo>
                    <a:pt x="1876425" y="95250"/>
                  </a:lnTo>
                  <a:lnTo>
                    <a:pt x="1889125" y="165100"/>
                  </a:lnTo>
                  <a:lnTo>
                    <a:pt x="2022475" y="177800"/>
                  </a:lnTo>
                  <a:lnTo>
                    <a:pt x="2032000" y="190500"/>
                  </a:lnTo>
                  <a:lnTo>
                    <a:pt x="2009775" y="190500"/>
                  </a:lnTo>
                  <a:lnTo>
                    <a:pt x="1993900" y="193675"/>
                  </a:lnTo>
                  <a:lnTo>
                    <a:pt x="1962150" y="247650"/>
                  </a:lnTo>
                  <a:lnTo>
                    <a:pt x="1993900" y="301625"/>
                  </a:lnTo>
                  <a:lnTo>
                    <a:pt x="2006600" y="314325"/>
                  </a:lnTo>
                  <a:lnTo>
                    <a:pt x="2022475" y="342900"/>
                  </a:lnTo>
                  <a:lnTo>
                    <a:pt x="2044700" y="403225"/>
                  </a:lnTo>
                  <a:lnTo>
                    <a:pt x="2051050" y="450850"/>
                  </a:lnTo>
                  <a:lnTo>
                    <a:pt x="2105025" y="479425"/>
                  </a:lnTo>
                  <a:lnTo>
                    <a:pt x="2136775" y="527050"/>
                  </a:lnTo>
                  <a:lnTo>
                    <a:pt x="2108200" y="527050"/>
                  </a:lnTo>
                  <a:lnTo>
                    <a:pt x="2057400" y="530225"/>
                  </a:lnTo>
                  <a:lnTo>
                    <a:pt x="2038350" y="546100"/>
                  </a:lnTo>
                  <a:lnTo>
                    <a:pt x="2006600" y="558800"/>
                  </a:lnTo>
                  <a:lnTo>
                    <a:pt x="1965325" y="555625"/>
                  </a:lnTo>
                  <a:lnTo>
                    <a:pt x="1927225" y="565150"/>
                  </a:lnTo>
                  <a:lnTo>
                    <a:pt x="1898650" y="590550"/>
                  </a:lnTo>
                  <a:lnTo>
                    <a:pt x="1870075" y="619125"/>
                  </a:lnTo>
                  <a:lnTo>
                    <a:pt x="1847850" y="596900"/>
                  </a:lnTo>
                  <a:lnTo>
                    <a:pt x="1784350" y="650875"/>
                  </a:lnTo>
                  <a:lnTo>
                    <a:pt x="1704975" y="666750"/>
                  </a:lnTo>
                  <a:lnTo>
                    <a:pt x="1638300" y="723900"/>
                  </a:lnTo>
                  <a:lnTo>
                    <a:pt x="1562100" y="768350"/>
                  </a:lnTo>
                  <a:lnTo>
                    <a:pt x="1533525" y="781050"/>
                  </a:lnTo>
                  <a:lnTo>
                    <a:pt x="1482725" y="787400"/>
                  </a:lnTo>
                  <a:lnTo>
                    <a:pt x="1457325" y="774700"/>
                  </a:lnTo>
                  <a:lnTo>
                    <a:pt x="1422400" y="774700"/>
                  </a:lnTo>
                  <a:lnTo>
                    <a:pt x="1346200" y="815975"/>
                  </a:lnTo>
                  <a:lnTo>
                    <a:pt x="1247775" y="825500"/>
                  </a:lnTo>
                  <a:lnTo>
                    <a:pt x="1257300" y="892175"/>
                  </a:lnTo>
                  <a:lnTo>
                    <a:pt x="1266825" y="908050"/>
                  </a:lnTo>
                  <a:lnTo>
                    <a:pt x="1235075" y="917575"/>
                  </a:lnTo>
                  <a:lnTo>
                    <a:pt x="1238250" y="946150"/>
                  </a:lnTo>
                  <a:lnTo>
                    <a:pt x="1190625" y="968375"/>
                  </a:lnTo>
                  <a:lnTo>
                    <a:pt x="1190625" y="952500"/>
                  </a:lnTo>
                  <a:lnTo>
                    <a:pt x="1165225" y="923925"/>
                  </a:lnTo>
                  <a:lnTo>
                    <a:pt x="1174750" y="898525"/>
                  </a:lnTo>
                  <a:lnTo>
                    <a:pt x="1203325" y="860425"/>
                  </a:lnTo>
                  <a:lnTo>
                    <a:pt x="1171575" y="828675"/>
                  </a:lnTo>
                  <a:lnTo>
                    <a:pt x="1133475" y="885825"/>
                  </a:lnTo>
                  <a:lnTo>
                    <a:pt x="1117600" y="889000"/>
                  </a:lnTo>
                  <a:lnTo>
                    <a:pt x="1054100" y="882650"/>
                  </a:lnTo>
                  <a:lnTo>
                    <a:pt x="1044575" y="876300"/>
                  </a:lnTo>
                  <a:lnTo>
                    <a:pt x="1000125" y="898525"/>
                  </a:lnTo>
                  <a:lnTo>
                    <a:pt x="965200" y="958850"/>
                  </a:lnTo>
                  <a:lnTo>
                    <a:pt x="828675" y="1025525"/>
                  </a:lnTo>
                  <a:lnTo>
                    <a:pt x="749300" y="984250"/>
                  </a:lnTo>
                  <a:lnTo>
                    <a:pt x="685800" y="958850"/>
                  </a:lnTo>
                  <a:lnTo>
                    <a:pt x="628650" y="942975"/>
                  </a:lnTo>
                  <a:lnTo>
                    <a:pt x="600075" y="942975"/>
                  </a:lnTo>
                  <a:lnTo>
                    <a:pt x="558800" y="968375"/>
                  </a:lnTo>
                  <a:lnTo>
                    <a:pt x="549275" y="1019175"/>
                  </a:lnTo>
                  <a:lnTo>
                    <a:pt x="520700" y="1035050"/>
                  </a:lnTo>
                  <a:lnTo>
                    <a:pt x="485775" y="1054100"/>
                  </a:lnTo>
                  <a:lnTo>
                    <a:pt x="473075" y="1060450"/>
                  </a:lnTo>
                  <a:lnTo>
                    <a:pt x="454025" y="1057275"/>
                  </a:lnTo>
                  <a:lnTo>
                    <a:pt x="415925" y="1047750"/>
                  </a:lnTo>
                  <a:lnTo>
                    <a:pt x="371475" y="990600"/>
                  </a:lnTo>
                  <a:lnTo>
                    <a:pt x="288925" y="955675"/>
                  </a:lnTo>
                  <a:lnTo>
                    <a:pt x="187325" y="974725"/>
                  </a:lnTo>
                  <a:lnTo>
                    <a:pt x="161925" y="898525"/>
                  </a:lnTo>
                  <a:lnTo>
                    <a:pt x="168275" y="838200"/>
                  </a:lnTo>
                  <a:lnTo>
                    <a:pt x="95250" y="822325"/>
                  </a:lnTo>
                  <a:lnTo>
                    <a:pt x="82550" y="825500"/>
                  </a:lnTo>
                  <a:lnTo>
                    <a:pt x="53975" y="806450"/>
                  </a:lnTo>
                  <a:lnTo>
                    <a:pt x="63500" y="746125"/>
                  </a:lnTo>
                  <a:lnTo>
                    <a:pt x="111125" y="752475"/>
                  </a:lnTo>
                  <a:lnTo>
                    <a:pt x="120650" y="704850"/>
                  </a:lnTo>
                  <a:lnTo>
                    <a:pt x="88900" y="666750"/>
                  </a:lnTo>
                  <a:lnTo>
                    <a:pt x="92075" y="647700"/>
                  </a:lnTo>
                  <a:lnTo>
                    <a:pt x="111125" y="628650"/>
                  </a:lnTo>
                  <a:lnTo>
                    <a:pt x="15875" y="638175"/>
                  </a:lnTo>
                  <a:lnTo>
                    <a:pt x="25400" y="561975"/>
                  </a:lnTo>
                  <a:lnTo>
                    <a:pt x="34925" y="568325"/>
                  </a:lnTo>
                  <a:lnTo>
                    <a:pt x="85725" y="523875"/>
                  </a:lnTo>
                  <a:lnTo>
                    <a:pt x="123825" y="488950"/>
                  </a:lnTo>
                  <a:lnTo>
                    <a:pt x="139700" y="498475"/>
                  </a:lnTo>
                  <a:lnTo>
                    <a:pt x="177800" y="504825"/>
                  </a:lnTo>
                  <a:lnTo>
                    <a:pt x="196850" y="488950"/>
                  </a:lnTo>
                  <a:lnTo>
                    <a:pt x="222250" y="479425"/>
                  </a:lnTo>
                  <a:lnTo>
                    <a:pt x="269875" y="482600"/>
                  </a:lnTo>
                  <a:lnTo>
                    <a:pt x="298450" y="457200"/>
                  </a:lnTo>
                  <a:lnTo>
                    <a:pt x="320675" y="441325"/>
                  </a:lnTo>
                  <a:lnTo>
                    <a:pt x="320675" y="396875"/>
                  </a:lnTo>
                  <a:lnTo>
                    <a:pt x="333375" y="358775"/>
                  </a:lnTo>
                  <a:lnTo>
                    <a:pt x="447675" y="342900"/>
                  </a:lnTo>
                  <a:lnTo>
                    <a:pt x="485775" y="349250"/>
                  </a:lnTo>
                  <a:lnTo>
                    <a:pt x="561975" y="339725"/>
                  </a:lnTo>
                  <a:lnTo>
                    <a:pt x="625475" y="266700"/>
                  </a:lnTo>
                  <a:lnTo>
                    <a:pt x="638175" y="254000"/>
                  </a:lnTo>
                  <a:lnTo>
                    <a:pt x="650875" y="238125"/>
                  </a:lnTo>
                  <a:lnTo>
                    <a:pt x="679450" y="219075"/>
                  </a:lnTo>
                  <a:lnTo>
                    <a:pt x="701675" y="212725"/>
                  </a:lnTo>
                  <a:lnTo>
                    <a:pt x="727075" y="193675"/>
                  </a:lnTo>
                  <a:lnTo>
                    <a:pt x="768350" y="177800"/>
                  </a:lnTo>
                  <a:lnTo>
                    <a:pt x="838200" y="171450"/>
                  </a:lnTo>
                  <a:lnTo>
                    <a:pt x="885825" y="165100"/>
                  </a:lnTo>
                  <a:lnTo>
                    <a:pt x="923925" y="136525"/>
                  </a:lnTo>
                  <a:lnTo>
                    <a:pt x="930275" y="142875"/>
                  </a:lnTo>
                  <a:lnTo>
                    <a:pt x="1028700" y="177800"/>
                  </a:lnTo>
                  <a:lnTo>
                    <a:pt x="1044575" y="168275"/>
                  </a:lnTo>
                  <a:lnTo>
                    <a:pt x="1057275" y="193675"/>
                  </a:lnTo>
                  <a:lnTo>
                    <a:pt x="1092200" y="219075"/>
                  </a:lnTo>
                  <a:lnTo>
                    <a:pt x="1114425" y="200025"/>
                  </a:lnTo>
                  <a:lnTo>
                    <a:pt x="1146175" y="200025"/>
                  </a:lnTo>
                  <a:lnTo>
                    <a:pt x="1158875" y="206375"/>
                  </a:lnTo>
                  <a:lnTo>
                    <a:pt x="1165225" y="215900"/>
                  </a:lnTo>
                  <a:lnTo>
                    <a:pt x="1212850" y="219075"/>
                  </a:lnTo>
                  <a:lnTo>
                    <a:pt x="1260475" y="219075"/>
                  </a:lnTo>
                  <a:lnTo>
                    <a:pt x="1355725" y="190500"/>
                  </a:lnTo>
                  <a:lnTo>
                    <a:pt x="1412875" y="165100"/>
                  </a:lnTo>
                  <a:lnTo>
                    <a:pt x="1476375" y="165100"/>
                  </a:lnTo>
                  <a:lnTo>
                    <a:pt x="1511300" y="155575"/>
                  </a:lnTo>
                  <a:lnTo>
                    <a:pt x="1574800" y="98425"/>
                  </a:lnTo>
                  <a:lnTo>
                    <a:pt x="1616075" y="4445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Freeform 244">
              <a:extLst>
                <a:ext uri="{FF2B5EF4-FFF2-40B4-BE49-F238E27FC236}">
                  <a16:creationId xmlns:a16="http://schemas.microsoft.com/office/drawing/2014/main" id="{AA1198E3-32DA-48F8-872F-007EFB97A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713" y="5613210"/>
              <a:ext cx="946150" cy="968375"/>
            </a:xfrm>
            <a:custGeom>
              <a:avLst/>
              <a:gdLst/>
              <a:ahLst/>
              <a:cxnLst/>
              <a:rect l="l" t="t" r="r" b="b"/>
              <a:pathLst>
                <a:path w="946150" h="968375">
                  <a:moveTo>
                    <a:pt x="419100" y="879475"/>
                  </a:moveTo>
                  <a:lnTo>
                    <a:pt x="466725" y="892175"/>
                  </a:lnTo>
                  <a:lnTo>
                    <a:pt x="498475" y="911225"/>
                  </a:lnTo>
                  <a:lnTo>
                    <a:pt x="527050" y="908050"/>
                  </a:lnTo>
                  <a:lnTo>
                    <a:pt x="546100" y="901700"/>
                  </a:lnTo>
                  <a:lnTo>
                    <a:pt x="577850" y="901700"/>
                  </a:lnTo>
                  <a:lnTo>
                    <a:pt x="587375" y="898525"/>
                  </a:lnTo>
                  <a:lnTo>
                    <a:pt x="590550" y="904875"/>
                  </a:lnTo>
                  <a:lnTo>
                    <a:pt x="609600" y="908050"/>
                  </a:lnTo>
                  <a:lnTo>
                    <a:pt x="717550" y="908050"/>
                  </a:lnTo>
                  <a:lnTo>
                    <a:pt x="736600" y="911225"/>
                  </a:lnTo>
                  <a:lnTo>
                    <a:pt x="736600" y="933450"/>
                  </a:lnTo>
                  <a:lnTo>
                    <a:pt x="717550" y="946150"/>
                  </a:lnTo>
                  <a:lnTo>
                    <a:pt x="622300" y="962025"/>
                  </a:lnTo>
                  <a:lnTo>
                    <a:pt x="574675" y="968375"/>
                  </a:lnTo>
                  <a:lnTo>
                    <a:pt x="555625" y="968375"/>
                  </a:lnTo>
                  <a:lnTo>
                    <a:pt x="555625" y="952500"/>
                  </a:lnTo>
                  <a:lnTo>
                    <a:pt x="488950" y="936625"/>
                  </a:lnTo>
                  <a:lnTo>
                    <a:pt x="441325" y="933450"/>
                  </a:lnTo>
                  <a:lnTo>
                    <a:pt x="425450" y="933450"/>
                  </a:lnTo>
                  <a:lnTo>
                    <a:pt x="412750" y="923925"/>
                  </a:lnTo>
                  <a:lnTo>
                    <a:pt x="415925" y="904875"/>
                  </a:lnTo>
                  <a:close/>
                  <a:moveTo>
                    <a:pt x="841375" y="822325"/>
                  </a:moveTo>
                  <a:lnTo>
                    <a:pt x="831850" y="850900"/>
                  </a:lnTo>
                  <a:lnTo>
                    <a:pt x="844550" y="866775"/>
                  </a:lnTo>
                  <a:lnTo>
                    <a:pt x="835025" y="882650"/>
                  </a:lnTo>
                  <a:lnTo>
                    <a:pt x="831850" y="869950"/>
                  </a:lnTo>
                  <a:lnTo>
                    <a:pt x="825500" y="850900"/>
                  </a:lnTo>
                  <a:lnTo>
                    <a:pt x="831850" y="831850"/>
                  </a:lnTo>
                  <a:close/>
                  <a:moveTo>
                    <a:pt x="946150" y="723900"/>
                  </a:moveTo>
                  <a:lnTo>
                    <a:pt x="946150" y="730250"/>
                  </a:lnTo>
                  <a:lnTo>
                    <a:pt x="933450" y="768350"/>
                  </a:lnTo>
                  <a:lnTo>
                    <a:pt x="901700" y="806450"/>
                  </a:lnTo>
                  <a:lnTo>
                    <a:pt x="898525" y="755650"/>
                  </a:lnTo>
                  <a:close/>
                  <a:moveTo>
                    <a:pt x="841375" y="673100"/>
                  </a:moveTo>
                  <a:lnTo>
                    <a:pt x="800100" y="704850"/>
                  </a:lnTo>
                  <a:lnTo>
                    <a:pt x="815975" y="676275"/>
                  </a:lnTo>
                  <a:close/>
                  <a:moveTo>
                    <a:pt x="796925" y="549275"/>
                  </a:moveTo>
                  <a:lnTo>
                    <a:pt x="765175" y="571500"/>
                  </a:lnTo>
                  <a:lnTo>
                    <a:pt x="749300" y="552450"/>
                  </a:lnTo>
                  <a:lnTo>
                    <a:pt x="777875" y="552450"/>
                  </a:lnTo>
                  <a:close/>
                  <a:moveTo>
                    <a:pt x="60325" y="488950"/>
                  </a:moveTo>
                  <a:lnTo>
                    <a:pt x="82550" y="546100"/>
                  </a:lnTo>
                  <a:lnTo>
                    <a:pt x="41275" y="533400"/>
                  </a:lnTo>
                  <a:close/>
                  <a:moveTo>
                    <a:pt x="654050" y="447675"/>
                  </a:moveTo>
                  <a:lnTo>
                    <a:pt x="685800" y="450850"/>
                  </a:lnTo>
                  <a:lnTo>
                    <a:pt x="679450" y="501650"/>
                  </a:lnTo>
                  <a:lnTo>
                    <a:pt x="654050" y="488950"/>
                  </a:lnTo>
                  <a:close/>
                  <a:moveTo>
                    <a:pt x="365125" y="400050"/>
                  </a:moveTo>
                  <a:lnTo>
                    <a:pt x="415925" y="444500"/>
                  </a:lnTo>
                  <a:lnTo>
                    <a:pt x="441325" y="454025"/>
                  </a:lnTo>
                  <a:lnTo>
                    <a:pt x="469900" y="488950"/>
                  </a:lnTo>
                  <a:lnTo>
                    <a:pt x="485775" y="517525"/>
                  </a:lnTo>
                  <a:lnTo>
                    <a:pt x="514350" y="523875"/>
                  </a:lnTo>
                  <a:lnTo>
                    <a:pt x="498475" y="546100"/>
                  </a:lnTo>
                  <a:lnTo>
                    <a:pt x="473075" y="523875"/>
                  </a:lnTo>
                  <a:lnTo>
                    <a:pt x="441325" y="488950"/>
                  </a:lnTo>
                  <a:lnTo>
                    <a:pt x="396875" y="460375"/>
                  </a:lnTo>
                  <a:lnTo>
                    <a:pt x="346075" y="431800"/>
                  </a:lnTo>
                  <a:lnTo>
                    <a:pt x="314325" y="431800"/>
                  </a:lnTo>
                  <a:close/>
                  <a:moveTo>
                    <a:pt x="708025" y="339725"/>
                  </a:moveTo>
                  <a:lnTo>
                    <a:pt x="720725" y="387350"/>
                  </a:lnTo>
                  <a:lnTo>
                    <a:pt x="663575" y="377825"/>
                  </a:lnTo>
                  <a:lnTo>
                    <a:pt x="644525" y="361950"/>
                  </a:lnTo>
                  <a:lnTo>
                    <a:pt x="657225" y="346075"/>
                  </a:lnTo>
                  <a:close/>
                  <a:moveTo>
                    <a:pt x="657225" y="0"/>
                  </a:moveTo>
                  <a:lnTo>
                    <a:pt x="673100" y="3175"/>
                  </a:lnTo>
                  <a:lnTo>
                    <a:pt x="688975" y="9525"/>
                  </a:lnTo>
                  <a:lnTo>
                    <a:pt x="698500" y="15875"/>
                  </a:lnTo>
                  <a:lnTo>
                    <a:pt x="708025" y="50800"/>
                  </a:lnTo>
                  <a:lnTo>
                    <a:pt x="688975" y="92075"/>
                  </a:lnTo>
                  <a:lnTo>
                    <a:pt x="650875" y="142875"/>
                  </a:lnTo>
                  <a:lnTo>
                    <a:pt x="565150" y="123825"/>
                  </a:lnTo>
                  <a:lnTo>
                    <a:pt x="501650" y="136525"/>
                  </a:lnTo>
                  <a:lnTo>
                    <a:pt x="441325" y="149225"/>
                  </a:lnTo>
                  <a:lnTo>
                    <a:pt x="415925" y="152400"/>
                  </a:lnTo>
                  <a:lnTo>
                    <a:pt x="406400" y="190500"/>
                  </a:lnTo>
                  <a:lnTo>
                    <a:pt x="396875" y="231775"/>
                  </a:lnTo>
                  <a:lnTo>
                    <a:pt x="365125" y="228600"/>
                  </a:lnTo>
                  <a:lnTo>
                    <a:pt x="317500" y="177800"/>
                  </a:lnTo>
                  <a:lnTo>
                    <a:pt x="285750" y="196850"/>
                  </a:lnTo>
                  <a:lnTo>
                    <a:pt x="276225" y="247650"/>
                  </a:lnTo>
                  <a:lnTo>
                    <a:pt x="295275" y="285750"/>
                  </a:lnTo>
                  <a:lnTo>
                    <a:pt x="361950" y="365125"/>
                  </a:lnTo>
                  <a:lnTo>
                    <a:pt x="352425" y="393700"/>
                  </a:lnTo>
                  <a:lnTo>
                    <a:pt x="336550" y="393700"/>
                  </a:lnTo>
                  <a:lnTo>
                    <a:pt x="339725" y="387350"/>
                  </a:lnTo>
                  <a:lnTo>
                    <a:pt x="330200" y="358775"/>
                  </a:lnTo>
                  <a:lnTo>
                    <a:pt x="314325" y="387350"/>
                  </a:lnTo>
                  <a:lnTo>
                    <a:pt x="317500" y="384175"/>
                  </a:lnTo>
                  <a:lnTo>
                    <a:pt x="327025" y="393700"/>
                  </a:lnTo>
                  <a:lnTo>
                    <a:pt x="317500" y="422275"/>
                  </a:lnTo>
                  <a:lnTo>
                    <a:pt x="282575" y="425450"/>
                  </a:lnTo>
                  <a:lnTo>
                    <a:pt x="295275" y="431800"/>
                  </a:lnTo>
                  <a:lnTo>
                    <a:pt x="317500" y="444500"/>
                  </a:lnTo>
                  <a:lnTo>
                    <a:pt x="352425" y="454025"/>
                  </a:lnTo>
                  <a:lnTo>
                    <a:pt x="422275" y="492125"/>
                  </a:lnTo>
                  <a:lnTo>
                    <a:pt x="450850" y="511175"/>
                  </a:lnTo>
                  <a:lnTo>
                    <a:pt x="460375" y="555625"/>
                  </a:lnTo>
                  <a:lnTo>
                    <a:pt x="454025" y="590550"/>
                  </a:lnTo>
                  <a:lnTo>
                    <a:pt x="425450" y="571500"/>
                  </a:lnTo>
                  <a:lnTo>
                    <a:pt x="387350" y="542925"/>
                  </a:lnTo>
                  <a:lnTo>
                    <a:pt x="342900" y="558800"/>
                  </a:lnTo>
                  <a:lnTo>
                    <a:pt x="330200" y="584200"/>
                  </a:lnTo>
                  <a:lnTo>
                    <a:pt x="317500" y="635000"/>
                  </a:lnTo>
                  <a:lnTo>
                    <a:pt x="330200" y="663575"/>
                  </a:lnTo>
                  <a:lnTo>
                    <a:pt x="358775" y="749300"/>
                  </a:lnTo>
                  <a:lnTo>
                    <a:pt x="355600" y="768350"/>
                  </a:lnTo>
                  <a:lnTo>
                    <a:pt x="317500" y="720725"/>
                  </a:lnTo>
                  <a:lnTo>
                    <a:pt x="292100" y="723900"/>
                  </a:lnTo>
                  <a:lnTo>
                    <a:pt x="285750" y="777875"/>
                  </a:lnTo>
                  <a:lnTo>
                    <a:pt x="276225" y="765175"/>
                  </a:lnTo>
                  <a:lnTo>
                    <a:pt x="269875" y="742950"/>
                  </a:lnTo>
                  <a:lnTo>
                    <a:pt x="254000" y="704850"/>
                  </a:lnTo>
                  <a:lnTo>
                    <a:pt x="222250" y="695325"/>
                  </a:lnTo>
                  <a:lnTo>
                    <a:pt x="219075" y="727075"/>
                  </a:lnTo>
                  <a:lnTo>
                    <a:pt x="184150" y="695325"/>
                  </a:lnTo>
                  <a:lnTo>
                    <a:pt x="177800" y="669925"/>
                  </a:lnTo>
                  <a:lnTo>
                    <a:pt x="187325" y="657225"/>
                  </a:lnTo>
                  <a:lnTo>
                    <a:pt x="146050" y="606425"/>
                  </a:lnTo>
                  <a:lnTo>
                    <a:pt x="130175" y="565150"/>
                  </a:lnTo>
                  <a:lnTo>
                    <a:pt x="155575" y="527050"/>
                  </a:lnTo>
                  <a:lnTo>
                    <a:pt x="196850" y="530225"/>
                  </a:lnTo>
                  <a:lnTo>
                    <a:pt x="247650" y="527050"/>
                  </a:lnTo>
                  <a:lnTo>
                    <a:pt x="304800" y="542925"/>
                  </a:lnTo>
                  <a:lnTo>
                    <a:pt x="346075" y="539750"/>
                  </a:lnTo>
                  <a:lnTo>
                    <a:pt x="346075" y="517525"/>
                  </a:lnTo>
                  <a:lnTo>
                    <a:pt x="266700" y="498475"/>
                  </a:lnTo>
                  <a:lnTo>
                    <a:pt x="203200" y="495300"/>
                  </a:lnTo>
                  <a:lnTo>
                    <a:pt x="130175" y="511175"/>
                  </a:lnTo>
                  <a:lnTo>
                    <a:pt x="92075" y="457200"/>
                  </a:lnTo>
                  <a:lnTo>
                    <a:pt x="79375" y="434975"/>
                  </a:lnTo>
                  <a:lnTo>
                    <a:pt x="63500" y="393700"/>
                  </a:lnTo>
                  <a:lnTo>
                    <a:pt x="50800" y="384175"/>
                  </a:lnTo>
                  <a:lnTo>
                    <a:pt x="50800" y="377825"/>
                  </a:lnTo>
                  <a:lnTo>
                    <a:pt x="38100" y="374650"/>
                  </a:lnTo>
                  <a:lnTo>
                    <a:pt x="22225" y="352425"/>
                  </a:lnTo>
                  <a:lnTo>
                    <a:pt x="19050" y="339725"/>
                  </a:lnTo>
                  <a:lnTo>
                    <a:pt x="0" y="317500"/>
                  </a:lnTo>
                  <a:lnTo>
                    <a:pt x="38100" y="304800"/>
                  </a:lnTo>
                  <a:lnTo>
                    <a:pt x="66675" y="260350"/>
                  </a:lnTo>
                  <a:lnTo>
                    <a:pt x="107950" y="196850"/>
                  </a:lnTo>
                  <a:lnTo>
                    <a:pt x="104775" y="152400"/>
                  </a:lnTo>
                  <a:lnTo>
                    <a:pt x="187325" y="139700"/>
                  </a:lnTo>
                  <a:lnTo>
                    <a:pt x="200025" y="123825"/>
                  </a:lnTo>
                  <a:lnTo>
                    <a:pt x="203200" y="117475"/>
                  </a:lnTo>
                  <a:lnTo>
                    <a:pt x="238125" y="104775"/>
                  </a:lnTo>
                  <a:lnTo>
                    <a:pt x="263525" y="111125"/>
                  </a:lnTo>
                  <a:lnTo>
                    <a:pt x="282575" y="107950"/>
                  </a:lnTo>
                  <a:lnTo>
                    <a:pt x="292100" y="85725"/>
                  </a:lnTo>
                  <a:lnTo>
                    <a:pt x="311150" y="79375"/>
                  </a:lnTo>
                  <a:lnTo>
                    <a:pt x="412750" y="57150"/>
                  </a:lnTo>
                  <a:lnTo>
                    <a:pt x="450850" y="41275"/>
                  </a:lnTo>
                  <a:lnTo>
                    <a:pt x="495300" y="50800"/>
                  </a:lnTo>
                  <a:lnTo>
                    <a:pt x="546100" y="66675"/>
                  </a:lnTo>
                  <a:lnTo>
                    <a:pt x="561975" y="79375"/>
                  </a:lnTo>
                  <a:lnTo>
                    <a:pt x="584200" y="73025"/>
                  </a:lnTo>
                  <a:lnTo>
                    <a:pt x="641350" y="6032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Freeform 290">
              <a:extLst>
                <a:ext uri="{FF2B5EF4-FFF2-40B4-BE49-F238E27FC236}">
                  <a16:creationId xmlns:a16="http://schemas.microsoft.com/office/drawing/2014/main" id="{671C5053-98DD-43BB-88C3-CDDACCAEA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9364" y="3582798"/>
              <a:ext cx="539658" cy="840320"/>
            </a:xfrm>
            <a:custGeom>
              <a:avLst/>
              <a:gdLst/>
              <a:ahLst/>
              <a:cxnLst/>
              <a:rect l="l" t="t" r="r" b="b"/>
              <a:pathLst>
                <a:path w="539658" h="840320">
                  <a:moveTo>
                    <a:pt x="422275" y="0"/>
                  </a:moveTo>
                  <a:lnTo>
                    <a:pt x="427783" y="2754"/>
                  </a:lnTo>
                  <a:lnTo>
                    <a:pt x="413204" y="12473"/>
                  </a:lnTo>
                  <a:cubicBezTo>
                    <a:pt x="405260" y="24388"/>
                    <a:pt x="380667" y="62259"/>
                    <a:pt x="372382" y="69623"/>
                  </a:cubicBezTo>
                  <a:cubicBezTo>
                    <a:pt x="338694" y="99567"/>
                    <a:pt x="332165" y="99357"/>
                    <a:pt x="298904" y="110444"/>
                  </a:cubicBezTo>
                  <a:cubicBezTo>
                    <a:pt x="293461" y="118608"/>
                    <a:pt x="290739" y="129494"/>
                    <a:pt x="282575" y="134937"/>
                  </a:cubicBezTo>
                  <a:cubicBezTo>
                    <a:pt x="273239" y="141161"/>
                    <a:pt x="252639" y="132215"/>
                    <a:pt x="249918" y="143101"/>
                  </a:cubicBezTo>
                  <a:cubicBezTo>
                    <a:pt x="245429" y="161058"/>
                    <a:pt x="256714" y="255348"/>
                    <a:pt x="274411" y="281894"/>
                  </a:cubicBezTo>
                  <a:cubicBezTo>
                    <a:pt x="285297" y="298223"/>
                    <a:pt x="290739" y="319994"/>
                    <a:pt x="307068" y="330880"/>
                  </a:cubicBezTo>
                  <a:lnTo>
                    <a:pt x="356054" y="363537"/>
                  </a:lnTo>
                  <a:cubicBezTo>
                    <a:pt x="396589" y="424342"/>
                    <a:pt x="344496" y="349668"/>
                    <a:pt x="396875" y="412523"/>
                  </a:cubicBezTo>
                  <a:lnTo>
                    <a:pt x="411291" y="431913"/>
                  </a:lnTo>
                  <a:cubicBezTo>
                    <a:pt x="417031" y="442119"/>
                    <a:pt x="404020" y="430893"/>
                    <a:pt x="437696" y="453344"/>
                  </a:cubicBezTo>
                  <a:cubicBezTo>
                    <a:pt x="457266" y="512050"/>
                    <a:pt x="433530" y="438759"/>
                    <a:pt x="454025" y="510494"/>
                  </a:cubicBezTo>
                  <a:cubicBezTo>
                    <a:pt x="456389" y="518769"/>
                    <a:pt x="458010" y="527464"/>
                    <a:pt x="462189" y="534987"/>
                  </a:cubicBezTo>
                  <a:cubicBezTo>
                    <a:pt x="471719" y="552142"/>
                    <a:pt x="483960" y="567644"/>
                    <a:pt x="494846" y="583973"/>
                  </a:cubicBezTo>
                  <a:lnTo>
                    <a:pt x="527504" y="632958"/>
                  </a:lnTo>
                  <a:lnTo>
                    <a:pt x="539658" y="651189"/>
                  </a:lnTo>
                  <a:lnTo>
                    <a:pt x="517525" y="657225"/>
                  </a:lnTo>
                  <a:lnTo>
                    <a:pt x="495300" y="673100"/>
                  </a:lnTo>
                  <a:lnTo>
                    <a:pt x="479425" y="708025"/>
                  </a:lnTo>
                  <a:lnTo>
                    <a:pt x="460375" y="717550"/>
                  </a:lnTo>
                  <a:lnTo>
                    <a:pt x="454025" y="720725"/>
                  </a:lnTo>
                  <a:lnTo>
                    <a:pt x="450850" y="733425"/>
                  </a:lnTo>
                  <a:lnTo>
                    <a:pt x="387350" y="795338"/>
                  </a:lnTo>
                  <a:lnTo>
                    <a:pt x="374650" y="801688"/>
                  </a:lnTo>
                  <a:lnTo>
                    <a:pt x="390525" y="823913"/>
                  </a:lnTo>
                  <a:lnTo>
                    <a:pt x="371475" y="830263"/>
                  </a:lnTo>
                  <a:lnTo>
                    <a:pt x="373487" y="840320"/>
                  </a:lnTo>
                  <a:lnTo>
                    <a:pt x="371475" y="839787"/>
                  </a:lnTo>
                  <a:lnTo>
                    <a:pt x="292100" y="817562"/>
                  </a:lnTo>
                  <a:lnTo>
                    <a:pt x="298450" y="804862"/>
                  </a:lnTo>
                  <a:lnTo>
                    <a:pt x="307975" y="808037"/>
                  </a:lnTo>
                  <a:lnTo>
                    <a:pt x="333375" y="788987"/>
                  </a:lnTo>
                  <a:lnTo>
                    <a:pt x="263525" y="720725"/>
                  </a:lnTo>
                  <a:lnTo>
                    <a:pt x="219075" y="708025"/>
                  </a:lnTo>
                  <a:lnTo>
                    <a:pt x="187325" y="698500"/>
                  </a:lnTo>
                  <a:lnTo>
                    <a:pt x="139700" y="720725"/>
                  </a:lnTo>
                  <a:lnTo>
                    <a:pt x="111125" y="720725"/>
                  </a:lnTo>
                  <a:lnTo>
                    <a:pt x="114300" y="717550"/>
                  </a:lnTo>
                  <a:lnTo>
                    <a:pt x="92075" y="701675"/>
                  </a:lnTo>
                  <a:lnTo>
                    <a:pt x="79375" y="666750"/>
                  </a:lnTo>
                  <a:lnTo>
                    <a:pt x="53975" y="663575"/>
                  </a:lnTo>
                  <a:lnTo>
                    <a:pt x="28575" y="660400"/>
                  </a:lnTo>
                  <a:lnTo>
                    <a:pt x="25400" y="596900"/>
                  </a:lnTo>
                  <a:lnTo>
                    <a:pt x="38100" y="552450"/>
                  </a:lnTo>
                  <a:lnTo>
                    <a:pt x="0" y="517525"/>
                  </a:lnTo>
                  <a:lnTo>
                    <a:pt x="3175" y="444500"/>
                  </a:lnTo>
                  <a:lnTo>
                    <a:pt x="12700" y="425450"/>
                  </a:lnTo>
                  <a:lnTo>
                    <a:pt x="0" y="387350"/>
                  </a:lnTo>
                  <a:lnTo>
                    <a:pt x="6350" y="358775"/>
                  </a:lnTo>
                  <a:lnTo>
                    <a:pt x="28575" y="358775"/>
                  </a:lnTo>
                  <a:lnTo>
                    <a:pt x="85725" y="396875"/>
                  </a:lnTo>
                  <a:lnTo>
                    <a:pt x="117475" y="412750"/>
                  </a:lnTo>
                  <a:lnTo>
                    <a:pt x="142875" y="368300"/>
                  </a:lnTo>
                  <a:lnTo>
                    <a:pt x="98425" y="307975"/>
                  </a:lnTo>
                  <a:lnTo>
                    <a:pt x="85725" y="298450"/>
                  </a:lnTo>
                  <a:lnTo>
                    <a:pt x="114300" y="279400"/>
                  </a:lnTo>
                  <a:lnTo>
                    <a:pt x="117475" y="269875"/>
                  </a:lnTo>
                  <a:lnTo>
                    <a:pt x="165100" y="168275"/>
                  </a:lnTo>
                  <a:lnTo>
                    <a:pt x="168275" y="165100"/>
                  </a:lnTo>
                  <a:lnTo>
                    <a:pt x="187325" y="130175"/>
                  </a:lnTo>
                  <a:lnTo>
                    <a:pt x="200025" y="66675"/>
                  </a:lnTo>
                  <a:lnTo>
                    <a:pt x="219075" y="73025"/>
                  </a:lnTo>
                  <a:lnTo>
                    <a:pt x="234950" y="66675"/>
                  </a:lnTo>
                  <a:lnTo>
                    <a:pt x="244475" y="60325"/>
                  </a:lnTo>
                  <a:lnTo>
                    <a:pt x="288925" y="44450"/>
                  </a:lnTo>
                  <a:lnTo>
                    <a:pt x="304800" y="34925"/>
                  </a:lnTo>
                  <a:lnTo>
                    <a:pt x="342900" y="25400"/>
                  </a:lnTo>
                  <a:lnTo>
                    <a:pt x="361950" y="3810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A64846D5-F093-43F5-858C-40B13CAB5CBA}"/>
              </a:ext>
            </a:extLst>
          </p:cNvPr>
          <p:cNvSpPr txBox="1">
            <a:spLocks/>
          </p:cNvSpPr>
          <p:nvPr/>
        </p:nvSpPr>
        <p:spPr>
          <a:xfrm>
            <a:off x="670351" y="205997"/>
            <a:ext cx="7560000" cy="77653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>
                <a:solidFill>
                  <a:srgbClr val="3F3F3F"/>
                </a:solidFill>
              </a:rPr>
              <a:t>2. </a:t>
            </a:r>
            <a:r>
              <a:rPr lang="hu-HU" sz="2800" b="1" dirty="0">
                <a:solidFill>
                  <a:srgbClr val="3F3F3F"/>
                </a:solidFill>
              </a:rPr>
              <a:t>A </a:t>
            </a:r>
            <a:r>
              <a:rPr lang="ro-RO" sz="2800" b="1" dirty="0">
                <a:solidFill>
                  <a:srgbClr val="3F3F3F"/>
                </a:solidFill>
              </a:rPr>
              <a:t>Breeze</a:t>
            </a:r>
            <a:r>
              <a:rPr lang="en-US" sz="2800" b="1" dirty="0">
                <a:solidFill>
                  <a:srgbClr val="3F3F3F"/>
                </a:solidFill>
              </a:rPr>
              <a:t> (1/2)</a:t>
            </a:r>
          </a:p>
          <a:p>
            <a:r>
              <a:rPr lang="hu-HU" sz="2000" dirty="0">
                <a:solidFill>
                  <a:srgbClr val="3F3F3F"/>
                </a:solidFill>
              </a:rPr>
              <a:t>Általános bemutatás</a:t>
            </a:r>
            <a:endParaRPr lang="ro-RO" sz="2000" dirty="0">
              <a:solidFill>
                <a:srgbClr val="3F3F3F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17000E0-D137-4DC3-AF54-A6AEB3CF9102}"/>
              </a:ext>
            </a:extLst>
          </p:cNvPr>
          <p:cNvSpPr/>
          <p:nvPr/>
        </p:nvSpPr>
        <p:spPr>
          <a:xfrm>
            <a:off x="980477" y="1488928"/>
            <a:ext cx="38234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legmodernebb POS megoldás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>
                <a:solidFill>
                  <a:schemeClr val="bg1"/>
                </a:solidFill>
              </a:rPr>
              <a:t>Innovatív, felhőalapú</a:t>
            </a:r>
            <a:r>
              <a:rPr lang="en-GB" dirty="0">
                <a:solidFill>
                  <a:schemeClr val="bg1"/>
                </a:solidFill>
              </a:rPr>
              <a:t> POS </a:t>
            </a:r>
            <a:r>
              <a:rPr lang="hu-HU" dirty="0">
                <a:solidFill>
                  <a:schemeClr val="bg1"/>
                </a:solidFill>
              </a:rPr>
              <a:t>megoldás, amellyel növelhető a forgalom és biztosítja a vállalkozás zökkenőmentes irányítását</a:t>
            </a:r>
            <a:endParaRPr lang="en-US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A26CB9-D454-4F0F-8DC5-99D4EB57F020}"/>
              </a:ext>
            </a:extLst>
          </p:cNvPr>
          <p:cNvSpPr/>
          <p:nvPr/>
        </p:nvSpPr>
        <p:spPr>
          <a:xfrm>
            <a:off x="971530" y="2735017"/>
            <a:ext cx="32214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„</a:t>
            </a:r>
            <a:r>
              <a:rPr lang="en-US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Fine dining</a:t>
            </a:r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” éttermek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+mj-lt"/>
            </a:endParaRPr>
          </a:p>
          <a:p>
            <a:r>
              <a:rPr lang="en-US" sz="1200" dirty="0">
                <a:solidFill>
                  <a:schemeClr val="tx1">
                    <a:alpha val="70000"/>
                  </a:schemeClr>
                </a:solidFill>
              </a:rPr>
              <a:t>S</a:t>
            </a:r>
            <a:r>
              <a:rPr lang="hu-HU" sz="1200" dirty="0" err="1">
                <a:solidFill>
                  <a:schemeClr val="tx1">
                    <a:alpha val="70000"/>
                  </a:schemeClr>
                </a:solidFill>
                <a:latin typeface="+mj-lt"/>
              </a:rPr>
              <a:t>zá</a:t>
            </a:r>
            <a:r>
              <a:rPr lang="en-US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l</a:t>
            </a:r>
            <a:r>
              <a:rPr lang="hu-HU" sz="1200" dirty="0" err="1">
                <a:solidFill>
                  <a:schemeClr val="tx1">
                    <a:alpha val="70000"/>
                  </a:schemeClr>
                </a:solidFill>
                <a:latin typeface="+mj-lt"/>
              </a:rPr>
              <a:t>lodák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+mj-lt"/>
            </a:endParaRPr>
          </a:p>
          <a:p>
            <a:r>
              <a:rPr lang="en-US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B</a:t>
            </a:r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á</a:t>
            </a:r>
            <a:r>
              <a:rPr lang="en-US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r</a:t>
            </a:r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ok</a:t>
            </a:r>
            <a:r>
              <a:rPr lang="en-US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, </a:t>
            </a:r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k</a:t>
            </a:r>
            <a:r>
              <a:rPr lang="en-US" sz="1200" dirty="0" err="1">
                <a:solidFill>
                  <a:schemeClr val="tx1">
                    <a:alpha val="70000"/>
                  </a:schemeClr>
                </a:solidFill>
                <a:latin typeface="+mj-lt"/>
              </a:rPr>
              <a:t>lub</a:t>
            </a:r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ok, 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+mj-lt"/>
            </a:endParaRPr>
          </a:p>
          <a:p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Kávézók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+mj-lt"/>
            </a:endParaRPr>
          </a:p>
          <a:p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Strandbüfék és -bárok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+mj-lt"/>
            </a:endParaRPr>
          </a:p>
          <a:p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Gyorséttermek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+mj-lt"/>
            </a:endParaRPr>
          </a:p>
          <a:p>
            <a:r>
              <a:rPr lang="en-US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Mo</a:t>
            </a:r>
            <a:r>
              <a:rPr lang="hu-HU" sz="1200" dirty="0" err="1">
                <a:solidFill>
                  <a:schemeClr val="tx1">
                    <a:alpha val="70000"/>
                  </a:schemeClr>
                </a:solidFill>
                <a:latin typeface="+mj-lt"/>
              </a:rPr>
              <a:t>zgó</a:t>
            </a:r>
            <a:r>
              <a:rPr lang="en-US" sz="1200" dirty="0" err="1">
                <a:solidFill>
                  <a:schemeClr val="tx1">
                    <a:alpha val="70000"/>
                  </a:schemeClr>
                </a:solidFill>
                <a:latin typeface="+mj-lt"/>
              </a:rPr>
              <a:t>bolt</a:t>
            </a:r>
            <a:r>
              <a:rPr lang="en-US" sz="1200" dirty="0" err="1">
                <a:solidFill>
                  <a:schemeClr val="tx1">
                    <a:alpha val="70000"/>
                  </a:schemeClr>
                </a:solidFill>
              </a:rPr>
              <a:t>o</a:t>
            </a:r>
            <a:r>
              <a:rPr lang="hu-HU" sz="1200" dirty="0">
                <a:solidFill>
                  <a:schemeClr val="tx1">
                    <a:alpha val="70000"/>
                  </a:schemeClr>
                </a:solidFill>
              </a:rPr>
              <a:t>k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+mj-lt"/>
            </a:endParaRPr>
          </a:p>
          <a:p>
            <a:r>
              <a:rPr lang="hu-HU" sz="1200" dirty="0">
                <a:solidFill>
                  <a:schemeClr val="tx1">
                    <a:alpha val="70000"/>
                  </a:schemeClr>
                </a:solidFill>
                <a:latin typeface="+mj-lt"/>
              </a:rPr>
              <a:t>Egy- vagy többhelyszínes megoldást is kínálunk</a:t>
            </a:r>
            <a:endParaRPr lang="en-US" sz="1200" dirty="0">
              <a:solidFill>
                <a:schemeClr val="tx1">
                  <a:alpha val="7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344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A685D93-C2F7-47A4-8165-CAEA6A994898}"/>
              </a:ext>
            </a:extLst>
          </p:cNvPr>
          <p:cNvCxnSpPr>
            <a:cxnSpLocks/>
          </p:cNvCxnSpPr>
          <p:nvPr/>
        </p:nvCxnSpPr>
        <p:spPr>
          <a:xfrm flipH="1">
            <a:off x="2897597" y="2035455"/>
            <a:ext cx="1166572" cy="411076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DDDD722-1ACF-40BC-AE2C-7FB07F276170}"/>
              </a:ext>
            </a:extLst>
          </p:cNvPr>
          <p:cNvCxnSpPr>
            <a:cxnSpLocks/>
          </p:cNvCxnSpPr>
          <p:nvPr/>
        </p:nvCxnSpPr>
        <p:spPr>
          <a:xfrm>
            <a:off x="5420885" y="2035455"/>
            <a:ext cx="1002692" cy="483067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pieren 1">
            <a:extLst>
              <a:ext uri="{FF2B5EF4-FFF2-40B4-BE49-F238E27FC236}">
                <a16:creationId xmlns:a16="http://schemas.microsoft.com/office/drawing/2014/main" id="{DDDCC8CB-C26D-4340-A5BD-8F5056270646}"/>
              </a:ext>
            </a:extLst>
          </p:cNvPr>
          <p:cNvGrpSpPr/>
          <p:nvPr/>
        </p:nvGrpSpPr>
        <p:grpSpPr>
          <a:xfrm rot="5400000">
            <a:off x="2699247" y="-77878"/>
            <a:ext cx="4142246" cy="4445282"/>
            <a:chOff x="4176263" y="1692462"/>
            <a:chExt cx="3817375" cy="3816002"/>
          </a:xfrm>
        </p:grpSpPr>
        <p:sp>
          <p:nvSpPr>
            <p:cNvPr id="6" name="Freeform 200">
              <a:extLst>
                <a:ext uri="{FF2B5EF4-FFF2-40B4-BE49-F238E27FC236}">
                  <a16:creationId xmlns:a16="http://schemas.microsoft.com/office/drawing/2014/main" id="{B94D295A-1F20-496B-9379-FD35827C990D}"/>
                </a:ext>
              </a:extLst>
            </p:cNvPr>
            <p:cNvSpPr/>
            <p:nvPr/>
          </p:nvSpPr>
          <p:spPr bwMode="auto">
            <a:xfrm>
              <a:off x="5918192" y="1692464"/>
              <a:ext cx="2075446" cy="3816000"/>
            </a:xfrm>
            <a:custGeom>
              <a:avLst/>
              <a:gdLst>
                <a:gd name="connsiteX0" fmla="*/ 187922 w 2056156"/>
                <a:gd name="connsiteY0" fmla="*/ 0 h 3780533"/>
                <a:gd name="connsiteX1" fmla="*/ 358646 w 2056156"/>
                <a:gd name="connsiteY1" fmla="*/ 8621 h 3780533"/>
                <a:gd name="connsiteX2" fmla="*/ 2056156 w 2056156"/>
                <a:gd name="connsiteY2" fmla="*/ 1889696 h 3780533"/>
                <a:gd name="connsiteX3" fmla="*/ 165319 w 2056156"/>
                <a:gd name="connsiteY3" fmla="*/ 3780533 h 3780533"/>
                <a:gd name="connsiteX4" fmla="*/ 142259 w 2056156"/>
                <a:gd name="connsiteY4" fmla="*/ 3779369 h 3780533"/>
                <a:gd name="connsiteX5" fmla="*/ 0 w 2056156"/>
                <a:gd name="connsiteY5" fmla="*/ 3418865 h 3780533"/>
                <a:gd name="connsiteX6" fmla="*/ 151777 w 2056156"/>
                <a:gd name="connsiteY6" fmla="*/ 3062816 h 3780533"/>
                <a:gd name="connsiteX7" fmla="*/ 151233 w 2056156"/>
                <a:gd name="connsiteY7" fmla="*/ 3061648 h 3780533"/>
                <a:gd name="connsiteX8" fmla="*/ 165319 w 2056156"/>
                <a:gd name="connsiteY8" fmla="*/ 3062359 h 3780533"/>
                <a:gd name="connsiteX9" fmla="*/ 1337982 w 2056156"/>
                <a:gd name="connsiteY9" fmla="*/ 1889696 h 3780533"/>
                <a:gd name="connsiteX10" fmla="*/ 285217 w 2056156"/>
                <a:gd name="connsiteY10" fmla="*/ 723088 h 3780533"/>
                <a:gd name="connsiteX11" fmla="*/ 178863 w 2056156"/>
                <a:gd name="connsiteY11" fmla="*/ 717717 h 3780533"/>
                <a:gd name="connsiteX12" fmla="*/ 330640 w 2056156"/>
                <a:gd name="connsiteY12" fmla="*/ 361668 h 3780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6156" h="3780533">
                  <a:moveTo>
                    <a:pt x="187922" y="0"/>
                  </a:moveTo>
                  <a:lnTo>
                    <a:pt x="358646" y="8621"/>
                  </a:lnTo>
                  <a:cubicBezTo>
                    <a:pt x="1312112" y="105451"/>
                    <a:pt x="2056156" y="910684"/>
                    <a:pt x="2056156" y="1889696"/>
                  </a:cubicBezTo>
                  <a:cubicBezTo>
                    <a:pt x="2056156" y="2933976"/>
                    <a:pt x="1209599" y="3780533"/>
                    <a:pt x="165319" y="3780533"/>
                  </a:cubicBezTo>
                  <a:lnTo>
                    <a:pt x="142259" y="3779369"/>
                  </a:lnTo>
                  <a:lnTo>
                    <a:pt x="0" y="3418865"/>
                  </a:lnTo>
                  <a:lnTo>
                    <a:pt x="151777" y="3062816"/>
                  </a:lnTo>
                  <a:lnTo>
                    <a:pt x="151233" y="3061648"/>
                  </a:lnTo>
                  <a:lnTo>
                    <a:pt x="165319" y="3062359"/>
                  </a:lnTo>
                  <a:cubicBezTo>
                    <a:pt x="812963" y="3062359"/>
                    <a:pt x="1337982" y="2537340"/>
                    <a:pt x="1337982" y="1889696"/>
                  </a:cubicBezTo>
                  <a:cubicBezTo>
                    <a:pt x="1337982" y="1282530"/>
                    <a:pt x="876540" y="783140"/>
                    <a:pt x="285217" y="723088"/>
                  </a:cubicBezTo>
                  <a:lnTo>
                    <a:pt x="178863" y="717717"/>
                  </a:lnTo>
                  <a:lnTo>
                    <a:pt x="330640" y="361668"/>
                  </a:lnTo>
                  <a:close/>
                </a:path>
              </a:pathLst>
            </a:custGeom>
            <a:solidFill>
              <a:srgbClr val="92D050"/>
            </a:solidFill>
            <a:ln w="38100"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de-DE" sz="1800" dirty="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7" name="Freeform 201">
              <a:extLst>
                <a:ext uri="{FF2B5EF4-FFF2-40B4-BE49-F238E27FC236}">
                  <a16:creationId xmlns:a16="http://schemas.microsoft.com/office/drawing/2014/main" id="{98E4BAC1-733E-41AB-B4C5-7F5624635E52}"/>
                </a:ext>
              </a:extLst>
            </p:cNvPr>
            <p:cNvSpPr/>
            <p:nvPr/>
          </p:nvSpPr>
          <p:spPr bwMode="auto">
            <a:xfrm rot="10800000">
              <a:off x="4176263" y="1692462"/>
              <a:ext cx="2075446" cy="3815999"/>
            </a:xfrm>
            <a:custGeom>
              <a:avLst/>
              <a:gdLst>
                <a:gd name="connsiteX0" fmla="*/ 187922 w 2056156"/>
                <a:gd name="connsiteY0" fmla="*/ 0 h 3780533"/>
                <a:gd name="connsiteX1" fmla="*/ 358646 w 2056156"/>
                <a:gd name="connsiteY1" fmla="*/ 8621 h 3780533"/>
                <a:gd name="connsiteX2" fmla="*/ 2056156 w 2056156"/>
                <a:gd name="connsiteY2" fmla="*/ 1889696 h 3780533"/>
                <a:gd name="connsiteX3" fmla="*/ 165319 w 2056156"/>
                <a:gd name="connsiteY3" fmla="*/ 3780533 h 3780533"/>
                <a:gd name="connsiteX4" fmla="*/ 142259 w 2056156"/>
                <a:gd name="connsiteY4" fmla="*/ 3779369 h 3780533"/>
                <a:gd name="connsiteX5" fmla="*/ 0 w 2056156"/>
                <a:gd name="connsiteY5" fmla="*/ 3418865 h 3780533"/>
                <a:gd name="connsiteX6" fmla="*/ 151777 w 2056156"/>
                <a:gd name="connsiteY6" fmla="*/ 3062816 h 3780533"/>
                <a:gd name="connsiteX7" fmla="*/ 151233 w 2056156"/>
                <a:gd name="connsiteY7" fmla="*/ 3061648 h 3780533"/>
                <a:gd name="connsiteX8" fmla="*/ 165319 w 2056156"/>
                <a:gd name="connsiteY8" fmla="*/ 3062359 h 3780533"/>
                <a:gd name="connsiteX9" fmla="*/ 1337982 w 2056156"/>
                <a:gd name="connsiteY9" fmla="*/ 1889696 h 3780533"/>
                <a:gd name="connsiteX10" fmla="*/ 285217 w 2056156"/>
                <a:gd name="connsiteY10" fmla="*/ 723088 h 3780533"/>
                <a:gd name="connsiteX11" fmla="*/ 178863 w 2056156"/>
                <a:gd name="connsiteY11" fmla="*/ 717717 h 3780533"/>
                <a:gd name="connsiteX12" fmla="*/ 330640 w 2056156"/>
                <a:gd name="connsiteY12" fmla="*/ 361668 h 3780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6156" h="3780533">
                  <a:moveTo>
                    <a:pt x="187922" y="0"/>
                  </a:moveTo>
                  <a:lnTo>
                    <a:pt x="358646" y="8621"/>
                  </a:lnTo>
                  <a:cubicBezTo>
                    <a:pt x="1312112" y="105451"/>
                    <a:pt x="2056156" y="910684"/>
                    <a:pt x="2056156" y="1889696"/>
                  </a:cubicBezTo>
                  <a:cubicBezTo>
                    <a:pt x="2056156" y="2933976"/>
                    <a:pt x="1209599" y="3780533"/>
                    <a:pt x="165319" y="3780533"/>
                  </a:cubicBezTo>
                  <a:lnTo>
                    <a:pt x="142259" y="3779369"/>
                  </a:lnTo>
                  <a:lnTo>
                    <a:pt x="0" y="3418865"/>
                  </a:lnTo>
                  <a:lnTo>
                    <a:pt x="151777" y="3062816"/>
                  </a:lnTo>
                  <a:lnTo>
                    <a:pt x="151233" y="3061648"/>
                  </a:lnTo>
                  <a:lnTo>
                    <a:pt x="165319" y="3062359"/>
                  </a:lnTo>
                  <a:cubicBezTo>
                    <a:pt x="812963" y="3062359"/>
                    <a:pt x="1337982" y="2537340"/>
                    <a:pt x="1337982" y="1889696"/>
                  </a:cubicBezTo>
                  <a:cubicBezTo>
                    <a:pt x="1337982" y="1282530"/>
                    <a:pt x="876540" y="783140"/>
                    <a:pt x="285217" y="723088"/>
                  </a:cubicBezTo>
                  <a:lnTo>
                    <a:pt x="178863" y="717717"/>
                  </a:lnTo>
                  <a:lnTo>
                    <a:pt x="330640" y="36166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8100"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de-DE" sz="1800" dirty="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296671B-B00E-4AAF-A880-F46AD16D8A34}"/>
              </a:ext>
            </a:extLst>
          </p:cNvPr>
          <p:cNvCxnSpPr>
            <a:cxnSpLocks/>
          </p:cNvCxnSpPr>
          <p:nvPr/>
        </p:nvCxnSpPr>
        <p:spPr>
          <a:xfrm flipH="1">
            <a:off x="4776970" y="2418488"/>
            <a:ext cx="1110" cy="1462324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F9B4BEC7-0D3B-475F-8850-D672F73B81CB}"/>
              </a:ext>
            </a:extLst>
          </p:cNvPr>
          <p:cNvSpPr/>
          <p:nvPr/>
        </p:nvSpPr>
        <p:spPr>
          <a:xfrm>
            <a:off x="4115952" y="3286452"/>
            <a:ext cx="1188720" cy="1188720"/>
          </a:xfrm>
          <a:prstGeom prst="ellipse">
            <a:avLst/>
          </a:prstGeom>
          <a:solidFill>
            <a:srgbClr val="5FB78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4254E0-B9B1-40F0-9A44-8D09B9342FC0}"/>
              </a:ext>
            </a:extLst>
          </p:cNvPr>
          <p:cNvSpPr/>
          <p:nvPr/>
        </p:nvSpPr>
        <p:spPr>
          <a:xfrm>
            <a:off x="2350398" y="1550403"/>
            <a:ext cx="1188720" cy="1188720"/>
          </a:xfrm>
          <a:prstGeom prst="ellipse">
            <a:avLst/>
          </a:prstGeom>
          <a:solidFill>
            <a:srgbClr val="5FB78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5B9E95A2-07E6-41E1-B89B-2E09FC8DCFA3}"/>
              </a:ext>
            </a:extLst>
          </p:cNvPr>
          <p:cNvSpPr/>
          <p:nvPr/>
        </p:nvSpPr>
        <p:spPr>
          <a:xfrm>
            <a:off x="3942932" y="1597593"/>
            <a:ext cx="1700821" cy="96613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rgbClr val="EB780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ounded Rectangle 25">
            <a:extLst>
              <a:ext uri="{FF2B5EF4-FFF2-40B4-BE49-F238E27FC236}">
                <a16:creationId xmlns:a16="http://schemas.microsoft.com/office/drawing/2014/main" id="{35EBE3A2-6C54-41CB-85C9-E6933524E2A9}"/>
              </a:ext>
            </a:extLst>
          </p:cNvPr>
          <p:cNvSpPr/>
          <p:nvPr/>
        </p:nvSpPr>
        <p:spPr>
          <a:xfrm>
            <a:off x="2731362" y="1848361"/>
            <a:ext cx="436280" cy="613451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5B2E01-B54A-48E9-A2B7-884FFF3A0C83}"/>
              </a:ext>
            </a:extLst>
          </p:cNvPr>
          <p:cNvSpPr/>
          <p:nvPr/>
        </p:nvSpPr>
        <p:spPr>
          <a:xfrm>
            <a:off x="5946935" y="1550403"/>
            <a:ext cx="1188720" cy="1188720"/>
          </a:xfrm>
          <a:prstGeom prst="ellipse">
            <a:avLst/>
          </a:prstGeom>
          <a:solidFill>
            <a:srgbClr val="5FB78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E7CDE9-8FB1-494E-AB93-4316969B1858}"/>
              </a:ext>
            </a:extLst>
          </p:cNvPr>
          <p:cNvSpPr/>
          <p:nvPr/>
        </p:nvSpPr>
        <p:spPr>
          <a:xfrm>
            <a:off x="676153" y="1485595"/>
            <a:ext cx="1591056" cy="139183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hu-HU" b="1" dirty="0">
                <a:solidFill>
                  <a:srgbClr val="333333"/>
                </a:solidFill>
                <a:latin typeface="+mj-lt"/>
              </a:rPr>
              <a:t>Vendég</a:t>
            </a:r>
            <a:endParaRPr lang="ro-RO" b="1" dirty="0">
              <a:solidFill>
                <a:srgbClr val="333333"/>
              </a:solidFill>
              <a:latin typeface="+mj-lt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8F944BAA-92D4-44BC-8FC4-A0BE08551F87}"/>
              </a:ext>
            </a:extLst>
          </p:cNvPr>
          <p:cNvSpPr/>
          <p:nvPr/>
        </p:nvSpPr>
        <p:spPr>
          <a:xfrm>
            <a:off x="4440274" y="3593938"/>
            <a:ext cx="568065" cy="61345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2084FAB-5935-4C8A-AB27-4EFA93631127}"/>
              </a:ext>
            </a:extLst>
          </p:cNvPr>
          <p:cNvGrpSpPr/>
          <p:nvPr/>
        </p:nvGrpSpPr>
        <p:grpSpPr>
          <a:xfrm>
            <a:off x="6261459" y="1791205"/>
            <a:ext cx="723868" cy="747069"/>
            <a:chOff x="3783847" y="2897827"/>
            <a:chExt cx="1868581" cy="3624903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82539D5-7D23-45C4-B355-5A71C8C8B51F}"/>
                </a:ext>
              </a:extLst>
            </p:cNvPr>
            <p:cNvSpPr/>
            <p:nvPr/>
          </p:nvSpPr>
          <p:spPr>
            <a:xfrm>
              <a:off x="3783847" y="2897827"/>
              <a:ext cx="1868581" cy="3624903"/>
            </a:xfrm>
            <a:custGeom>
              <a:avLst/>
              <a:gdLst>
                <a:gd name="connsiteX0" fmla="*/ 430125 w 1868581"/>
                <a:gd name="connsiteY0" fmla="*/ 1118822 h 3624903"/>
                <a:gd name="connsiteX1" fmla="*/ 225384 w 1868581"/>
                <a:gd name="connsiteY1" fmla="*/ 1280440 h 3624903"/>
                <a:gd name="connsiteX2" fmla="*/ 548760 w 1868581"/>
                <a:gd name="connsiteY2" fmla="*/ 1428850 h 3624903"/>
                <a:gd name="connsiteX3" fmla="*/ 456591 w 1868581"/>
                <a:gd name="connsiteY3" fmla="*/ 1128907 h 3624903"/>
                <a:gd name="connsiteX4" fmla="*/ 430125 w 1868581"/>
                <a:gd name="connsiteY4" fmla="*/ 1118822 h 3624903"/>
                <a:gd name="connsiteX5" fmla="*/ 1586325 w 1868581"/>
                <a:gd name="connsiteY5" fmla="*/ 890191 h 3624903"/>
                <a:gd name="connsiteX6" fmla="*/ 1603946 w 1868581"/>
                <a:gd name="connsiteY6" fmla="*/ 890191 h 3624903"/>
                <a:gd name="connsiteX7" fmla="*/ 1621801 w 1868581"/>
                <a:gd name="connsiteY7" fmla="*/ 908046 h 3624903"/>
                <a:gd name="connsiteX8" fmla="*/ 1621801 w 1868581"/>
                <a:gd name="connsiteY8" fmla="*/ 933490 h 3624903"/>
                <a:gd name="connsiteX9" fmla="*/ 1647679 w 1868581"/>
                <a:gd name="connsiteY9" fmla="*/ 936098 h 3624903"/>
                <a:gd name="connsiteX10" fmla="*/ 1855850 w 1868581"/>
                <a:gd name="connsiteY10" fmla="*/ 1191516 h 3624903"/>
                <a:gd name="connsiteX11" fmla="*/ 1854000 w 1868581"/>
                <a:gd name="connsiteY11" fmla="*/ 1209876 h 3624903"/>
                <a:gd name="connsiteX12" fmla="*/ 1336272 w 1868581"/>
                <a:gd name="connsiteY12" fmla="*/ 1209876 h 3624903"/>
                <a:gd name="connsiteX13" fmla="*/ 1334421 w 1868581"/>
                <a:gd name="connsiteY13" fmla="*/ 1191516 h 3624903"/>
                <a:gd name="connsiteX14" fmla="*/ 1542593 w 1868581"/>
                <a:gd name="connsiteY14" fmla="*/ 936098 h 3624903"/>
                <a:gd name="connsiteX15" fmla="*/ 1568470 w 1868581"/>
                <a:gd name="connsiteY15" fmla="*/ 933490 h 3624903"/>
                <a:gd name="connsiteX16" fmla="*/ 1568470 w 1868581"/>
                <a:gd name="connsiteY16" fmla="*/ 908046 h 3624903"/>
                <a:gd name="connsiteX17" fmla="*/ 1586325 w 1868581"/>
                <a:gd name="connsiteY17" fmla="*/ 890191 h 3624903"/>
                <a:gd name="connsiteX18" fmla="*/ 811141 w 1868581"/>
                <a:gd name="connsiteY18" fmla="*/ 527 h 3624903"/>
                <a:gd name="connsiteX19" fmla="*/ 945560 w 1868581"/>
                <a:gd name="connsiteY19" fmla="*/ 43173 h 3624903"/>
                <a:gd name="connsiteX20" fmla="*/ 978368 w 1868581"/>
                <a:gd name="connsiteY20" fmla="*/ 90039 h 3624903"/>
                <a:gd name="connsiteX21" fmla="*/ 959621 w 1868581"/>
                <a:gd name="connsiteY21" fmla="*/ 522771 h 3624903"/>
                <a:gd name="connsiteX22" fmla="*/ 929938 w 1868581"/>
                <a:gd name="connsiteY22" fmla="*/ 629001 h 3624903"/>
                <a:gd name="connsiteX23" fmla="*/ 915879 w 1868581"/>
                <a:gd name="connsiteY23" fmla="*/ 649309 h 3624903"/>
                <a:gd name="connsiteX24" fmla="*/ 858077 w 1868581"/>
                <a:gd name="connsiteY24" fmla="*/ 725857 h 3624903"/>
                <a:gd name="connsiteX25" fmla="*/ 856515 w 1868581"/>
                <a:gd name="connsiteY25" fmla="*/ 725857 h 3624903"/>
                <a:gd name="connsiteX26" fmla="*/ 961182 w 1868581"/>
                <a:gd name="connsiteY26" fmla="*/ 858644 h 3624903"/>
                <a:gd name="connsiteX27" fmla="*/ 1054915 w 1868581"/>
                <a:gd name="connsiteY27" fmla="*/ 1202329 h 3624903"/>
                <a:gd name="connsiteX28" fmla="*/ 1281435 w 1868581"/>
                <a:gd name="connsiteY28" fmla="*/ 1364799 h 3624903"/>
                <a:gd name="connsiteX29" fmla="*/ 1447029 w 1868581"/>
                <a:gd name="connsiteY29" fmla="*/ 1311684 h 3624903"/>
                <a:gd name="connsiteX30" fmla="*/ 1322053 w 1868581"/>
                <a:gd name="connsiteY30" fmla="*/ 1236698 h 3624903"/>
                <a:gd name="connsiteX31" fmla="*/ 1820396 w 1868581"/>
                <a:gd name="connsiteY31" fmla="*/ 1230449 h 3624903"/>
                <a:gd name="connsiteX32" fmla="*/ 1829769 w 1868581"/>
                <a:gd name="connsiteY32" fmla="*/ 1280440 h 3624903"/>
                <a:gd name="connsiteX33" fmla="*/ 1737600 w 1868581"/>
                <a:gd name="connsiteY33" fmla="*/ 1313247 h 3624903"/>
                <a:gd name="connsiteX34" fmla="*/ 1656365 w 1868581"/>
                <a:gd name="connsiteY34" fmla="*/ 1336679 h 3624903"/>
                <a:gd name="connsiteX35" fmla="*/ 1133025 w 1868581"/>
                <a:gd name="connsiteY35" fmla="*/ 1522582 h 3624903"/>
                <a:gd name="connsiteX36" fmla="*/ 1040856 w 1868581"/>
                <a:gd name="connsiteY36" fmla="*/ 1678803 h 3624903"/>
                <a:gd name="connsiteX37" fmla="*/ 1092408 w 1868581"/>
                <a:gd name="connsiteY37" fmla="*/ 2541140 h 3624903"/>
                <a:gd name="connsiteX38" fmla="*/ 1026795 w 1868581"/>
                <a:gd name="connsiteY38" fmla="*/ 2613002 h 3624903"/>
                <a:gd name="connsiteX39" fmla="*/ 1008049 w 1868581"/>
                <a:gd name="connsiteY39" fmla="*/ 2675490 h 3624903"/>
                <a:gd name="connsiteX40" fmla="*/ 986178 w 1868581"/>
                <a:gd name="connsiteY40" fmla="*/ 3028548 h 3624903"/>
                <a:gd name="connsiteX41" fmla="*/ 1111154 w 1868581"/>
                <a:gd name="connsiteY41" fmla="*/ 3467527 h 3624903"/>
                <a:gd name="connsiteX42" fmla="*/ 1154896 w 1868581"/>
                <a:gd name="connsiteY42" fmla="*/ 3540952 h 3624903"/>
                <a:gd name="connsiteX43" fmla="*/ 1073661 w 1868581"/>
                <a:gd name="connsiteY43" fmla="*/ 3561260 h 3624903"/>
                <a:gd name="connsiteX44" fmla="*/ 875262 w 1868581"/>
                <a:gd name="connsiteY44" fmla="*/ 3484713 h 3624903"/>
                <a:gd name="connsiteX45" fmla="*/ 790903 w 1868581"/>
                <a:gd name="connsiteY45" fmla="*/ 3422224 h 3624903"/>
                <a:gd name="connsiteX46" fmla="*/ 790903 w 1868581"/>
                <a:gd name="connsiteY46" fmla="*/ 3365985 h 3624903"/>
                <a:gd name="connsiteX47" fmla="*/ 786215 w 1868581"/>
                <a:gd name="connsiteY47" fmla="*/ 3161335 h 3624903"/>
                <a:gd name="connsiteX48" fmla="*/ 776842 w 1868581"/>
                <a:gd name="connsiteY48" fmla="*/ 3036359 h 3624903"/>
                <a:gd name="connsiteX49" fmla="*/ 773718 w 1868581"/>
                <a:gd name="connsiteY49" fmla="*/ 2637997 h 3624903"/>
                <a:gd name="connsiteX50" fmla="*/ 775281 w 1868581"/>
                <a:gd name="connsiteY50" fmla="*/ 2641122 h 3624903"/>
                <a:gd name="connsiteX51" fmla="*/ 772156 w 1868581"/>
                <a:gd name="connsiteY51" fmla="*/ 2630185 h 3624903"/>
                <a:gd name="connsiteX52" fmla="*/ 690922 w 1868581"/>
                <a:gd name="connsiteY52" fmla="*/ 2630185 h 3624903"/>
                <a:gd name="connsiteX53" fmla="*/ 656553 w 1868581"/>
                <a:gd name="connsiteY53" fmla="*/ 2980119 h 3624903"/>
                <a:gd name="connsiteX54" fmla="*/ 661239 w 1868581"/>
                <a:gd name="connsiteY54" fmla="*/ 3151962 h 3624903"/>
                <a:gd name="connsiteX55" fmla="*/ 651866 w 1868581"/>
                <a:gd name="connsiteY55" fmla="*/ 3426910 h 3624903"/>
                <a:gd name="connsiteX56" fmla="*/ 694046 w 1868581"/>
                <a:gd name="connsiteY56" fmla="*/ 3590943 h 3624903"/>
                <a:gd name="connsiteX57" fmla="*/ 536262 w 1868581"/>
                <a:gd name="connsiteY57" fmla="*/ 3597191 h 3624903"/>
                <a:gd name="connsiteX58" fmla="*/ 475337 w 1868581"/>
                <a:gd name="connsiteY58" fmla="*/ 3434722 h 3624903"/>
                <a:gd name="connsiteX59" fmla="*/ 458152 w 1868581"/>
                <a:gd name="connsiteY59" fmla="*/ 3142589 h 3624903"/>
                <a:gd name="connsiteX60" fmla="*/ 451903 w 1868581"/>
                <a:gd name="connsiteY60" fmla="*/ 3048856 h 3624903"/>
                <a:gd name="connsiteX61" fmla="*/ 445655 w 1868581"/>
                <a:gd name="connsiteY61" fmla="*/ 2628624 h 3624903"/>
                <a:gd name="connsiteX62" fmla="*/ 403476 w 1868581"/>
                <a:gd name="connsiteY62" fmla="*/ 2628624 h 3624903"/>
                <a:gd name="connsiteX63" fmla="*/ 406600 w 1868581"/>
                <a:gd name="connsiteY63" fmla="*/ 2583319 h 3624903"/>
                <a:gd name="connsiteX64" fmla="*/ 459715 w 1868581"/>
                <a:gd name="connsiteY64" fmla="*/ 1899073 h 3624903"/>
                <a:gd name="connsiteX65" fmla="*/ 505018 w 1868581"/>
                <a:gd name="connsiteY65" fmla="*/ 1697549 h 3624903"/>
                <a:gd name="connsiteX66" fmla="*/ 451903 w 1868581"/>
                <a:gd name="connsiteY66" fmla="*/ 1541329 h 3624903"/>
                <a:gd name="connsiteX67" fmla="*/ 44168 w 1868581"/>
                <a:gd name="connsiteY67" fmla="*/ 1361674 h 3624903"/>
                <a:gd name="connsiteX68" fmla="*/ 33232 w 1868581"/>
                <a:gd name="connsiteY68" fmla="*/ 1230449 h 3624903"/>
                <a:gd name="connsiteX69" fmla="*/ 525328 w 1868581"/>
                <a:gd name="connsiteY69" fmla="*/ 807092 h 3624903"/>
                <a:gd name="connsiteX70" fmla="*/ 658115 w 1868581"/>
                <a:gd name="connsiteY70" fmla="*/ 689926 h 3624903"/>
                <a:gd name="connsiteX71" fmla="*/ 609687 w 1868581"/>
                <a:gd name="connsiteY71" fmla="*/ 552452 h 3624903"/>
                <a:gd name="connsiteX72" fmla="*/ 664363 w 1868581"/>
                <a:gd name="connsiteY72" fmla="*/ 290001 h 3624903"/>
                <a:gd name="connsiteX73" fmla="*/ 711230 w 1868581"/>
                <a:gd name="connsiteY73" fmla="*/ 143154 h 3624903"/>
                <a:gd name="connsiteX74" fmla="*/ 811141 w 1868581"/>
                <a:gd name="connsiteY74" fmla="*/ 527 h 362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868581" h="3624903">
                  <a:moveTo>
                    <a:pt x="430125" y="1118822"/>
                  </a:moveTo>
                  <a:cubicBezTo>
                    <a:pt x="365665" y="1112991"/>
                    <a:pt x="284161" y="1223029"/>
                    <a:pt x="225384" y="1280440"/>
                  </a:cubicBezTo>
                  <a:cubicBezTo>
                    <a:pt x="284748" y="1316371"/>
                    <a:pt x="514392" y="1471029"/>
                    <a:pt x="548760" y="1428850"/>
                  </a:cubicBezTo>
                  <a:cubicBezTo>
                    <a:pt x="597189" y="1369486"/>
                    <a:pt x="505018" y="1164836"/>
                    <a:pt x="456591" y="1128907"/>
                  </a:cubicBezTo>
                  <a:cubicBezTo>
                    <a:pt x="448194" y="1122853"/>
                    <a:pt x="439333" y="1119655"/>
                    <a:pt x="430125" y="1118822"/>
                  </a:cubicBezTo>
                  <a:close/>
                  <a:moveTo>
                    <a:pt x="1586325" y="890191"/>
                  </a:moveTo>
                  <a:lnTo>
                    <a:pt x="1603946" y="890191"/>
                  </a:lnTo>
                  <a:cubicBezTo>
                    <a:pt x="1613807" y="890191"/>
                    <a:pt x="1621801" y="898185"/>
                    <a:pt x="1621801" y="908046"/>
                  </a:cubicBezTo>
                  <a:lnTo>
                    <a:pt x="1621801" y="933490"/>
                  </a:lnTo>
                  <a:lnTo>
                    <a:pt x="1647679" y="936098"/>
                  </a:lnTo>
                  <a:cubicBezTo>
                    <a:pt x="1766482" y="960409"/>
                    <a:pt x="1855850" y="1065525"/>
                    <a:pt x="1855850" y="1191516"/>
                  </a:cubicBezTo>
                  <a:lnTo>
                    <a:pt x="1854000" y="1209876"/>
                  </a:lnTo>
                  <a:lnTo>
                    <a:pt x="1336272" y="1209876"/>
                  </a:lnTo>
                  <a:lnTo>
                    <a:pt x="1334421" y="1191516"/>
                  </a:lnTo>
                  <a:cubicBezTo>
                    <a:pt x="1334421" y="1065525"/>
                    <a:pt x="1423790" y="960409"/>
                    <a:pt x="1542593" y="936098"/>
                  </a:cubicBezTo>
                  <a:lnTo>
                    <a:pt x="1568470" y="933490"/>
                  </a:lnTo>
                  <a:lnTo>
                    <a:pt x="1568470" y="908046"/>
                  </a:lnTo>
                  <a:cubicBezTo>
                    <a:pt x="1568470" y="898185"/>
                    <a:pt x="1576463" y="890191"/>
                    <a:pt x="1586325" y="890191"/>
                  </a:cubicBezTo>
                  <a:close/>
                  <a:moveTo>
                    <a:pt x="811141" y="527"/>
                  </a:moveTo>
                  <a:cubicBezTo>
                    <a:pt x="843480" y="3703"/>
                    <a:pt x="886392" y="20911"/>
                    <a:pt x="945560" y="43173"/>
                  </a:cubicBezTo>
                  <a:cubicBezTo>
                    <a:pt x="968994" y="52546"/>
                    <a:pt x="981492" y="66607"/>
                    <a:pt x="978368" y="90039"/>
                  </a:cubicBezTo>
                  <a:cubicBezTo>
                    <a:pt x="961182" y="236886"/>
                    <a:pt x="1003363" y="352489"/>
                    <a:pt x="959621" y="522771"/>
                  </a:cubicBezTo>
                  <a:cubicBezTo>
                    <a:pt x="954934" y="558701"/>
                    <a:pt x="956497" y="594632"/>
                    <a:pt x="929938" y="629001"/>
                  </a:cubicBezTo>
                  <a:cubicBezTo>
                    <a:pt x="925253" y="635250"/>
                    <a:pt x="920565" y="643060"/>
                    <a:pt x="915879" y="649309"/>
                  </a:cubicBezTo>
                  <a:cubicBezTo>
                    <a:pt x="900257" y="678991"/>
                    <a:pt x="861201" y="703987"/>
                    <a:pt x="858077" y="725857"/>
                  </a:cubicBezTo>
                  <a:cubicBezTo>
                    <a:pt x="858077" y="725857"/>
                    <a:pt x="856515" y="725857"/>
                    <a:pt x="856515" y="725857"/>
                  </a:cubicBezTo>
                  <a:cubicBezTo>
                    <a:pt x="851828" y="778972"/>
                    <a:pt x="859640" y="832087"/>
                    <a:pt x="961182" y="858644"/>
                  </a:cubicBezTo>
                  <a:cubicBezTo>
                    <a:pt x="1120527" y="899261"/>
                    <a:pt x="1062727" y="1066418"/>
                    <a:pt x="1054915" y="1202329"/>
                  </a:cubicBezTo>
                  <a:cubicBezTo>
                    <a:pt x="1040856" y="1421038"/>
                    <a:pt x="1064288" y="1397606"/>
                    <a:pt x="1281435" y="1364799"/>
                  </a:cubicBezTo>
                  <a:cubicBezTo>
                    <a:pt x="1342361" y="1355426"/>
                    <a:pt x="1397039" y="1375735"/>
                    <a:pt x="1447029" y="1311684"/>
                  </a:cubicBezTo>
                  <a:cubicBezTo>
                    <a:pt x="1420471" y="1267942"/>
                    <a:pt x="1359546" y="1321057"/>
                    <a:pt x="1322053" y="1236698"/>
                  </a:cubicBezTo>
                  <a:cubicBezTo>
                    <a:pt x="1440780" y="1236698"/>
                    <a:pt x="1732912" y="1235137"/>
                    <a:pt x="1820396" y="1230449"/>
                  </a:cubicBezTo>
                  <a:cubicBezTo>
                    <a:pt x="1865700" y="1228888"/>
                    <a:pt x="1896945" y="1246071"/>
                    <a:pt x="1829769" y="1280440"/>
                  </a:cubicBezTo>
                  <a:cubicBezTo>
                    <a:pt x="1768844" y="1297625"/>
                    <a:pt x="1793839" y="1269505"/>
                    <a:pt x="1737600" y="1313247"/>
                  </a:cubicBezTo>
                  <a:cubicBezTo>
                    <a:pt x="1715729" y="1336679"/>
                    <a:pt x="1690733" y="1339803"/>
                    <a:pt x="1656365" y="1336679"/>
                  </a:cubicBezTo>
                  <a:cubicBezTo>
                    <a:pt x="1493895" y="1419477"/>
                    <a:pt x="1309555" y="1486651"/>
                    <a:pt x="1133025" y="1522582"/>
                  </a:cubicBezTo>
                  <a:cubicBezTo>
                    <a:pt x="1040856" y="1539766"/>
                    <a:pt x="1028358" y="1583508"/>
                    <a:pt x="1040856" y="1678803"/>
                  </a:cubicBezTo>
                  <a:cubicBezTo>
                    <a:pt x="1075224" y="1949064"/>
                    <a:pt x="1092408" y="2269317"/>
                    <a:pt x="1092408" y="2541140"/>
                  </a:cubicBezTo>
                  <a:cubicBezTo>
                    <a:pt x="1092408" y="2584882"/>
                    <a:pt x="1065851" y="2583319"/>
                    <a:pt x="1026795" y="2613002"/>
                  </a:cubicBezTo>
                  <a:cubicBezTo>
                    <a:pt x="1025234" y="2634873"/>
                    <a:pt x="1009612" y="2655181"/>
                    <a:pt x="1008049" y="2675490"/>
                  </a:cubicBezTo>
                  <a:cubicBezTo>
                    <a:pt x="1003363" y="2794218"/>
                    <a:pt x="998675" y="2911382"/>
                    <a:pt x="986178" y="3028548"/>
                  </a:cubicBezTo>
                  <a:cubicBezTo>
                    <a:pt x="965870" y="3211326"/>
                    <a:pt x="922128" y="3336302"/>
                    <a:pt x="1111154" y="3467527"/>
                  </a:cubicBezTo>
                  <a:cubicBezTo>
                    <a:pt x="1134588" y="3483150"/>
                    <a:pt x="1170518" y="3506583"/>
                    <a:pt x="1154896" y="3540952"/>
                  </a:cubicBezTo>
                  <a:cubicBezTo>
                    <a:pt x="1140837" y="3572196"/>
                    <a:pt x="1101781" y="3558137"/>
                    <a:pt x="1073661" y="3561260"/>
                  </a:cubicBezTo>
                  <a:cubicBezTo>
                    <a:pt x="978368" y="3569072"/>
                    <a:pt x="967431" y="3483150"/>
                    <a:pt x="875262" y="3484713"/>
                  </a:cubicBezTo>
                  <a:cubicBezTo>
                    <a:pt x="850267" y="3459717"/>
                    <a:pt x="792464" y="3486274"/>
                    <a:pt x="790903" y="3422224"/>
                  </a:cubicBezTo>
                  <a:cubicBezTo>
                    <a:pt x="790903" y="3408164"/>
                    <a:pt x="790903" y="3380044"/>
                    <a:pt x="790903" y="3365985"/>
                  </a:cubicBezTo>
                  <a:cubicBezTo>
                    <a:pt x="764345" y="3303497"/>
                    <a:pt x="811211" y="3223823"/>
                    <a:pt x="786215" y="3161335"/>
                  </a:cubicBezTo>
                  <a:cubicBezTo>
                    <a:pt x="747161" y="3122281"/>
                    <a:pt x="792464" y="3076976"/>
                    <a:pt x="776842" y="3036359"/>
                  </a:cubicBezTo>
                  <a:cubicBezTo>
                    <a:pt x="761220" y="2898885"/>
                    <a:pt x="806525" y="2775471"/>
                    <a:pt x="773718" y="2637997"/>
                  </a:cubicBezTo>
                  <a:lnTo>
                    <a:pt x="775281" y="2641122"/>
                  </a:lnTo>
                  <a:cubicBezTo>
                    <a:pt x="773718" y="2637997"/>
                    <a:pt x="773718" y="2633310"/>
                    <a:pt x="772156" y="2630185"/>
                  </a:cubicBezTo>
                  <a:lnTo>
                    <a:pt x="690922" y="2630185"/>
                  </a:lnTo>
                  <a:cubicBezTo>
                    <a:pt x="661239" y="2759849"/>
                    <a:pt x="640931" y="2844208"/>
                    <a:pt x="656553" y="2980119"/>
                  </a:cubicBezTo>
                  <a:cubicBezTo>
                    <a:pt x="651866" y="2986368"/>
                    <a:pt x="665926" y="3097286"/>
                    <a:pt x="661239" y="3151962"/>
                  </a:cubicBezTo>
                  <a:cubicBezTo>
                    <a:pt x="647180" y="3209764"/>
                    <a:pt x="637807" y="3376920"/>
                    <a:pt x="651866" y="3426910"/>
                  </a:cubicBezTo>
                  <a:cubicBezTo>
                    <a:pt x="661239" y="3481588"/>
                    <a:pt x="684673" y="3536264"/>
                    <a:pt x="694046" y="3590943"/>
                  </a:cubicBezTo>
                  <a:cubicBezTo>
                    <a:pt x="637807" y="3651869"/>
                    <a:pt x="594065" y="3615938"/>
                    <a:pt x="536262" y="3597191"/>
                  </a:cubicBezTo>
                  <a:cubicBezTo>
                    <a:pt x="483147" y="3555013"/>
                    <a:pt x="469088" y="3494086"/>
                    <a:pt x="475337" y="3434722"/>
                  </a:cubicBezTo>
                  <a:cubicBezTo>
                    <a:pt x="486272" y="3333178"/>
                    <a:pt x="506581" y="3236321"/>
                    <a:pt x="458152" y="3142589"/>
                  </a:cubicBezTo>
                  <a:cubicBezTo>
                    <a:pt x="445655" y="3117593"/>
                    <a:pt x="451903" y="3080100"/>
                    <a:pt x="451903" y="3048856"/>
                  </a:cubicBezTo>
                  <a:cubicBezTo>
                    <a:pt x="455028" y="2908258"/>
                    <a:pt x="442530" y="2769222"/>
                    <a:pt x="445655" y="2628624"/>
                  </a:cubicBezTo>
                  <a:lnTo>
                    <a:pt x="403476" y="2628624"/>
                  </a:lnTo>
                  <a:cubicBezTo>
                    <a:pt x="403476" y="2628624"/>
                    <a:pt x="408161" y="2583319"/>
                    <a:pt x="406600" y="2583319"/>
                  </a:cubicBezTo>
                  <a:cubicBezTo>
                    <a:pt x="434720" y="2341178"/>
                    <a:pt x="439406" y="2142777"/>
                    <a:pt x="459715" y="1899073"/>
                  </a:cubicBezTo>
                  <a:cubicBezTo>
                    <a:pt x="465964" y="1828775"/>
                    <a:pt x="481586" y="1763162"/>
                    <a:pt x="505018" y="1697549"/>
                  </a:cubicBezTo>
                  <a:cubicBezTo>
                    <a:pt x="551885" y="1566324"/>
                    <a:pt x="576880" y="1600693"/>
                    <a:pt x="451903" y="1541329"/>
                  </a:cubicBezTo>
                  <a:cubicBezTo>
                    <a:pt x="317554" y="1477278"/>
                    <a:pt x="189453" y="1453845"/>
                    <a:pt x="44168" y="1361674"/>
                  </a:cubicBezTo>
                  <a:cubicBezTo>
                    <a:pt x="-15196" y="1324181"/>
                    <a:pt x="-10510" y="1278878"/>
                    <a:pt x="33232" y="1230449"/>
                  </a:cubicBezTo>
                  <a:cubicBezTo>
                    <a:pt x="186328" y="1060169"/>
                    <a:pt x="292558" y="860207"/>
                    <a:pt x="525328" y="807092"/>
                  </a:cubicBezTo>
                  <a:cubicBezTo>
                    <a:pt x="679985" y="772724"/>
                    <a:pt x="650304" y="735231"/>
                    <a:pt x="658115" y="689926"/>
                  </a:cubicBezTo>
                  <a:cubicBezTo>
                    <a:pt x="650304" y="685240"/>
                    <a:pt x="626870" y="602442"/>
                    <a:pt x="609687" y="552452"/>
                  </a:cubicBezTo>
                  <a:cubicBezTo>
                    <a:pt x="576880" y="460282"/>
                    <a:pt x="653429" y="380609"/>
                    <a:pt x="664363" y="290001"/>
                  </a:cubicBezTo>
                  <a:cubicBezTo>
                    <a:pt x="672175" y="235325"/>
                    <a:pt x="700295" y="197832"/>
                    <a:pt x="711230" y="143154"/>
                  </a:cubicBezTo>
                  <a:cubicBezTo>
                    <a:pt x="732710" y="28918"/>
                    <a:pt x="757242" y="-4767"/>
                    <a:pt x="811141" y="5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DCFBE7D-FFA0-4BBD-B1F7-351E57AACFB9}"/>
                </a:ext>
              </a:extLst>
            </p:cNvPr>
            <p:cNvSpPr/>
            <p:nvPr/>
          </p:nvSpPr>
          <p:spPr>
            <a:xfrm>
              <a:off x="4324538" y="3677860"/>
              <a:ext cx="551393" cy="1537213"/>
            </a:xfrm>
            <a:custGeom>
              <a:avLst/>
              <a:gdLst>
                <a:gd name="connsiteX0" fmla="*/ 39756 w 536713"/>
                <a:gd name="connsiteY0" fmla="*/ 0 h 1530626"/>
                <a:gd name="connsiteX1" fmla="*/ 159026 w 536713"/>
                <a:gd name="connsiteY1" fmla="*/ 268357 h 1530626"/>
                <a:gd name="connsiteX2" fmla="*/ 387626 w 536713"/>
                <a:gd name="connsiteY2" fmla="*/ 268357 h 1530626"/>
                <a:gd name="connsiteX3" fmla="*/ 367747 w 536713"/>
                <a:gd name="connsiteY3" fmla="*/ 49696 h 1530626"/>
                <a:gd name="connsiteX4" fmla="*/ 417443 w 536713"/>
                <a:gd name="connsiteY4" fmla="*/ 99392 h 1530626"/>
                <a:gd name="connsiteX5" fmla="*/ 447260 w 536713"/>
                <a:gd name="connsiteY5" fmla="*/ 377687 h 1530626"/>
                <a:gd name="connsiteX6" fmla="*/ 536713 w 536713"/>
                <a:gd name="connsiteY6" fmla="*/ 1530626 h 1530626"/>
                <a:gd name="connsiteX7" fmla="*/ 79513 w 536713"/>
                <a:gd name="connsiteY7" fmla="*/ 1520687 h 1530626"/>
                <a:gd name="connsiteX8" fmla="*/ 139147 w 536713"/>
                <a:gd name="connsiteY8" fmla="*/ 695739 h 1530626"/>
                <a:gd name="connsiteX9" fmla="*/ 9939 w 536713"/>
                <a:gd name="connsiteY9" fmla="*/ 636105 h 1530626"/>
                <a:gd name="connsiteX10" fmla="*/ 0 w 536713"/>
                <a:gd name="connsiteY10" fmla="*/ 606287 h 1530626"/>
                <a:gd name="connsiteX11" fmla="*/ 109330 w 536713"/>
                <a:gd name="connsiteY11" fmla="*/ 636105 h 1530626"/>
                <a:gd name="connsiteX12" fmla="*/ 49695 w 536713"/>
                <a:gd name="connsiteY12" fmla="*/ 318052 h 1530626"/>
                <a:gd name="connsiteX13" fmla="*/ 39756 w 536713"/>
                <a:gd name="connsiteY13" fmla="*/ 0 h 1530626"/>
                <a:gd name="connsiteX0" fmla="*/ 39756 w 536713"/>
                <a:gd name="connsiteY0" fmla="*/ 0 h 1530626"/>
                <a:gd name="connsiteX1" fmla="*/ 159026 w 536713"/>
                <a:gd name="connsiteY1" fmla="*/ 268357 h 1530626"/>
                <a:gd name="connsiteX2" fmla="*/ 387626 w 536713"/>
                <a:gd name="connsiteY2" fmla="*/ 268357 h 1530626"/>
                <a:gd name="connsiteX3" fmla="*/ 367747 w 536713"/>
                <a:gd name="connsiteY3" fmla="*/ 49696 h 1530626"/>
                <a:gd name="connsiteX4" fmla="*/ 409180 w 536713"/>
                <a:gd name="connsiteY4" fmla="*/ 77358 h 1530626"/>
                <a:gd name="connsiteX5" fmla="*/ 447260 w 536713"/>
                <a:gd name="connsiteY5" fmla="*/ 377687 h 1530626"/>
                <a:gd name="connsiteX6" fmla="*/ 536713 w 536713"/>
                <a:gd name="connsiteY6" fmla="*/ 1530626 h 1530626"/>
                <a:gd name="connsiteX7" fmla="*/ 79513 w 536713"/>
                <a:gd name="connsiteY7" fmla="*/ 1520687 h 1530626"/>
                <a:gd name="connsiteX8" fmla="*/ 139147 w 536713"/>
                <a:gd name="connsiteY8" fmla="*/ 695739 h 1530626"/>
                <a:gd name="connsiteX9" fmla="*/ 9939 w 536713"/>
                <a:gd name="connsiteY9" fmla="*/ 636105 h 1530626"/>
                <a:gd name="connsiteX10" fmla="*/ 0 w 536713"/>
                <a:gd name="connsiteY10" fmla="*/ 606287 h 1530626"/>
                <a:gd name="connsiteX11" fmla="*/ 109330 w 536713"/>
                <a:gd name="connsiteY11" fmla="*/ 636105 h 1530626"/>
                <a:gd name="connsiteX12" fmla="*/ 49695 w 536713"/>
                <a:gd name="connsiteY12" fmla="*/ 318052 h 1530626"/>
                <a:gd name="connsiteX13" fmla="*/ 39756 w 536713"/>
                <a:gd name="connsiteY13" fmla="*/ 0 h 1530626"/>
                <a:gd name="connsiteX0" fmla="*/ 39756 w 536713"/>
                <a:gd name="connsiteY0" fmla="*/ 0 h 1530626"/>
                <a:gd name="connsiteX1" fmla="*/ 159026 w 536713"/>
                <a:gd name="connsiteY1" fmla="*/ 268357 h 1530626"/>
                <a:gd name="connsiteX2" fmla="*/ 387626 w 536713"/>
                <a:gd name="connsiteY2" fmla="*/ 268357 h 1530626"/>
                <a:gd name="connsiteX3" fmla="*/ 367747 w 536713"/>
                <a:gd name="connsiteY3" fmla="*/ 49696 h 1530626"/>
                <a:gd name="connsiteX4" fmla="*/ 409180 w 536713"/>
                <a:gd name="connsiteY4" fmla="*/ 77358 h 1530626"/>
                <a:gd name="connsiteX5" fmla="*/ 450015 w 536713"/>
                <a:gd name="connsiteY5" fmla="*/ 303323 h 1530626"/>
                <a:gd name="connsiteX6" fmla="*/ 536713 w 536713"/>
                <a:gd name="connsiteY6" fmla="*/ 1530626 h 1530626"/>
                <a:gd name="connsiteX7" fmla="*/ 79513 w 536713"/>
                <a:gd name="connsiteY7" fmla="*/ 1520687 h 1530626"/>
                <a:gd name="connsiteX8" fmla="*/ 139147 w 536713"/>
                <a:gd name="connsiteY8" fmla="*/ 695739 h 1530626"/>
                <a:gd name="connsiteX9" fmla="*/ 9939 w 536713"/>
                <a:gd name="connsiteY9" fmla="*/ 636105 h 1530626"/>
                <a:gd name="connsiteX10" fmla="*/ 0 w 536713"/>
                <a:gd name="connsiteY10" fmla="*/ 606287 h 1530626"/>
                <a:gd name="connsiteX11" fmla="*/ 109330 w 536713"/>
                <a:gd name="connsiteY11" fmla="*/ 636105 h 1530626"/>
                <a:gd name="connsiteX12" fmla="*/ 49695 w 536713"/>
                <a:gd name="connsiteY12" fmla="*/ 318052 h 1530626"/>
                <a:gd name="connsiteX13" fmla="*/ 39756 w 536713"/>
                <a:gd name="connsiteY13" fmla="*/ 0 h 1530626"/>
                <a:gd name="connsiteX0" fmla="*/ 39756 w 536713"/>
                <a:gd name="connsiteY0" fmla="*/ 0 h 1530626"/>
                <a:gd name="connsiteX1" fmla="*/ 159026 w 536713"/>
                <a:gd name="connsiteY1" fmla="*/ 268357 h 1530626"/>
                <a:gd name="connsiteX2" fmla="*/ 387626 w 536713"/>
                <a:gd name="connsiteY2" fmla="*/ 268357 h 1530626"/>
                <a:gd name="connsiteX3" fmla="*/ 367747 w 536713"/>
                <a:gd name="connsiteY3" fmla="*/ 49696 h 1530626"/>
                <a:gd name="connsiteX4" fmla="*/ 409180 w 536713"/>
                <a:gd name="connsiteY4" fmla="*/ 77358 h 1530626"/>
                <a:gd name="connsiteX5" fmla="*/ 450015 w 536713"/>
                <a:gd name="connsiteY5" fmla="*/ 303323 h 1530626"/>
                <a:gd name="connsiteX6" fmla="*/ 536713 w 536713"/>
                <a:gd name="connsiteY6" fmla="*/ 1530626 h 1530626"/>
                <a:gd name="connsiteX7" fmla="*/ 79513 w 536713"/>
                <a:gd name="connsiteY7" fmla="*/ 1520687 h 1530626"/>
                <a:gd name="connsiteX8" fmla="*/ 139147 w 536713"/>
                <a:gd name="connsiteY8" fmla="*/ 695739 h 1530626"/>
                <a:gd name="connsiteX9" fmla="*/ 9939 w 536713"/>
                <a:gd name="connsiteY9" fmla="*/ 636105 h 1530626"/>
                <a:gd name="connsiteX10" fmla="*/ 0 w 536713"/>
                <a:gd name="connsiteY10" fmla="*/ 606287 h 1530626"/>
                <a:gd name="connsiteX11" fmla="*/ 109330 w 536713"/>
                <a:gd name="connsiteY11" fmla="*/ 636105 h 1530626"/>
                <a:gd name="connsiteX12" fmla="*/ 49695 w 536713"/>
                <a:gd name="connsiteY12" fmla="*/ 318052 h 1530626"/>
                <a:gd name="connsiteX13" fmla="*/ 39756 w 536713"/>
                <a:gd name="connsiteY13" fmla="*/ 0 h 1530626"/>
                <a:gd name="connsiteX0" fmla="*/ 39756 w 556835"/>
                <a:gd name="connsiteY0" fmla="*/ 0 h 1530626"/>
                <a:gd name="connsiteX1" fmla="*/ 159026 w 556835"/>
                <a:gd name="connsiteY1" fmla="*/ 268357 h 1530626"/>
                <a:gd name="connsiteX2" fmla="*/ 387626 w 556835"/>
                <a:gd name="connsiteY2" fmla="*/ 268357 h 1530626"/>
                <a:gd name="connsiteX3" fmla="*/ 367747 w 556835"/>
                <a:gd name="connsiteY3" fmla="*/ 49696 h 1530626"/>
                <a:gd name="connsiteX4" fmla="*/ 409180 w 556835"/>
                <a:gd name="connsiteY4" fmla="*/ 77358 h 1530626"/>
                <a:gd name="connsiteX5" fmla="*/ 450015 w 556835"/>
                <a:gd name="connsiteY5" fmla="*/ 303323 h 1530626"/>
                <a:gd name="connsiteX6" fmla="*/ 473246 w 556835"/>
                <a:gd name="connsiteY6" fmla="*/ 473486 h 1530626"/>
                <a:gd name="connsiteX7" fmla="*/ 536713 w 556835"/>
                <a:gd name="connsiteY7" fmla="*/ 1530626 h 1530626"/>
                <a:gd name="connsiteX8" fmla="*/ 79513 w 556835"/>
                <a:gd name="connsiteY8" fmla="*/ 1520687 h 1530626"/>
                <a:gd name="connsiteX9" fmla="*/ 139147 w 556835"/>
                <a:gd name="connsiteY9" fmla="*/ 695739 h 1530626"/>
                <a:gd name="connsiteX10" fmla="*/ 9939 w 556835"/>
                <a:gd name="connsiteY10" fmla="*/ 636105 h 1530626"/>
                <a:gd name="connsiteX11" fmla="*/ 0 w 556835"/>
                <a:gd name="connsiteY11" fmla="*/ 606287 h 1530626"/>
                <a:gd name="connsiteX12" fmla="*/ 109330 w 556835"/>
                <a:gd name="connsiteY12" fmla="*/ 636105 h 1530626"/>
                <a:gd name="connsiteX13" fmla="*/ 49695 w 556835"/>
                <a:gd name="connsiteY13" fmla="*/ 318052 h 1530626"/>
                <a:gd name="connsiteX14" fmla="*/ 39756 w 556835"/>
                <a:gd name="connsiteY14" fmla="*/ 0 h 1530626"/>
                <a:gd name="connsiteX0" fmla="*/ 39756 w 554175"/>
                <a:gd name="connsiteY0" fmla="*/ 0 h 1530626"/>
                <a:gd name="connsiteX1" fmla="*/ 159026 w 554175"/>
                <a:gd name="connsiteY1" fmla="*/ 268357 h 1530626"/>
                <a:gd name="connsiteX2" fmla="*/ 387626 w 554175"/>
                <a:gd name="connsiteY2" fmla="*/ 268357 h 1530626"/>
                <a:gd name="connsiteX3" fmla="*/ 367747 w 554175"/>
                <a:gd name="connsiteY3" fmla="*/ 49696 h 1530626"/>
                <a:gd name="connsiteX4" fmla="*/ 409180 w 554175"/>
                <a:gd name="connsiteY4" fmla="*/ 77358 h 1530626"/>
                <a:gd name="connsiteX5" fmla="*/ 450015 w 554175"/>
                <a:gd name="connsiteY5" fmla="*/ 303323 h 1530626"/>
                <a:gd name="connsiteX6" fmla="*/ 448458 w 554175"/>
                <a:gd name="connsiteY6" fmla="*/ 506536 h 1530626"/>
                <a:gd name="connsiteX7" fmla="*/ 536713 w 554175"/>
                <a:gd name="connsiteY7" fmla="*/ 1530626 h 1530626"/>
                <a:gd name="connsiteX8" fmla="*/ 79513 w 554175"/>
                <a:gd name="connsiteY8" fmla="*/ 1520687 h 1530626"/>
                <a:gd name="connsiteX9" fmla="*/ 139147 w 554175"/>
                <a:gd name="connsiteY9" fmla="*/ 695739 h 1530626"/>
                <a:gd name="connsiteX10" fmla="*/ 9939 w 554175"/>
                <a:gd name="connsiteY10" fmla="*/ 636105 h 1530626"/>
                <a:gd name="connsiteX11" fmla="*/ 0 w 554175"/>
                <a:gd name="connsiteY11" fmla="*/ 606287 h 1530626"/>
                <a:gd name="connsiteX12" fmla="*/ 109330 w 554175"/>
                <a:gd name="connsiteY12" fmla="*/ 636105 h 1530626"/>
                <a:gd name="connsiteX13" fmla="*/ 49695 w 554175"/>
                <a:gd name="connsiteY13" fmla="*/ 318052 h 1530626"/>
                <a:gd name="connsiteX14" fmla="*/ 39756 w 554175"/>
                <a:gd name="connsiteY14" fmla="*/ 0 h 1530626"/>
                <a:gd name="connsiteX0" fmla="*/ 39756 w 554175"/>
                <a:gd name="connsiteY0" fmla="*/ 0 h 1530626"/>
                <a:gd name="connsiteX1" fmla="*/ 159026 w 554175"/>
                <a:gd name="connsiteY1" fmla="*/ 268357 h 1530626"/>
                <a:gd name="connsiteX2" fmla="*/ 387626 w 554175"/>
                <a:gd name="connsiteY2" fmla="*/ 268357 h 1530626"/>
                <a:gd name="connsiteX3" fmla="*/ 367747 w 554175"/>
                <a:gd name="connsiteY3" fmla="*/ 49696 h 1530626"/>
                <a:gd name="connsiteX4" fmla="*/ 409180 w 554175"/>
                <a:gd name="connsiteY4" fmla="*/ 77358 h 1530626"/>
                <a:gd name="connsiteX5" fmla="*/ 450015 w 554175"/>
                <a:gd name="connsiteY5" fmla="*/ 303323 h 1530626"/>
                <a:gd name="connsiteX6" fmla="*/ 448458 w 554175"/>
                <a:gd name="connsiteY6" fmla="*/ 506536 h 1530626"/>
                <a:gd name="connsiteX7" fmla="*/ 536713 w 554175"/>
                <a:gd name="connsiteY7" fmla="*/ 1530626 h 1530626"/>
                <a:gd name="connsiteX8" fmla="*/ 79513 w 554175"/>
                <a:gd name="connsiteY8" fmla="*/ 1520687 h 1530626"/>
                <a:gd name="connsiteX9" fmla="*/ 139147 w 554175"/>
                <a:gd name="connsiteY9" fmla="*/ 695739 h 1530626"/>
                <a:gd name="connsiteX10" fmla="*/ 9939 w 554175"/>
                <a:gd name="connsiteY10" fmla="*/ 636105 h 1530626"/>
                <a:gd name="connsiteX11" fmla="*/ 0 w 554175"/>
                <a:gd name="connsiteY11" fmla="*/ 606287 h 1530626"/>
                <a:gd name="connsiteX12" fmla="*/ 109330 w 554175"/>
                <a:gd name="connsiteY12" fmla="*/ 636105 h 1530626"/>
                <a:gd name="connsiteX13" fmla="*/ 49695 w 554175"/>
                <a:gd name="connsiteY13" fmla="*/ 318052 h 1530626"/>
                <a:gd name="connsiteX14" fmla="*/ 39756 w 554175"/>
                <a:gd name="connsiteY14" fmla="*/ 0 h 1530626"/>
                <a:gd name="connsiteX0" fmla="*/ 39756 w 553436"/>
                <a:gd name="connsiteY0" fmla="*/ 0 h 1530626"/>
                <a:gd name="connsiteX1" fmla="*/ 159026 w 553436"/>
                <a:gd name="connsiteY1" fmla="*/ 268357 h 1530626"/>
                <a:gd name="connsiteX2" fmla="*/ 387626 w 553436"/>
                <a:gd name="connsiteY2" fmla="*/ 268357 h 1530626"/>
                <a:gd name="connsiteX3" fmla="*/ 367747 w 553436"/>
                <a:gd name="connsiteY3" fmla="*/ 49696 h 1530626"/>
                <a:gd name="connsiteX4" fmla="*/ 409180 w 553436"/>
                <a:gd name="connsiteY4" fmla="*/ 77358 h 1530626"/>
                <a:gd name="connsiteX5" fmla="*/ 450015 w 553436"/>
                <a:gd name="connsiteY5" fmla="*/ 303323 h 1530626"/>
                <a:gd name="connsiteX6" fmla="*/ 440195 w 553436"/>
                <a:gd name="connsiteY6" fmla="*/ 517553 h 1530626"/>
                <a:gd name="connsiteX7" fmla="*/ 536713 w 553436"/>
                <a:gd name="connsiteY7" fmla="*/ 1530626 h 1530626"/>
                <a:gd name="connsiteX8" fmla="*/ 79513 w 553436"/>
                <a:gd name="connsiteY8" fmla="*/ 1520687 h 1530626"/>
                <a:gd name="connsiteX9" fmla="*/ 139147 w 553436"/>
                <a:gd name="connsiteY9" fmla="*/ 695739 h 1530626"/>
                <a:gd name="connsiteX10" fmla="*/ 9939 w 553436"/>
                <a:gd name="connsiteY10" fmla="*/ 636105 h 1530626"/>
                <a:gd name="connsiteX11" fmla="*/ 0 w 553436"/>
                <a:gd name="connsiteY11" fmla="*/ 606287 h 1530626"/>
                <a:gd name="connsiteX12" fmla="*/ 109330 w 553436"/>
                <a:gd name="connsiteY12" fmla="*/ 636105 h 1530626"/>
                <a:gd name="connsiteX13" fmla="*/ 49695 w 553436"/>
                <a:gd name="connsiteY13" fmla="*/ 318052 h 1530626"/>
                <a:gd name="connsiteX14" fmla="*/ 39756 w 553436"/>
                <a:gd name="connsiteY14" fmla="*/ 0 h 1530626"/>
                <a:gd name="connsiteX0" fmla="*/ 39756 w 551130"/>
                <a:gd name="connsiteY0" fmla="*/ 0 h 1530626"/>
                <a:gd name="connsiteX1" fmla="*/ 159026 w 551130"/>
                <a:gd name="connsiteY1" fmla="*/ 268357 h 1530626"/>
                <a:gd name="connsiteX2" fmla="*/ 387626 w 551130"/>
                <a:gd name="connsiteY2" fmla="*/ 268357 h 1530626"/>
                <a:gd name="connsiteX3" fmla="*/ 367747 w 551130"/>
                <a:gd name="connsiteY3" fmla="*/ 49696 h 1530626"/>
                <a:gd name="connsiteX4" fmla="*/ 409180 w 551130"/>
                <a:gd name="connsiteY4" fmla="*/ 77358 h 1530626"/>
                <a:gd name="connsiteX5" fmla="*/ 450015 w 551130"/>
                <a:gd name="connsiteY5" fmla="*/ 303323 h 1530626"/>
                <a:gd name="connsiteX6" fmla="*/ 440195 w 551130"/>
                <a:gd name="connsiteY6" fmla="*/ 517553 h 1530626"/>
                <a:gd name="connsiteX7" fmla="*/ 536713 w 551130"/>
                <a:gd name="connsiteY7" fmla="*/ 1530626 h 1530626"/>
                <a:gd name="connsiteX8" fmla="*/ 79513 w 551130"/>
                <a:gd name="connsiteY8" fmla="*/ 1520687 h 1530626"/>
                <a:gd name="connsiteX9" fmla="*/ 139147 w 551130"/>
                <a:gd name="connsiteY9" fmla="*/ 695739 h 1530626"/>
                <a:gd name="connsiteX10" fmla="*/ 9939 w 551130"/>
                <a:gd name="connsiteY10" fmla="*/ 636105 h 1530626"/>
                <a:gd name="connsiteX11" fmla="*/ 0 w 551130"/>
                <a:gd name="connsiteY11" fmla="*/ 606287 h 1530626"/>
                <a:gd name="connsiteX12" fmla="*/ 109330 w 551130"/>
                <a:gd name="connsiteY12" fmla="*/ 636105 h 1530626"/>
                <a:gd name="connsiteX13" fmla="*/ 49695 w 551130"/>
                <a:gd name="connsiteY13" fmla="*/ 318052 h 1530626"/>
                <a:gd name="connsiteX14" fmla="*/ 39756 w 551130"/>
                <a:gd name="connsiteY14" fmla="*/ 0 h 1530626"/>
                <a:gd name="connsiteX0" fmla="*/ 39756 w 552204"/>
                <a:gd name="connsiteY0" fmla="*/ 0 h 1530626"/>
                <a:gd name="connsiteX1" fmla="*/ 159026 w 552204"/>
                <a:gd name="connsiteY1" fmla="*/ 268357 h 1530626"/>
                <a:gd name="connsiteX2" fmla="*/ 387626 w 552204"/>
                <a:gd name="connsiteY2" fmla="*/ 268357 h 1530626"/>
                <a:gd name="connsiteX3" fmla="*/ 367747 w 552204"/>
                <a:gd name="connsiteY3" fmla="*/ 49696 h 1530626"/>
                <a:gd name="connsiteX4" fmla="*/ 409180 w 552204"/>
                <a:gd name="connsiteY4" fmla="*/ 77358 h 1530626"/>
                <a:gd name="connsiteX5" fmla="*/ 450015 w 552204"/>
                <a:gd name="connsiteY5" fmla="*/ 303323 h 1530626"/>
                <a:gd name="connsiteX6" fmla="*/ 440195 w 552204"/>
                <a:gd name="connsiteY6" fmla="*/ 517553 h 1530626"/>
                <a:gd name="connsiteX7" fmla="*/ 536713 w 552204"/>
                <a:gd name="connsiteY7" fmla="*/ 1530626 h 1530626"/>
                <a:gd name="connsiteX8" fmla="*/ 79513 w 552204"/>
                <a:gd name="connsiteY8" fmla="*/ 1520687 h 1530626"/>
                <a:gd name="connsiteX9" fmla="*/ 139147 w 552204"/>
                <a:gd name="connsiteY9" fmla="*/ 695739 h 1530626"/>
                <a:gd name="connsiteX10" fmla="*/ 9939 w 552204"/>
                <a:gd name="connsiteY10" fmla="*/ 636105 h 1530626"/>
                <a:gd name="connsiteX11" fmla="*/ 0 w 552204"/>
                <a:gd name="connsiteY11" fmla="*/ 606287 h 1530626"/>
                <a:gd name="connsiteX12" fmla="*/ 109330 w 552204"/>
                <a:gd name="connsiteY12" fmla="*/ 636105 h 1530626"/>
                <a:gd name="connsiteX13" fmla="*/ 49695 w 552204"/>
                <a:gd name="connsiteY13" fmla="*/ 318052 h 1530626"/>
                <a:gd name="connsiteX14" fmla="*/ 39756 w 552204"/>
                <a:gd name="connsiteY14" fmla="*/ 0 h 1530626"/>
                <a:gd name="connsiteX0" fmla="*/ 39756 w 538253"/>
                <a:gd name="connsiteY0" fmla="*/ 0 h 1530626"/>
                <a:gd name="connsiteX1" fmla="*/ 159026 w 538253"/>
                <a:gd name="connsiteY1" fmla="*/ 268357 h 1530626"/>
                <a:gd name="connsiteX2" fmla="*/ 387626 w 538253"/>
                <a:gd name="connsiteY2" fmla="*/ 268357 h 1530626"/>
                <a:gd name="connsiteX3" fmla="*/ 367747 w 538253"/>
                <a:gd name="connsiteY3" fmla="*/ 49696 h 1530626"/>
                <a:gd name="connsiteX4" fmla="*/ 409180 w 538253"/>
                <a:gd name="connsiteY4" fmla="*/ 77358 h 1530626"/>
                <a:gd name="connsiteX5" fmla="*/ 450015 w 538253"/>
                <a:gd name="connsiteY5" fmla="*/ 303323 h 1530626"/>
                <a:gd name="connsiteX6" fmla="*/ 440195 w 538253"/>
                <a:gd name="connsiteY6" fmla="*/ 517553 h 1530626"/>
                <a:gd name="connsiteX7" fmla="*/ 536713 w 538253"/>
                <a:gd name="connsiteY7" fmla="*/ 1530626 h 1530626"/>
                <a:gd name="connsiteX8" fmla="*/ 79513 w 538253"/>
                <a:gd name="connsiteY8" fmla="*/ 1520687 h 1530626"/>
                <a:gd name="connsiteX9" fmla="*/ 139147 w 538253"/>
                <a:gd name="connsiteY9" fmla="*/ 695739 h 1530626"/>
                <a:gd name="connsiteX10" fmla="*/ 9939 w 538253"/>
                <a:gd name="connsiteY10" fmla="*/ 636105 h 1530626"/>
                <a:gd name="connsiteX11" fmla="*/ 0 w 538253"/>
                <a:gd name="connsiteY11" fmla="*/ 606287 h 1530626"/>
                <a:gd name="connsiteX12" fmla="*/ 109330 w 538253"/>
                <a:gd name="connsiteY12" fmla="*/ 636105 h 1530626"/>
                <a:gd name="connsiteX13" fmla="*/ 49695 w 538253"/>
                <a:gd name="connsiteY13" fmla="*/ 318052 h 1530626"/>
                <a:gd name="connsiteX14" fmla="*/ 39756 w 538253"/>
                <a:gd name="connsiteY14" fmla="*/ 0 h 1530626"/>
                <a:gd name="connsiteX0" fmla="*/ 39756 w 538401"/>
                <a:gd name="connsiteY0" fmla="*/ 0 h 1530626"/>
                <a:gd name="connsiteX1" fmla="*/ 159026 w 538401"/>
                <a:gd name="connsiteY1" fmla="*/ 268357 h 1530626"/>
                <a:gd name="connsiteX2" fmla="*/ 387626 w 538401"/>
                <a:gd name="connsiteY2" fmla="*/ 268357 h 1530626"/>
                <a:gd name="connsiteX3" fmla="*/ 367747 w 538401"/>
                <a:gd name="connsiteY3" fmla="*/ 49696 h 1530626"/>
                <a:gd name="connsiteX4" fmla="*/ 409180 w 538401"/>
                <a:gd name="connsiteY4" fmla="*/ 77358 h 1530626"/>
                <a:gd name="connsiteX5" fmla="*/ 450015 w 538401"/>
                <a:gd name="connsiteY5" fmla="*/ 303323 h 1530626"/>
                <a:gd name="connsiteX6" fmla="*/ 451211 w 538401"/>
                <a:gd name="connsiteY6" fmla="*/ 611197 h 1530626"/>
                <a:gd name="connsiteX7" fmla="*/ 536713 w 538401"/>
                <a:gd name="connsiteY7" fmla="*/ 1530626 h 1530626"/>
                <a:gd name="connsiteX8" fmla="*/ 79513 w 538401"/>
                <a:gd name="connsiteY8" fmla="*/ 1520687 h 1530626"/>
                <a:gd name="connsiteX9" fmla="*/ 139147 w 538401"/>
                <a:gd name="connsiteY9" fmla="*/ 695739 h 1530626"/>
                <a:gd name="connsiteX10" fmla="*/ 9939 w 538401"/>
                <a:gd name="connsiteY10" fmla="*/ 636105 h 1530626"/>
                <a:gd name="connsiteX11" fmla="*/ 0 w 538401"/>
                <a:gd name="connsiteY11" fmla="*/ 606287 h 1530626"/>
                <a:gd name="connsiteX12" fmla="*/ 109330 w 538401"/>
                <a:gd name="connsiteY12" fmla="*/ 636105 h 1530626"/>
                <a:gd name="connsiteX13" fmla="*/ 49695 w 538401"/>
                <a:gd name="connsiteY13" fmla="*/ 318052 h 1530626"/>
                <a:gd name="connsiteX14" fmla="*/ 39756 w 538401"/>
                <a:gd name="connsiteY14" fmla="*/ 0 h 1530626"/>
                <a:gd name="connsiteX0" fmla="*/ 39756 w 539298"/>
                <a:gd name="connsiteY0" fmla="*/ 0 h 1530626"/>
                <a:gd name="connsiteX1" fmla="*/ 159026 w 539298"/>
                <a:gd name="connsiteY1" fmla="*/ 268357 h 1530626"/>
                <a:gd name="connsiteX2" fmla="*/ 387626 w 539298"/>
                <a:gd name="connsiteY2" fmla="*/ 268357 h 1530626"/>
                <a:gd name="connsiteX3" fmla="*/ 367747 w 539298"/>
                <a:gd name="connsiteY3" fmla="*/ 49696 h 1530626"/>
                <a:gd name="connsiteX4" fmla="*/ 409180 w 539298"/>
                <a:gd name="connsiteY4" fmla="*/ 77358 h 1530626"/>
                <a:gd name="connsiteX5" fmla="*/ 450015 w 539298"/>
                <a:gd name="connsiteY5" fmla="*/ 303323 h 1530626"/>
                <a:gd name="connsiteX6" fmla="*/ 451211 w 539298"/>
                <a:gd name="connsiteY6" fmla="*/ 611197 h 1530626"/>
                <a:gd name="connsiteX7" fmla="*/ 536713 w 539298"/>
                <a:gd name="connsiteY7" fmla="*/ 1530626 h 1530626"/>
                <a:gd name="connsiteX8" fmla="*/ 79513 w 539298"/>
                <a:gd name="connsiteY8" fmla="*/ 1520687 h 1530626"/>
                <a:gd name="connsiteX9" fmla="*/ 139147 w 539298"/>
                <a:gd name="connsiteY9" fmla="*/ 695739 h 1530626"/>
                <a:gd name="connsiteX10" fmla="*/ 9939 w 539298"/>
                <a:gd name="connsiteY10" fmla="*/ 636105 h 1530626"/>
                <a:gd name="connsiteX11" fmla="*/ 0 w 539298"/>
                <a:gd name="connsiteY11" fmla="*/ 606287 h 1530626"/>
                <a:gd name="connsiteX12" fmla="*/ 109330 w 539298"/>
                <a:gd name="connsiteY12" fmla="*/ 636105 h 1530626"/>
                <a:gd name="connsiteX13" fmla="*/ 49695 w 539298"/>
                <a:gd name="connsiteY13" fmla="*/ 318052 h 1530626"/>
                <a:gd name="connsiteX14" fmla="*/ 39756 w 539298"/>
                <a:gd name="connsiteY14" fmla="*/ 0 h 1530626"/>
                <a:gd name="connsiteX0" fmla="*/ 39756 w 539298"/>
                <a:gd name="connsiteY0" fmla="*/ 0 h 1530626"/>
                <a:gd name="connsiteX1" fmla="*/ 159026 w 539298"/>
                <a:gd name="connsiteY1" fmla="*/ 268357 h 1530626"/>
                <a:gd name="connsiteX2" fmla="*/ 387626 w 539298"/>
                <a:gd name="connsiteY2" fmla="*/ 268357 h 1530626"/>
                <a:gd name="connsiteX3" fmla="*/ 367747 w 539298"/>
                <a:gd name="connsiteY3" fmla="*/ 49696 h 1530626"/>
                <a:gd name="connsiteX4" fmla="*/ 409180 w 539298"/>
                <a:gd name="connsiteY4" fmla="*/ 77358 h 1530626"/>
                <a:gd name="connsiteX5" fmla="*/ 450015 w 539298"/>
                <a:gd name="connsiteY5" fmla="*/ 303323 h 1530626"/>
                <a:gd name="connsiteX6" fmla="*/ 451211 w 539298"/>
                <a:gd name="connsiteY6" fmla="*/ 611197 h 1530626"/>
                <a:gd name="connsiteX7" fmla="*/ 536713 w 539298"/>
                <a:gd name="connsiteY7" fmla="*/ 1530626 h 1530626"/>
                <a:gd name="connsiteX8" fmla="*/ 79513 w 539298"/>
                <a:gd name="connsiteY8" fmla="*/ 1520687 h 1530626"/>
                <a:gd name="connsiteX9" fmla="*/ 139147 w 539298"/>
                <a:gd name="connsiteY9" fmla="*/ 695739 h 1530626"/>
                <a:gd name="connsiteX10" fmla="*/ 9939 w 539298"/>
                <a:gd name="connsiteY10" fmla="*/ 636105 h 1530626"/>
                <a:gd name="connsiteX11" fmla="*/ 0 w 539298"/>
                <a:gd name="connsiteY11" fmla="*/ 606287 h 1530626"/>
                <a:gd name="connsiteX12" fmla="*/ 109330 w 539298"/>
                <a:gd name="connsiteY12" fmla="*/ 636105 h 1530626"/>
                <a:gd name="connsiteX13" fmla="*/ 49695 w 539298"/>
                <a:gd name="connsiteY13" fmla="*/ 318052 h 1530626"/>
                <a:gd name="connsiteX14" fmla="*/ 43588 w 539298"/>
                <a:gd name="connsiteY14" fmla="*/ 126455 h 1530626"/>
                <a:gd name="connsiteX15" fmla="*/ 39756 w 539298"/>
                <a:gd name="connsiteY15" fmla="*/ 0 h 1530626"/>
                <a:gd name="connsiteX0" fmla="*/ 39756 w 539298"/>
                <a:gd name="connsiteY0" fmla="*/ 0 h 1530626"/>
                <a:gd name="connsiteX1" fmla="*/ 159026 w 539298"/>
                <a:gd name="connsiteY1" fmla="*/ 268357 h 1530626"/>
                <a:gd name="connsiteX2" fmla="*/ 387626 w 539298"/>
                <a:gd name="connsiteY2" fmla="*/ 268357 h 1530626"/>
                <a:gd name="connsiteX3" fmla="*/ 367747 w 539298"/>
                <a:gd name="connsiteY3" fmla="*/ 49696 h 1530626"/>
                <a:gd name="connsiteX4" fmla="*/ 409180 w 539298"/>
                <a:gd name="connsiteY4" fmla="*/ 77358 h 1530626"/>
                <a:gd name="connsiteX5" fmla="*/ 450015 w 539298"/>
                <a:gd name="connsiteY5" fmla="*/ 303323 h 1530626"/>
                <a:gd name="connsiteX6" fmla="*/ 451211 w 539298"/>
                <a:gd name="connsiteY6" fmla="*/ 611197 h 1530626"/>
                <a:gd name="connsiteX7" fmla="*/ 536713 w 539298"/>
                <a:gd name="connsiteY7" fmla="*/ 1530626 h 1530626"/>
                <a:gd name="connsiteX8" fmla="*/ 79513 w 539298"/>
                <a:gd name="connsiteY8" fmla="*/ 1520687 h 1530626"/>
                <a:gd name="connsiteX9" fmla="*/ 139147 w 539298"/>
                <a:gd name="connsiteY9" fmla="*/ 695739 h 1530626"/>
                <a:gd name="connsiteX10" fmla="*/ 9939 w 539298"/>
                <a:gd name="connsiteY10" fmla="*/ 636105 h 1530626"/>
                <a:gd name="connsiteX11" fmla="*/ 0 w 539298"/>
                <a:gd name="connsiteY11" fmla="*/ 606287 h 1530626"/>
                <a:gd name="connsiteX12" fmla="*/ 109330 w 539298"/>
                <a:gd name="connsiteY12" fmla="*/ 636105 h 1530626"/>
                <a:gd name="connsiteX13" fmla="*/ 49695 w 539298"/>
                <a:gd name="connsiteY13" fmla="*/ 318052 h 1530626"/>
                <a:gd name="connsiteX14" fmla="*/ 21554 w 539298"/>
                <a:gd name="connsiteY14" fmla="*/ 13532 h 1530626"/>
                <a:gd name="connsiteX15" fmla="*/ 39756 w 539298"/>
                <a:gd name="connsiteY15" fmla="*/ 0 h 1530626"/>
                <a:gd name="connsiteX0" fmla="*/ 39756 w 539298"/>
                <a:gd name="connsiteY0" fmla="*/ 0 h 1530626"/>
                <a:gd name="connsiteX1" fmla="*/ 159026 w 539298"/>
                <a:gd name="connsiteY1" fmla="*/ 268357 h 1530626"/>
                <a:gd name="connsiteX2" fmla="*/ 387626 w 539298"/>
                <a:gd name="connsiteY2" fmla="*/ 268357 h 1530626"/>
                <a:gd name="connsiteX3" fmla="*/ 367747 w 539298"/>
                <a:gd name="connsiteY3" fmla="*/ 49696 h 1530626"/>
                <a:gd name="connsiteX4" fmla="*/ 409180 w 539298"/>
                <a:gd name="connsiteY4" fmla="*/ 77358 h 1530626"/>
                <a:gd name="connsiteX5" fmla="*/ 450015 w 539298"/>
                <a:gd name="connsiteY5" fmla="*/ 303323 h 1530626"/>
                <a:gd name="connsiteX6" fmla="*/ 451211 w 539298"/>
                <a:gd name="connsiteY6" fmla="*/ 611197 h 1530626"/>
                <a:gd name="connsiteX7" fmla="*/ 536713 w 539298"/>
                <a:gd name="connsiteY7" fmla="*/ 1530626 h 1530626"/>
                <a:gd name="connsiteX8" fmla="*/ 79513 w 539298"/>
                <a:gd name="connsiteY8" fmla="*/ 1520687 h 1530626"/>
                <a:gd name="connsiteX9" fmla="*/ 139147 w 539298"/>
                <a:gd name="connsiteY9" fmla="*/ 695739 h 1530626"/>
                <a:gd name="connsiteX10" fmla="*/ 9939 w 539298"/>
                <a:gd name="connsiteY10" fmla="*/ 636105 h 1530626"/>
                <a:gd name="connsiteX11" fmla="*/ 0 w 539298"/>
                <a:gd name="connsiteY11" fmla="*/ 606287 h 1530626"/>
                <a:gd name="connsiteX12" fmla="*/ 109330 w 539298"/>
                <a:gd name="connsiteY12" fmla="*/ 636105 h 1530626"/>
                <a:gd name="connsiteX13" fmla="*/ 135076 w 539298"/>
                <a:gd name="connsiteY13" fmla="*/ 268476 h 1530626"/>
                <a:gd name="connsiteX14" fmla="*/ 21554 w 539298"/>
                <a:gd name="connsiteY14" fmla="*/ 13532 h 1530626"/>
                <a:gd name="connsiteX15" fmla="*/ 39756 w 539298"/>
                <a:gd name="connsiteY15" fmla="*/ 0 h 1530626"/>
                <a:gd name="connsiteX0" fmla="*/ 39756 w 539298"/>
                <a:gd name="connsiteY0" fmla="*/ 0 h 1530626"/>
                <a:gd name="connsiteX1" fmla="*/ 159026 w 539298"/>
                <a:gd name="connsiteY1" fmla="*/ 268357 h 1530626"/>
                <a:gd name="connsiteX2" fmla="*/ 406905 w 539298"/>
                <a:gd name="connsiteY2" fmla="*/ 268357 h 1530626"/>
                <a:gd name="connsiteX3" fmla="*/ 367747 w 539298"/>
                <a:gd name="connsiteY3" fmla="*/ 49696 h 1530626"/>
                <a:gd name="connsiteX4" fmla="*/ 409180 w 539298"/>
                <a:gd name="connsiteY4" fmla="*/ 77358 h 1530626"/>
                <a:gd name="connsiteX5" fmla="*/ 450015 w 539298"/>
                <a:gd name="connsiteY5" fmla="*/ 303323 h 1530626"/>
                <a:gd name="connsiteX6" fmla="*/ 451211 w 539298"/>
                <a:gd name="connsiteY6" fmla="*/ 611197 h 1530626"/>
                <a:gd name="connsiteX7" fmla="*/ 536713 w 539298"/>
                <a:gd name="connsiteY7" fmla="*/ 1530626 h 1530626"/>
                <a:gd name="connsiteX8" fmla="*/ 79513 w 539298"/>
                <a:gd name="connsiteY8" fmla="*/ 1520687 h 1530626"/>
                <a:gd name="connsiteX9" fmla="*/ 139147 w 539298"/>
                <a:gd name="connsiteY9" fmla="*/ 695739 h 1530626"/>
                <a:gd name="connsiteX10" fmla="*/ 9939 w 539298"/>
                <a:gd name="connsiteY10" fmla="*/ 636105 h 1530626"/>
                <a:gd name="connsiteX11" fmla="*/ 0 w 539298"/>
                <a:gd name="connsiteY11" fmla="*/ 606287 h 1530626"/>
                <a:gd name="connsiteX12" fmla="*/ 109330 w 539298"/>
                <a:gd name="connsiteY12" fmla="*/ 636105 h 1530626"/>
                <a:gd name="connsiteX13" fmla="*/ 135076 w 539298"/>
                <a:gd name="connsiteY13" fmla="*/ 268476 h 1530626"/>
                <a:gd name="connsiteX14" fmla="*/ 21554 w 539298"/>
                <a:gd name="connsiteY14" fmla="*/ 13532 h 1530626"/>
                <a:gd name="connsiteX15" fmla="*/ 39756 w 539298"/>
                <a:gd name="connsiteY15" fmla="*/ 0 h 1530626"/>
                <a:gd name="connsiteX0" fmla="*/ 39756 w 539298"/>
                <a:gd name="connsiteY0" fmla="*/ 0 h 1530626"/>
                <a:gd name="connsiteX1" fmla="*/ 159026 w 539298"/>
                <a:gd name="connsiteY1" fmla="*/ 268357 h 1530626"/>
                <a:gd name="connsiteX2" fmla="*/ 406905 w 539298"/>
                <a:gd name="connsiteY2" fmla="*/ 268357 h 1530626"/>
                <a:gd name="connsiteX3" fmla="*/ 367747 w 539298"/>
                <a:gd name="connsiteY3" fmla="*/ 49696 h 1530626"/>
                <a:gd name="connsiteX4" fmla="*/ 409180 w 539298"/>
                <a:gd name="connsiteY4" fmla="*/ 77358 h 1530626"/>
                <a:gd name="connsiteX5" fmla="*/ 450015 w 539298"/>
                <a:gd name="connsiteY5" fmla="*/ 303323 h 1530626"/>
                <a:gd name="connsiteX6" fmla="*/ 451211 w 539298"/>
                <a:gd name="connsiteY6" fmla="*/ 611197 h 1530626"/>
                <a:gd name="connsiteX7" fmla="*/ 536713 w 539298"/>
                <a:gd name="connsiteY7" fmla="*/ 1530626 h 1530626"/>
                <a:gd name="connsiteX8" fmla="*/ 79513 w 539298"/>
                <a:gd name="connsiteY8" fmla="*/ 1520687 h 1530626"/>
                <a:gd name="connsiteX9" fmla="*/ 139147 w 539298"/>
                <a:gd name="connsiteY9" fmla="*/ 695739 h 1530626"/>
                <a:gd name="connsiteX10" fmla="*/ 9939 w 539298"/>
                <a:gd name="connsiteY10" fmla="*/ 636105 h 1530626"/>
                <a:gd name="connsiteX11" fmla="*/ 0 w 539298"/>
                <a:gd name="connsiteY11" fmla="*/ 606287 h 1530626"/>
                <a:gd name="connsiteX12" fmla="*/ 109330 w 539298"/>
                <a:gd name="connsiteY12" fmla="*/ 636105 h 1530626"/>
                <a:gd name="connsiteX13" fmla="*/ 124059 w 539298"/>
                <a:gd name="connsiteY13" fmla="*/ 279493 h 1530626"/>
                <a:gd name="connsiteX14" fmla="*/ 21554 w 539298"/>
                <a:gd name="connsiteY14" fmla="*/ 13532 h 1530626"/>
                <a:gd name="connsiteX15" fmla="*/ 39756 w 539298"/>
                <a:gd name="connsiteY15" fmla="*/ 0 h 1530626"/>
                <a:gd name="connsiteX0" fmla="*/ 39756 w 539298"/>
                <a:gd name="connsiteY0" fmla="*/ 0 h 1530626"/>
                <a:gd name="connsiteX1" fmla="*/ 159026 w 539298"/>
                <a:gd name="connsiteY1" fmla="*/ 268357 h 1530626"/>
                <a:gd name="connsiteX2" fmla="*/ 406905 w 539298"/>
                <a:gd name="connsiteY2" fmla="*/ 268357 h 1530626"/>
                <a:gd name="connsiteX3" fmla="*/ 367747 w 539298"/>
                <a:gd name="connsiteY3" fmla="*/ 49696 h 1530626"/>
                <a:gd name="connsiteX4" fmla="*/ 409180 w 539298"/>
                <a:gd name="connsiteY4" fmla="*/ 77358 h 1530626"/>
                <a:gd name="connsiteX5" fmla="*/ 450015 w 539298"/>
                <a:gd name="connsiteY5" fmla="*/ 303323 h 1530626"/>
                <a:gd name="connsiteX6" fmla="*/ 451211 w 539298"/>
                <a:gd name="connsiteY6" fmla="*/ 611197 h 1530626"/>
                <a:gd name="connsiteX7" fmla="*/ 536713 w 539298"/>
                <a:gd name="connsiteY7" fmla="*/ 1530626 h 1530626"/>
                <a:gd name="connsiteX8" fmla="*/ 79513 w 539298"/>
                <a:gd name="connsiteY8" fmla="*/ 1520687 h 1530626"/>
                <a:gd name="connsiteX9" fmla="*/ 139147 w 539298"/>
                <a:gd name="connsiteY9" fmla="*/ 695739 h 1530626"/>
                <a:gd name="connsiteX10" fmla="*/ 9939 w 539298"/>
                <a:gd name="connsiteY10" fmla="*/ 636105 h 1530626"/>
                <a:gd name="connsiteX11" fmla="*/ 0 w 539298"/>
                <a:gd name="connsiteY11" fmla="*/ 606287 h 1530626"/>
                <a:gd name="connsiteX12" fmla="*/ 109330 w 539298"/>
                <a:gd name="connsiteY12" fmla="*/ 636105 h 1530626"/>
                <a:gd name="connsiteX13" fmla="*/ 124059 w 539298"/>
                <a:gd name="connsiteY13" fmla="*/ 279493 h 1530626"/>
                <a:gd name="connsiteX14" fmla="*/ 13292 w 539298"/>
                <a:gd name="connsiteY14" fmla="*/ 16286 h 1530626"/>
                <a:gd name="connsiteX15" fmla="*/ 39756 w 539298"/>
                <a:gd name="connsiteY15" fmla="*/ 0 h 1530626"/>
                <a:gd name="connsiteX0" fmla="*/ 39756 w 539298"/>
                <a:gd name="connsiteY0" fmla="*/ 0 h 1530626"/>
                <a:gd name="connsiteX1" fmla="*/ 159026 w 539298"/>
                <a:gd name="connsiteY1" fmla="*/ 268357 h 1530626"/>
                <a:gd name="connsiteX2" fmla="*/ 406905 w 539298"/>
                <a:gd name="connsiteY2" fmla="*/ 268357 h 1530626"/>
                <a:gd name="connsiteX3" fmla="*/ 367747 w 539298"/>
                <a:gd name="connsiteY3" fmla="*/ 49696 h 1530626"/>
                <a:gd name="connsiteX4" fmla="*/ 409180 w 539298"/>
                <a:gd name="connsiteY4" fmla="*/ 77358 h 1530626"/>
                <a:gd name="connsiteX5" fmla="*/ 450015 w 539298"/>
                <a:gd name="connsiteY5" fmla="*/ 303323 h 1530626"/>
                <a:gd name="connsiteX6" fmla="*/ 451211 w 539298"/>
                <a:gd name="connsiteY6" fmla="*/ 611197 h 1530626"/>
                <a:gd name="connsiteX7" fmla="*/ 536713 w 539298"/>
                <a:gd name="connsiteY7" fmla="*/ 1530626 h 1530626"/>
                <a:gd name="connsiteX8" fmla="*/ 79513 w 539298"/>
                <a:gd name="connsiteY8" fmla="*/ 1520687 h 1530626"/>
                <a:gd name="connsiteX9" fmla="*/ 139147 w 539298"/>
                <a:gd name="connsiteY9" fmla="*/ 695739 h 1530626"/>
                <a:gd name="connsiteX10" fmla="*/ 9939 w 539298"/>
                <a:gd name="connsiteY10" fmla="*/ 636105 h 1530626"/>
                <a:gd name="connsiteX11" fmla="*/ 0 w 539298"/>
                <a:gd name="connsiteY11" fmla="*/ 606287 h 1530626"/>
                <a:gd name="connsiteX12" fmla="*/ 123101 w 539298"/>
                <a:gd name="connsiteY12" fmla="*/ 649876 h 1530626"/>
                <a:gd name="connsiteX13" fmla="*/ 124059 w 539298"/>
                <a:gd name="connsiteY13" fmla="*/ 279493 h 1530626"/>
                <a:gd name="connsiteX14" fmla="*/ 13292 w 539298"/>
                <a:gd name="connsiteY14" fmla="*/ 16286 h 1530626"/>
                <a:gd name="connsiteX15" fmla="*/ 39756 w 539298"/>
                <a:gd name="connsiteY15" fmla="*/ 0 h 1530626"/>
                <a:gd name="connsiteX0" fmla="*/ 34248 w 533790"/>
                <a:gd name="connsiteY0" fmla="*/ 0 h 1530626"/>
                <a:gd name="connsiteX1" fmla="*/ 153518 w 533790"/>
                <a:gd name="connsiteY1" fmla="*/ 268357 h 1530626"/>
                <a:gd name="connsiteX2" fmla="*/ 401397 w 533790"/>
                <a:gd name="connsiteY2" fmla="*/ 268357 h 1530626"/>
                <a:gd name="connsiteX3" fmla="*/ 362239 w 533790"/>
                <a:gd name="connsiteY3" fmla="*/ 49696 h 1530626"/>
                <a:gd name="connsiteX4" fmla="*/ 403672 w 533790"/>
                <a:gd name="connsiteY4" fmla="*/ 77358 h 1530626"/>
                <a:gd name="connsiteX5" fmla="*/ 444507 w 533790"/>
                <a:gd name="connsiteY5" fmla="*/ 303323 h 1530626"/>
                <a:gd name="connsiteX6" fmla="*/ 445703 w 533790"/>
                <a:gd name="connsiteY6" fmla="*/ 611197 h 1530626"/>
                <a:gd name="connsiteX7" fmla="*/ 531205 w 533790"/>
                <a:gd name="connsiteY7" fmla="*/ 1530626 h 1530626"/>
                <a:gd name="connsiteX8" fmla="*/ 74005 w 533790"/>
                <a:gd name="connsiteY8" fmla="*/ 1520687 h 1530626"/>
                <a:gd name="connsiteX9" fmla="*/ 133639 w 533790"/>
                <a:gd name="connsiteY9" fmla="*/ 695739 h 1530626"/>
                <a:gd name="connsiteX10" fmla="*/ 4431 w 533790"/>
                <a:gd name="connsiteY10" fmla="*/ 636105 h 1530626"/>
                <a:gd name="connsiteX11" fmla="*/ 0 w 533790"/>
                <a:gd name="connsiteY11" fmla="*/ 683405 h 1530626"/>
                <a:gd name="connsiteX12" fmla="*/ 117593 w 533790"/>
                <a:gd name="connsiteY12" fmla="*/ 649876 h 1530626"/>
                <a:gd name="connsiteX13" fmla="*/ 118551 w 533790"/>
                <a:gd name="connsiteY13" fmla="*/ 279493 h 1530626"/>
                <a:gd name="connsiteX14" fmla="*/ 7784 w 533790"/>
                <a:gd name="connsiteY14" fmla="*/ 16286 h 1530626"/>
                <a:gd name="connsiteX15" fmla="*/ 34248 w 533790"/>
                <a:gd name="connsiteY15" fmla="*/ 0 h 1530626"/>
                <a:gd name="connsiteX0" fmla="*/ 43588 w 543130"/>
                <a:gd name="connsiteY0" fmla="*/ 0 h 1530626"/>
                <a:gd name="connsiteX1" fmla="*/ 162858 w 543130"/>
                <a:gd name="connsiteY1" fmla="*/ 268357 h 1530626"/>
                <a:gd name="connsiteX2" fmla="*/ 410737 w 543130"/>
                <a:gd name="connsiteY2" fmla="*/ 268357 h 1530626"/>
                <a:gd name="connsiteX3" fmla="*/ 371579 w 543130"/>
                <a:gd name="connsiteY3" fmla="*/ 49696 h 1530626"/>
                <a:gd name="connsiteX4" fmla="*/ 413012 w 543130"/>
                <a:gd name="connsiteY4" fmla="*/ 77358 h 1530626"/>
                <a:gd name="connsiteX5" fmla="*/ 453847 w 543130"/>
                <a:gd name="connsiteY5" fmla="*/ 303323 h 1530626"/>
                <a:gd name="connsiteX6" fmla="*/ 455043 w 543130"/>
                <a:gd name="connsiteY6" fmla="*/ 611197 h 1530626"/>
                <a:gd name="connsiteX7" fmla="*/ 540545 w 543130"/>
                <a:gd name="connsiteY7" fmla="*/ 1530626 h 1530626"/>
                <a:gd name="connsiteX8" fmla="*/ 83345 w 543130"/>
                <a:gd name="connsiteY8" fmla="*/ 1520687 h 1530626"/>
                <a:gd name="connsiteX9" fmla="*/ 142979 w 543130"/>
                <a:gd name="connsiteY9" fmla="*/ 695739 h 1530626"/>
                <a:gd name="connsiteX10" fmla="*/ 0 w 543130"/>
                <a:gd name="connsiteY10" fmla="*/ 721486 h 1530626"/>
                <a:gd name="connsiteX11" fmla="*/ 9340 w 543130"/>
                <a:gd name="connsiteY11" fmla="*/ 683405 h 1530626"/>
                <a:gd name="connsiteX12" fmla="*/ 126933 w 543130"/>
                <a:gd name="connsiteY12" fmla="*/ 649876 h 1530626"/>
                <a:gd name="connsiteX13" fmla="*/ 127891 w 543130"/>
                <a:gd name="connsiteY13" fmla="*/ 279493 h 1530626"/>
                <a:gd name="connsiteX14" fmla="*/ 17124 w 543130"/>
                <a:gd name="connsiteY14" fmla="*/ 16286 h 1530626"/>
                <a:gd name="connsiteX15" fmla="*/ 43588 w 543130"/>
                <a:gd name="connsiteY15" fmla="*/ 0 h 1530626"/>
                <a:gd name="connsiteX0" fmla="*/ 43588 w 543130"/>
                <a:gd name="connsiteY0" fmla="*/ 0 h 1530626"/>
                <a:gd name="connsiteX1" fmla="*/ 162858 w 543130"/>
                <a:gd name="connsiteY1" fmla="*/ 268357 h 1530626"/>
                <a:gd name="connsiteX2" fmla="*/ 410737 w 543130"/>
                <a:gd name="connsiteY2" fmla="*/ 268357 h 1530626"/>
                <a:gd name="connsiteX3" fmla="*/ 371579 w 543130"/>
                <a:gd name="connsiteY3" fmla="*/ 49696 h 1530626"/>
                <a:gd name="connsiteX4" fmla="*/ 413012 w 543130"/>
                <a:gd name="connsiteY4" fmla="*/ 77358 h 1530626"/>
                <a:gd name="connsiteX5" fmla="*/ 453847 w 543130"/>
                <a:gd name="connsiteY5" fmla="*/ 303323 h 1530626"/>
                <a:gd name="connsiteX6" fmla="*/ 455043 w 543130"/>
                <a:gd name="connsiteY6" fmla="*/ 611197 h 1530626"/>
                <a:gd name="connsiteX7" fmla="*/ 540545 w 543130"/>
                <a:gd name="connsiteY7" fmla="*/ 1530626 h 1530626"/>
                <a:gd name="connsiteX8" fmla="*/ 83345 w 543130"/>
                <a:gd name="connsiteY8" fmla="*/ 1520687 h 1530626"/>
                <a:gd name="connsiteX9" fmla="*/ 142979 w 543130"/>
                <a:gd name="connsiteY9" fmla="*/ 695739 h 1530626"/>
                <a:gd name="connsiteX10" fmla="*/ 0 w 543130"/>
                <a:gd name="connsiteY10" fmla="*/ 721486 h 1530626"/>
                <a:gd name="connsiteX11" fmla="*/ 6586 w 543130"/>
                <a:gd name="connsiteY11" fmla="*/ 661371 h 1530626"/>
                <a:gd name="connsiteX12" fmla="*/ 126933 w 543130"/>
                <a:gd name="connsiteY12" fmla="*/ 649876 h 1530626"/>
                <a:gd name="connsiteX13" fmla="*/ 127891 w 543130"/>
                <a:gd name="connsiteY13" fmla="*/ 279493 h 1530626"/>
                <a:gd name="connsiteX14" fmla="*/ 17124 w 543130"/>
                <a:gd name="connsiteY14" fmla="*/ 16286 h 1530626"/>
                <a:gd name="connsiteX15" fmla="*/ 43588 w 543130"/>
                <a:gd name="connsiteY15" fmla="*/ 0 h 1530626"/>
                <a:gd name="connsiteX0" fmla="*/ 51851 w 551393"/>
                <a:gd name="connsiteY0" fmla="*/ 0 h 1530626"/>
                <a:gd name="connsiteX1" fmla="*/ 171121 w 551393"/>
                <a:gd name="connsiteY1" fmla="*/ 268357 h 1530626"/>
                <a:gd name="connsiteX2" fmla="*/ 419000 w 551393"/>
                <a:gd name="connsiteY2" fmla="*/ 268357 h 1530626"/>
                <a:gd name="connsiteX3" fmla="*/ 379842 w 551393"/>
                <a:gd name="connsiteY3" fmla="*/ 49696 h 1530626"/>
                <a:gd name="connsiteX4" fmla="*/ 421275 w 551393"/>
                <a:gd name="connsiteY4" fmla="*/ 77358 h 1530626"/>
                <a:gd name="connsiteX5" fmla="*/ 462110 w 551393"/>
                <a:gd name="connsiteY5" fmla="*/ 303323 h 1530626"/>
                <a:gd name="connsiteX6" fmla="*/ 463306 w 551393"/>
                <a:gd name="connsiteY6" fmla="*/ 611197 h 1530626"/>
                <a:gd name="connsiteX7" fmla="*/ 548808 w 551393"/>
                <a:gd name="connsiteY7" fmla="*/ 1530626 h 1530626"/>
                <a:gd name="connsiteX8" fmla="*/ 91608 w 551393"/>
                <a:gd name="connsiteY8" fmla="*/ 1520687 h 1530626"/>
                <a:gd name="connsiteX9" fmla="*/ 151242 w 551393"/>
                <a:gd name="connsiteY9" fmla="*/ 695739 h 1530626"/>
                <a:gd name="connsiteX10" fmla="*/ 0 w 551393"/>
                <a:gd name="connsiteY10" fmla="*/ 696698 h 1530626"/>
                <a:gd name="connsiteX11" fmla="*/ 14849 w 551393"/>
                <a:gd name="connsiteY11" fmla="*/ 661371 h 1530626"/>
                <a:gd name="connsiteX12" fmla="*/ 135196 w 551393"/>
                <a:gd name="connsiteY12" fmla="*/ 649876 h 1530626"/>
                <a:gd name="connsiteX13" fmla="*/ 136154 w 551393"/>
                <a:gd name="connsiteY13" fmla="*/ 279493 h 1530626"/>
                <a:gd name="connsiteX14" fmla="*/ 25387 w 551393"/>
                <a:gd name="connsiteY14" fmla="*/ 16286 h 1530626"/>
                <a:gd name="connsiteX15" fmla="*/ 51851 w 551393"/>
                <a:gd name="connsiteY15" fmla="*/ 0 h 1530626"/>
                <a:gd name="connsiteX0" fmla="*/ 51851 w 551393"/>
                <a:gd name="connsiteY0" fmla="*/ 0 h 1530626"/>
                <a:gd name="connsiteX1" fmla="*/ 171121 w 551393"/>
                <a:gd name="connsiteY1" fmla="*/ 268357 h 1530626"/>
                <a:gd name="connsiteX2" fmla="*/ 419000 w 551393"/>
                <a:gd name="connsiteY2" fmla="*/ 268357 h 1530626"/>
                <a:gd name="connsiteX3" fmla="*/ 379842 w 551393"/>
                <a:gd name="connsiteY3" fmla="*/ 49696 h 1530626"/>
                <a:gd name="connsiteX4" fmla="*/ 421275 w 551393"/>
                <a:gd name="connsiteY4" fmla="*/ 77358 h 1530626"/>
                <a:gd name="connsiteX5" fmla="*/ 462110 w 551393"/>
                <a:gd name="connsiteY5" fmla="*/ 303323 h 1530626"/>
                <a:gd name="connsiteX6" fmla="*/ 463306 w 551393"/>
                <a:gd name="connsiteY6" fmla="*/ 611197 h 1530626"/>
                <a:gd name="connsiteX7" fmla="*/ 548808 w 551393"/>
                <a:gd name="connsiteY7" fmla="*/ 1530626 h 1530626"/>
                <a:gd name="connsiteX8" fmla="*/ 91608 w 551393"/>
                <a:gd name="connsiteY8" fmla="*/ 1520687 h 1530626"/>
                <a:gd name="connsiteX9" fmla="*/ 134717 w 551393"/>
                <a:gd name="connsiteY9" fmla="*/ 695739 h 1530626"/>
                <a:gd name="connsiteX10" fmla="*/ 0 w 551393"/>
                <a:gd name="connsiteY10" fmla="*/ 696698 h 1530626"/>
                <a:gd name="connsiteX11" fmla="*/ 14849 w 551393"/>
                <a:gd name="connsiteY11" fmla="*/ 661371 h 1530626"/>
                <a:gd name="connsiteX12" fmla="*/ 135196 w 551393"/>
                <a:gd name="connsiteY12" fmla="*/ 649876 h 1530626"/>
                <a:gd name="connsiteX13" fmla="*/ 136154 w 551393"/>
                <a:gd name="connsiteY13" fmla="*/ 279493 h 1530626"/>
                <a:gd name="connsiteX14" fmla="*/ 25387 w 551393"/>
                <a:gd name="connsiteY14" fmla="*/ 16286 h 1530626"/>
                <a:gd name="connsiteX15" fmla="*/ 51851 w 551393"/>
                <a:gd name="connsiteY15" fmla="*/ 0 h 1530626"/>
                <a:gd name="connsiteX0" fmla="*/ 51851 w 551393"/>
                <a:gd name="connsiteY0" fmla="*/ 0 h 1530626"/>
                <a:gd name="connsiteX1" fmla="*/ 171121 w 551393"/>
                <a:gd name="connsiteY1" fmla="*/ 268357 h 1530626"/>
                <a:gd name="connsiteX2" fmla="*/ 419000 w 551393"/>
                <a:gd name="connsiteY2" fmla="*/ 268357 h 1530626"/>
                <a:gd name="connsiteX3" fmla="*/ 379842 w 551393"/>
                <a:gd name="connsiteY3" fmla="*/ 49696 h 1530626"/>
                <a:gd name="connsiteX4" fmla="*/ 421275 w 551393"/>
                <a:gd name="connsiteY4" fmla="*/ 77358 h 1530626"/>
                <a:gd name="connsiteX5" fmla="*/ 462110 w 551393"/>
                <a:gd name="connsiteY5" fmla="*/ 303323 h 1530626"/>
                <a:gd name="connsiteX6" fmla="*/ 463306 w 551393"/>
                <a:gd name="connsiteY6" fmla="*/ 611197 h 1530626"/>
                <a:gd name="connsiteX7" fmla="*/ 548808 w 551393"/>
                <a:gd name="connsiteY7" fmla="*/ 1530626 h 1530626"/>
                <a:gd name="connsiteX8" fmla="*/ 64066 w 551393"/>
                <a:gd name="connsiteY8" fmla="*/ 1520687 h 1530626"/>
                <a:gd name="connsiteX9" fmla="*/ 134717 w 551393"/>
                <a:gd name="connsiteY9" fmla="*/ 695739 h 1530626"/>
                <a:gd name="connsiteX10" fmla="*/ 0 w 551393"/>
                <a:gd name="connsiteY10" fmla="*/ 696698 h 1530626"/>
                <a:gd name="connsiteX11" fmla="*/ 14849 w 551393"/>
                <a:gd name="connsiteY11" fmla="*/ 661371 h 1530626"/>
                <a:gd name="connsiteX12" fmla="*/ 135196 w 551393"/>
                <a:gd name="connsiteY12" fmla="*/ 649876 h 1530626"/>
                <a:gd name="connsiteX13" fmla="*/ 136154 w 551393"/>
                <a:gd name="connsiteY13" fmla="*/ 279493 h 1530626"/>
                <a:gd name="connsiteX14" fmla="*/ 25387 w 551393"/>
                <a:gd name="connsiteY14" fmla="*/ 16286 h 1530626"/>
                <a:gd name="connsiteX15" fmla="*/ 51851 w 551393"/>
                <a:gd name="connsiteY15" fmla="*/ 0 h 1530626"/>
                <a:gd name="connsiteX0" fmla="*/ 51851 w 551393"/>
                <a:gd name="connsiteY0" fmla="*/ 0 h 1530626"/>
                <a:gd name="connsiteX1" fmla="*/ 171121 w 551393"/>
                <a:gd name="connsiteY1" fmla="*/ 268357 h 1530626"/>
                <a:gd name="connsiteX2" fmla="*/ 419000 w 551393"/>
                <a:gd name="connsiteY2" fmla="*/ 268357 h 1530626"/>
                <a:gd name="connsiteX3" fmla="*/ 382596 w 551393"/>
                <a:gd name="connsiteY3" fmla="*/ 66221 h 1530626"/>
                <a:gd name="connsiteX4" fmla="*/ 421275 w 551393"/>
                <a:gd name="connsiteY4" fmla="*/ 77358 h 1530626"/>
                <a:gd name="connsiteX5" fmla="*/ 462110 w 551393"/>
                <a:gd name="connsiteY5" fmla="*/ 303323 h 1530626"/>
                <a:gd name="connsiteX6" fmla="*/ 463306 w 551393"/>
                <a:gd name="connsiteY6" fmla="*/ 611197 h 1530626"/>
                <a:gd name="connsiteX7" fmla="*/ 548808 w 551393"/>
                <a:gd name="connsiteY7" fmla="*/ 1530626 h 1530626"/>
                <a:gd name="connsiteX8" fmla="*/ 64066 w 551393"/>
                <a:gd name="connsiteY8" fmla="*/ 1520687 h 1530626"/>
                <a:gd name="connsiteX9" fmla="*/ 134717 w 551393"/>
                <a:gd name="connsiteY9" fmla="*/ 695739 h 1530626"/>
                <a:gd name="connsiteX10" fmla="*/ 0 w 551393"/>
                <a:gd name="connsiteY10" fmla="*/ 696698 h 1530626"/>
                <a:gd name="connsiteX11" fmla="*/ 14849 w 551393"/>
                <a:gd name="connsiteY11" fmla="*/ 661371 h 1530626"/>
                <a:gd name="connsiteX12" fmla="*/ 135196 w 551393"/>
                <a:gd name="connsiteY12" fmla="*/ 649876 h 1530626"/>
                <a:gd name="connsiteX13" fmla="*/ 136154 w 551393"/>
                <a:gd name="connsiteY13" fmla="*/ 279493 h 1530626"/>
                <a:gd name="connsiteX14" fmla="*/ 25387 w 551393"/>
                <a:gd name="connsiteY14" fmla="*/ 16286 h 1530626"/>
                <a:gd name="connsiteX15" fmla="*/ 51851 w 551393"/>
                <a:gd name="connsiteY15" fmla="*/ 0 h 1530626"/>
                <a:gd name="connsiteX0" fmla="*/ 51851 w 551393"/>
                <a:gd name="connsiteY0" fmla="*/ 0 h 1537213"/>
                <a:gd name="connsiteX1" fmla="*/ 171121 w 551393"/>
                <a:gd name="connsiteY1" fmla="*/ 268357 h 1537213"/>
                <a:gd name="connsiteX2" fmla="*/ 419000 w 551393"/>
                <a:gd name="connsiteY2" fmla="*/ 268357 h 1537213"/>
                <a:gd name="connsiteX3" fmla="*/ 382596 w 551393"/>
                <a:gd name="connsiteY3" fmla="*/ 66221 h 1537213"/>
                <a:gd name="connsiteX4" fmla="*/ 421275 w 551393"/>
                <a:gd name="connsiteY4" fmla="*/ 77358 h 1537213"/>
                <a:gd name="connsiteX5" fmla="*/ 462110 w 551393"/>
                <a:gd name="connsiteY5" fmla="*/ 303323 h 1537213"/>
                <a:gd name="connsiteX6" fmla="*/ 463306 w 551393"/>
                <a:gd name="connsiteY6" fmla="*/ 611197 h 1537213"/>
                <a:gd name="connsiteX7" fmla="*/ 548808 w 551393"/>
                <a:gd name="connsiteY7" fmla="*/ 1530626 h 1537213"/>
                <a:gd name="connsiteX8" fmla="*/ 64066 w 551393"/>
                <a:gd name="connsiteY8" fmla="*/ 1537213 h 1537213"/>
                <a:gd name="connsiteX9" fmla="*/ 134717 w 551393"/>
                <a:gd name="connsiteY9" fmla="*/ 695739 h 1537213"/>
                <a:gd name="connsiteX10" fmla="*/ 0 w 551393"/>
                <a:gd name="connsiteY10" fmla="*/ 696698 h 1537213"/>
                <a:gd name="connsiteX11" fmla="*/ 14849 w 551393"/>
                <a:gd name="connsiteY11" fmla="*/ 661371 h 1537213"/>
                <a:gd name="connsiteX12" fmla="*/ 135196 w 551393"/>
                <a:gd name="connsiteY12" fmla="*/ 649876 h 1537213"/>
                <a:gd name="connsiteX13" fmla="*/ 136154 w 551393"/>
                <a:gd name="connsiteY13" fmla="*/ 279493 h 1537213"/>
                <a:gd name="connsiteX14" fmla="*/ 25387 w 551393"/>
                <a:gd name="connsiteY14" fmla="*/ 16286 h 1537213"/>
                <a:gd name="connsiteX15" fmla="*/ 51851 w 551393"/>
                <a:gd name="connsiteY15" fmla="*/ 0 h 153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1393" h="1537213">
                  <a:moveTo>
                    <a:pt x="51851" y="0"/>
                  </a:moveTo>
                  <a:lnTo>
                    <a:pt x="171121" y="268357"/>
                  </a:lnTo>
                  <a:lnTo>
                    <a:pt x="419000" y="268357"/>
                  </a:lnTo>
                  <a:lnTo>
                    <a:pt x="382596" y="66221"/>
                  </a:lnTo>
                  <a:lnTo>
                    <a:pt x="421275" y="77358"/>
                  </a:lnTo>
                  <a:lnTo>
                    <a:pt x="462110" y="303323"/>
                  </a:lnTo>
                  <a:cubicBezTo>
                    <a:pt x="472788" y="369344"/>
                    <a:pt x="473644" y="522324"/>
                    <a:pt x="463306" y="611197"/>
                  </a:cubicBezTo>
                  <a:cubicBezTo>
                    <a:pt x="502543" y="961722"/>
                    <a:pt x="564854" y="1265204"/>
                    <a:pt x="548808" y="1530626"/>
                  </a:cubicBezTo>
                  <a:lnTo>
                    <a:pt x="64066" y="1537213"/>
                  </a:lnTo>
                  <a:lnTo>
                    <a:pt x="134717" y="695739"/>
                  </a:lnTo>
                  <a:lnTo>
                    <a:pt x="0" y="696698"/>
                  </a:lnTo>
                  <a:lnTo>
                    <a:pt x="14849" y="661371"/>
                  </a:lnTo>
                  <a:lnTo>
                    <a:pt x="135196" y="649876"/>
                  </a:lnTo>
                  <a:cubicBezTo>
                    <a:pt x="135515" y="526415"/>
                    <a:pt x="135835" y="402954"/>
                    <a:pt x="136154" y="279493"/>
                  </a:cubicBezTo>
                  <a:lnTo>
                    <a:pt x="25387" y="16286"/>
                  </a:lnTo>
                  <a:lnTo>
                    <a:pt x="518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A37E43BC-5B6D-4F6B-9930-FB6E6FA88033}"/>
              </a:ext>
            </a:extLst>
          </p:cNvPr>
          <p:cNvSpPr txBox="1">
            <a:spLocks/>
          </p:cNvSpPr>
          <p:nvPr/>
        </p:nvSpPr>
        <p:spPr>
          <a:xfrm>
            <a:off x="450342" y="205997"/>
            <a:ext cx="7560000" cy="77653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>
                <a:solidFill>
                  <a:srgbClr val="3F3F3F"/>
                </a:solidFill>
              </a:rPr>
              <a:t>2. </a:t>
            </a:r>
            <a:r>
              <a:rPr lang="hu-HU" sz="2800" b="1" dirty="0">
                <a:solidFill>
                  <a:srgbClr val="3F3F3F"/>
                </a:solidFill>
              </a:rPr>
              <a:t>A </a:t>
            </a:r>
            <a:r>
              <a:rPr lang="ro-RO" sz="2800" b="1" dirty="0">
                <a:solidFill>
                  <a:srgbClr val="3F3F3F"/>
                </a:solidFill>
              </a:rPr>
              <a:t>Breeze</a:t>
            </a:r>
            <a:r>
              <a:rPr lang="en-US" sz="2800" b="1" dirty="0">
                <a:solidFill>
                  <a:srgbClr val="3F3F3F"/>
                </a:solidFill>
              </a:rPr>
              <a:t> (2/2)</a:t>
            </a:r>
          </a:p>
          <a:p>
            <a:r>
              <a:rPr lang="hu-HU" sz="2000" dirty="0">
                <a:solidFill>
                  <a:srgbClr val="3F3F3F"/>
                </a:solidFill>
              </a:rPr>
              <a:t>Általános bemutatás</a:t>
            </a:r>
            <a:endParaRPr lang="ro-RO" sz="2000" dirty="0">
              <a:solidFill>
                <a:srgbClr val="3F3F3F"/>
              </a:solidFill>
            </a:endParaRPr>
          </a:p>
        </p:txBody>
      </p:sp>
      <p:cxnSp>
        <p:nvCxnSpPr>
          <p:cNvPr id="24" name="Shape 14">
            <a:extLst>
              <a:ext uri="{FF2B5EF4-FFF2-40B4-BE49-F238E27FC236}">
                <a16:creationId xmlns:a16="http://schemas.microsoft.com/office/drawing/2014/main" id="{EBF5B460-D08C-45D3-81F1-8A06C9DE420B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5" name="Shape 13">
            <a:extLst>
              <a:ext uri="{FF2B5EF4-FFF2-40B4-BE49-F238E27FC236}">
                <a16:creationId xmlns:a16="http://schemas.microsoft.com/office/drawing/2014/main" id="{A06F3EBE-58A3-4309-9F49-5B0B9AAC9343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74738" y="4370294"/>
            <a:ext cx="263997" cy="5818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SAGD, Siemens, Tablet, iPad">
            <a:extLst>
              <a:ext uri="{FF2B5EF4-FFF2-40B4-BE49-F238E27FC236}">
                <a16:creationId xmlns:a16="http://schemas.microsoft.com/office/drawing/2014/main" id="{42113E8C-1A70-4F4C-A0AE-C916BFBE239C}"/>
              </a:ext>
            </a:extLst>
          </p:cNvPr>
          <p:cNvGrpSpPr>
            <a:grpSpLocks noChangeAspect="1"/>
          </p:cNvGrpSpPr>
          <p:nvPr/>
        </p:nvGrpSpPr>
        <p:grpSpPr bwMode="gray">
          <a:xfrm rot="16200000">
            <a:off x="7589408" y="3037102"/>
            <a:ext cx="863670" cy="1771176"/>
            <a:chOff x="8401349" y="3121198"/>
            <a:chExt cx="2143671" cy="2940854"/>
          </a:xfrm>
        </p:grpSpPr>
        <p:grpSp>
          <p:nvGrpSpPr>
            <p:cNvPr id="27" name="Gruppieren 7">
              <a:extLst>
                <a:ext uri="{FF2B5EF4-FFF2-40B4-BE49-F238E27FC236}">
                  <a16:creationId xmlns:a16="http://schemas.microsoft.com/office/drawing/2014/main" id="{CCB9FF36-0A5A-4373-8476-740A757DBD1E}"/>
                </a:ext>
              </a:extLst>
            </p:cNvPr>
            <p:cNvGrpSpPr/>
            <p:nvPr/>
          </p:nvGrpSpPr>
          <p:grpSpPr bwMode="gray">
            <a:xfrm>
              <a:off x="8401349" y="3121198"/>
              <a:ext cx="2143671" cy="2940854"/>
              <a:chOff x="7975708" y="823951"/>
              <a:chExt cx="3569155" cy="5435261"/>
            </a:xfrm>
          </p:grpSpPr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E276A6EB-14A2-430E-A61D-670368270D6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975708" y="823951"/>
                <a:ext cx="3569155" cy="5435261"/>
              </a:xfrm>
              <a:prstGeom prst="roundRect">
                <a:avLst>
                  <a:gd name="adj" fmla="val 6596"/>
                </a:avLst>
              </a:prstGeom>
              <a:solidFill>
                <a:srgbClr val="3C4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44" tIns="34272" rIns="68544" bIns="34272" numCol="1" anchor="t" anchorCtr="0" compatLnSpc="1">
                <a:prstTxWarp prst="textNoShape">
                  <a:avLst/>
                </a:prstTxWarp>
              </a:bodyPr>
              <a:lstStyle/>
              <a:p>
                <a:pPr defTabSz="685434">
                  <a:defRPr/>
                </a:pPr>
                <a:endParaRPr lang="en-US" sz="1349" dirty="0">
                  <a:solidFill>
                    <a:srgbClr val="788791"/>
                  </a:solidFill>
                  <a:latin typeface="Calibri"/>
                </a:endParaRPr>
              </a:p>
            </p:txBody>
          </p:sp>
          <p:sp>
            <p:nvSpPr>
              <p:cNvPr id="30" name="Rectangle 12">
                <a:extLst>
                  <a:ext uri="{FF2B5EF4-FFF2-40B4-BE49-F238E27FC236}">
                    <a16:creationId xmlns:a16="http://schemas.microsoft.com/office/drawing/2014/main" id="{50EFA221-9D0B-404A-9086-316CAA3FBD1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205068" y="1357217"/>
                <a:ext cx="3110435" cy="4321034"/>
              </a:xfrm>
              <a:prstGeom prst="rect">
                <a:avLst/>
              </a:prstGeom>
              <a:solidFill>
                <a:srgbClr val="5FB78C"/>
              </a:solidFill>
              <a:ln>
                <a:noFill/>
              </a:ln>
            </p:spPr>
            <p:txBody>
              <a:bodyPr vert="horz" wrap="square" lIns="68544" tIns="34272" rIns="68544" bIns="34272" numCol="1" anchor="t" anchorCtr="0" compatLnSpc="1">
                <a:prstTxWarp prst="textNoShape">
                  <a:avLst/>
                </a:prstTxWarp>
              </a:bodyPr>
              <a:lstStyle/>
              <a:p>
                <a:pPr defTabSz="685434">
                  <a:defRPr/>
                </a:pPr>
                <a:endParaRPr lang="en-US" sz="1349" dirty="0">
                  <a:solidFill>
                    <a:srgbClr val="788791"/>
                  </a:solidFill>
                  <a:latin typeface="Calibri"/>
                </a:endParaRPr>
              </a:p>
            </p:txBody>
          </p:sp>
          <p:sp>
            <p:nvSpPr>
              <p:cNvPr id="31" name="Oval 13">
                <a:extLst>
                  <a:ext uri="{FF2B5EF4-FFF2-40B4-BE49-F238E27FC236}">
                    <a16:creationId xmlns:a16="http://schemas.microsoft.com/office/drawing/2014/main" id="{E7A6D9F6-5036-4150-8F4D-2D0338E0AF3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589458" y="5762712"/>
                <a:ext cx="341653" cy="380469"/>
              </a:xfrm>
              <a:prstGeom prst="ellipse">
                <a:avLst/>
              </a:prstGeom>
              <a:solidFill>
                <a:srgbClr val="788791"/>
              </a:solidFill>
              <a:ln>
                <a:noFill/>
              </a:ln>
            </p:spPr>
            <p:txBody>
              <a:bodyPr vert="horz" wrap="square" lIns="68544" tIns="34272" rIns="68544" bIns="34272" numCol="1" anchor="t" anchorCtr="0" compatLnSpc="1">
                <a:prstTxWarp prst="textNoShape">
                  <a:avLst/>
                </a:prstTxWarp>
              </a:bodyPr>
              <a:lstStyle/>
              <a:p>
                <a:pPr defTabSz="685434">
                  <a:defRPr/>
                </a:pPr>
                <a:endParaRPr lang="en-US" sz="1349" dirty="0">
                  <a:solidFill>
                    <a:srgbClr val="788791"/>
                  </a:solidFill>
                  <a:latin typeface="Calibri"/>
                </a:endParaRPr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CF295E27-2BF0-486C-B329-95443929FE3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9388876" y="1003026"/>
                <a:ext cx="742820" cy="108705"/>
              </a:xfrm>
              <a:custGeom>
                <a:avLst/>
                <a:gdLst>
                  <a:gd name="T0" fmla="*/ 0 w 35"/>
                  <a:gd name="T1" fmla="*/ 3 h 5"/>
                  <a:gd name="T2" fmla="*/ 2 w 35"/>
                  <a:gd name="T3" fmla="*/ 5 h 5"/>
                  <a:gd name="T4" fmla="*/ 33 w 35"/>
                  <a:gd name="T5" fmla="*/ 5 h 5"/>
                  <a:gd name="T6" fmla="*/ 35 w 35"/>
                  <a:gd name="T7" fmla="*/ 3 h 5"/>
                  <a:gd name="T8" fmla="*/ 35 w 35"/>
                  <a:gd name="T9" fmla="*/ 3 h 5"/>
                  <a:gd name="T10" fmla="*/ 33 w 35"/>
                  <a:gd name="T11" fmla="*/ 0 h 5"/>
                  <a:gd name="T12" fmla="*/ 2 w 35"/>
                  <a:gd name="T13" fmla="*/ 0 h 5"/>
                  <a:gd name="T14" fmla="*/ 0 w 3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">
                    <a:moveTo>
                      <a:pt x="0" y="3"/>
                    </a:moveTo>
                    <a:cubicBezTo>
                      <a:pt x="0" y="4"/>
                      <a:pt x="1" y="5"/>
                      <a:pt x="2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5" y="4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788791"/>
              </a:solidFill>
              <a:ln>
                <a:noFill/>
              </a:ln>
            </p:spPr>
            <p:txBody>
              <a:bodyPr vert="horz" wrap="square" lIns="68544" tIns="34272" rIns="68544" bIns="34272" numCol="1" anchor="t" anchorCtr="0" compatLnSpc="1">
                <a:prstTxWarp prst="textNoShape">
                  <a:avLst/>
                </a:prstTxWarp>
              </a:bodyPr>
              <a:lstStyle/>
              <a:p>
                <a:pPr defTabSz="685434">
                  <a:defRPr/>
                </a:pPr>
                <a:endParaRPr lang="en-US" sz="1349" dirty="0">
                  <a:solidFill>
                    <a:srgbClr val="788791"/>
                  </a:solidFill>
                  <a:latin typeface="Calibri"/>
                </a:endParaRPr>
              </a:p>
            </p:txBody>
          </p:sp>
        </p:grp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D8476D2B-F25D-47A8-AFD7-D5BF61A5976A}"/>
                </a:ext>
              </a:extLst>
            </p:cNvPr>
            <p:cNvSpPr>
              <a:spLocks/>
            </p:cNvSpPr>
            <p:nvPr/>
          </p:nvSpPr>
          <p:spPr bwMode="gray">
            <a:xfrm>
              <a:off x="8539105" y="3409732"/>
              <a:ext cx="1868159" cy="2337980"/>
            </a:xfrm>
            <a:custGeom>
              <a:avLst/>
              <a:gdLst>
                <a:gd name="T0" fmla="*/ 0 w 470"/>
                <a:gd name="T1" fmla="*/ 584 h 584"/>
                <a:gd name="T2" fmla="*/ 0 w 470"/>
                <a:gd name="T3" fmla="*/ 0 h 584"/>
                <a:gd name="T4" fmla="*/ 470 w 470"/>
                <a:gd name="T5" fmla="*/ 0 h 584"/>
                <a:gd name="T6" fmla="*/ 0 w 470"/>
                <a:gd name="T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0" h="584">
                  <a:moveTo>
                    <a:pt x="0" y="584"/>
                  </a:moveTo>
                  <a:lnTo>
                    <a:pt x="0" y="0"/>
                  </a:lnTo>
                  <a:lnTo>
                    <a:pt x="470" y="0"/>
                  </a:lnTo>
                  <a:lnTo>
                    <a:pt x="0" y="584"/>
                  </a:lnTo>
                  <a:close/>
                </a:path>
              </a:pathLst>
            </a:custGeom>
            <a:solidFill>
              <a:srgbClr val="5FB7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endParaRPr lang="en-US" sz="1049" dirty="0">
                <a:solidFill>
                  <a:srgbClr val="788791"/>
                </a:solidFill>
                <a:latin typeface="Calibri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F07C7D1B-B92D-4C7F-B567-C1A7B8A22D89}"/>
              </a:ext>
            </a:extLst>
          </p:cNvPr>
          <p:cNvSpPr/>
          <p:nvPr/>
        </p:nvSpPr>
        <p:spPr>
          <a:xfrm>
            <a:off x="7524957" y="3610197"/>
            <a:ext cx="14904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err="1">
                <a:solidFill>
                  <a:schemeClr val="bg1"/>
                </a:solidFill>
                <a:latin typeface="+mj-lt"/>
              </a:rPr>
              <a:t>Android</a:t>
            </a:r>
            <a:r>
              <a:rPr lang="hu-HU" dirty="0">
                <a:solidFill>
                  <a:schemeClr val="bg1"/>
                </a:solidFill>
                <a:latin typeface="+mj-lt"/>
              </a:rPr>
              <a:t> rendszerű táblagépekhez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1A05972-3DFA-40F0-920A-762E48216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304" y="1823898"/>
            <a:ext cx="844076" cy="641730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22D26113-82DB-40E9-9D55-4A4F8850B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69" y="1871293"/>
            <a:ext cx="1506339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en-US" sz="1200" dirty="0">
                <a:solidFill>
                  <a:srgbClr val="333333"/>
                </a:solidFill>
                <a:latin typeface="+mj-lt"/>
              </a:rPr>
              <a:t>Egyszerű, egy tableten kialakított  könnyen használható és intuitív kezelőfelülettel, amely a természetes mozdulatokra épít.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C799DF52-C242-4246-A789-58D371B84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6191" y="916421"/>
            <a:ext cx="153520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en-US" b="1" dirty="0">
                <a:solidFill>
                  <a:srgbClr val="333333"/>
                </a:solidFill>
                <a:latin typeface="+mj-lt"/>
              </a:rPr>
              <a:t>Személyzet</a:t>
            </a:r>
            <a:r>
              <a:rPr lang="en-US" altLang="en-US" b="1" dirty="0">
                <a:solidFill>
                  <a:srgbClr val="333333"/>
                </a:solidFill>
                <a:latin typeface="+mj-lt"/>
              </a:rPr>
              <a:t> </a:t>
            </a:r>
            <a:endParaRPr lang="hu-HU" altLang="en-US" b="1" dirty="0">
              <a:solidFill>
                <a:srgbClr val="333333"/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en-US" sz="1200" dirty="0">
                <a:solidFill>
                  <a:srgbClr val="333333"/>
                </a:solidFill>
                <a:latin typeface="+mj-lt"/>
              </a:rPr>
              <a:t>megkönnyíti a személyzet számára a vendéggel folytatott kommunikációt, illetve lehetővé teszi számukra, hogy gyorsan és hatékonyan reagáljanak a felmerült igényekre</a:t>
            </a:r>
            <a:endParaRPr lang="en-US" altLang="en-US" sz="1200" dirty="0">
              <a:solidFill>
                <a:srgbClr val="333333"/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2B04F80-2742-4B91-97DE-0AD4A5177B71}"/>
              </a:ext>
            </a:extLst>
          </p:cNvPr>
          <p:cNvSpPr/>
          <p:nvPr/>
        </p:nvSpPr>
        <p:spPr>
          <a:xfrm>
            <a:off x="1168783" y="4448018"/>
            <a:ext cx="684156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rgbClr val="333333"/>
                </a:solidFill>
                <a:latin typeface="+mj-lt"/>
              </a:rPr>
              <a:t>Cégtulajdonos</a:t>
            </a:r>
            <a:r>
              <a:rPr lang="en-US" b="1" dirty="0">
                <a:solidFill>
                  <a:srgbClr val="333333"/>
                </a:solidFill>
                <a:latin typeface="+mj-lt"/>
              </a:rPr>
              <a:t> </a:t>
            </a:r>
          </a:p>
          <a:p>
            <a:pPr algn="ctr"/>
            <a:r>
              <a:rPr lang="hu-HU" sz="1200" dirty="0">
                <a:solidFill>
                  <a:srgbClr val="333333"/>
                </a:solidFill>
                <a:latin typeface="+mj-lt"/>
              </a:rPr>
              <a:t>okos eszköz a működés felügyeletére, az üzleti stratégia megvalósítására és a bevétel növelésére</a:t>
            </a:r>
            <a:endParaRPr lang="en-US" sz="1200" dirty="0">
              <a:solidFill>
                <a:srgbClr val="33333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163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hteck 19">
            <a:extLst>
              <a:ext uri="{FF2B5EF4-FFF2-40B4-BE49-F238E27FC236}">
                <a16:creationId xmlns:a16="http://schemas.microsoft.com/office/drawing/2014/main" id="{A83AA560-131D-4BF4-8E59-40576C22B45F}"/>
              </a:ext>
            </a:extLst>
          </p:cNvPr>
          <p:cNvSpPr>
            <a:spLocks/>
          </p:cNvSpPr>
          <p:nvPr/>
        </p:nvSpPr>
        <p:spPr bwMode="gray">
          <a:xfrm>
            <a:off x="4901573" y="3092130"/>
            <a:ext cx="1997088" cy="1721703"/>
          </a:xfrm>
          <a:prstGeom prst="rect">
            <a:avLst/>
          </a:prstGeom>
          <a:solidFill>
            <a:srgbClr val="EB780A"/>
          </a:solidFill>
          <a:ln w="19050">
            <a:noFill/>
            <a:miter lim="800000"/>
          </a:ln>
          <a:effectLst/>
        </p:spPr>
        <p:txBody>
          <a:bodyPr lIns="80958" tIns="80958" rIns="80958" bIns="80958" rtlCol="0" anchor="t"/>
          <a:lstStyle/>
          <a:p>
            <a:pPr lvl="1" eaLnBrk="0" hangingPunct="0">
              <a:lnSpc>
                <a:spcPct val="90000"/>
              </a:lnSpc>
            </a:pPr>
            <a:endParaRPr lang="en-US" sz="787" dirty="0">
              <a:solidFill>
                <a:srgbClr val="3C464B"/>
              </a:solidFill>
              <a:latin typeface="+mj-lt"/>
            </a:endParaRPr>
          </a:p>
        </p:txBody>
      </p:sp>
      <p:sp>
        <p:nvSpPr>
          <p:cNvPr id="21" name="Rechteck 20"/>
          <p:cNvSpPr>
            <a:spLocks/>
          </p:cNvSpPr>
          <p:nvPr/>
        </p:nvSpPr>
        <p:spPr bwMode="gray">
          <a:xfrm>
            <a:off x="691509" y="3097056"/>
            <a:ext cx="1997088" cy="172746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miter lim="800000"/>
          </a:ln>
          <a:effectLst/>
        </p:spPr>
        <p:txBody>
          <a:bodyPr lIns="80958" tIns="80958" rIns="80958" bIns="80958" rtlCol="0" anchor="t"/>
          <a:lstStyle/>
          <a:p>
            <a:pPr lvl="1" eaLnBrk="0" hangingPunct="0">
              <a:lnSpc>
                <a:spcPct val="90000"/>
              </a:lnSpc>
            </a:pPr>
            <a:endParaRPr lang="en-US" sz="787" dirty="0">
              <a:solidFill>
                <a:srgbClr val="3C464B"/>
              </a:solidFill>
              <a:latin typeface="+mj-lt"/>
            </a:endParaRPr>
          </a:p>
        </p:txBody>
      </p:sp>
      <p:sp>
        <p:nvSpPr>
          <p:cNvPr id="22" name="Rechteck 21"/>
          <p:cNvSpPr>
            <a:spLocks/>
          </p:cNvSpPr>
          <p:nvPr/>
        </p:nvSpPr>
        <p:spPr bwMode="gray">
          <a:xfrm>
            <a:off x="2796541" y="3097056"/>
            <a:ext cx="1997088" cy="1727465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miter lim="800000"/>
          </a:ln>
          <a:effectLst/>
        </p:spPr>
        <p:txBody>
          <a:bodyPr lIns="80958" tIns="80958" rIns="80958" bIns="80958" rtlCol="0" anchor="t"/>
          <a:lstStyle/>
          <a:p>
            <a:pPr lvl="1" eaLnBrk="0" hangingPunct="0">
              <a:lnSpc>
                <a:spcPct val="90000"/>
              </a:lnSpc>
            </a:pPr>
            <a:endParaRPr lang="en-US" sz="787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Rechteck 23"/>
          <p:cNvSpPr>
            <a:spLocks/>
          </p:cNvSpPr>
          <p:nvPr/>
        </p:nvSpPr>
        <p:spPr bwMode="gray">
          <a:xfrm>
            <a:off x="7006607" y="3097056"/>
            <a:ext cx="1997088" cy="1727465"/>
          </a:xfrm>
          <a:prstGeom prst="rect">
            <a:avLst/>
          </a:prstGeom>
          <a:noFill/>
          <a:ln w="19050">
            <a:solidFill>
              <a:schemeClr val="accent3">
                <a:lumMod val="75000"/>
                <a:alpha val="99000"/>
              </a:schemeClr>
            </a:solidFill>
            <a:miter lim="800000"/>
          </a:ln>
          <a:effectLst/>
        </p:spPr>
        <p:txBody>
          <a:bodyPr lIns="80958" tIns="80958" rIns="80958" bIns="80958" rtlCol="0" anchor="t"/>
          <a:lstStyle/>
          <a:p>
            <a:pPr lvl="1" eaLnBrk="0" hangingPunct="0">
              <a:lnSpc>
                <a:spcPct val="90000"/>
              </a:lnSpc>
            </a:pPr>
            <a:endParaRPr lang="en-US" sz="787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Rechteck 16"/>
          <p:cNvSpPr>
            <a:spLocks/>
          </p:cNvSpPr>
          <p:nvPr/>
        </p:nvSpPr>
        <p:spPr bwMode="gray">
          <a:xfrm>
            <a:off x="691509" y="1261647"/>
            <a:ext cx="1997088" cy="1721703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miter lim="800000"/>
          </a:ln>
          <a:effectLst/>
        </p:spPr>
        <p:txBody>
          <a:bodyPr lIns="80958" tIns="80958" rIns="80958" bIns="80958" rtlCol="0" anchor="t"/>
          <a:lstStyle/>
          <a:p>
            <a:pPr lvl="1" eaLnBrk="0" hangingPunct="0">
              <a:lnSpc>
                <a:spcPct val="90000"/>
              </a:lnSpc>
            </a:pPr>
            <a:endParaRPr lang="en-US" sz="787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Rechteck 17"/>
          <p:cNvSpPr>
            <a:spLocks/>
          </p:cNvSpPr>
          <p:nvPr/>
        </p:nvSpPr>
        <p:spPr bwMode="gray">
          <a:xfrm>
            <a:off x="2796541" y="1261647"/>
            <a:ext cx="1997088" cy="172170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miter lim="800000"/>
          </a:ln>
          <a:effectLst/>
        </p:spPr>
        <p:txBody>
          <a:bodyPr lIns="80958" tIns="80958" rIns="80958" bIns="80958" rtlCol="0" anchor="t"/>
          <a:lstStyle/>
          <a:p>
            <a:pPr lvl="1" eaLnBrk="0" hangingPunct="0">
              <a:lnSpc>
                <a:spcPct val="90000"/>
              </a:lnSpc>
            </a:pPr>
            <a:endParaRPr lang="en-US" sz="787" dirty="0">
              <a:solidFill>
                <a:srgbClr val="3C464B"/>
              </a:solidFill>
              <a:latin typeface="+mj-lt"/>
            </a:endParaRPr>
          </a:p>
        </p:txBody>
      </p:sp>
      <p:sp>
        <p:nvSpPr>
          <p:cNvPr id="19" name="Rechteck 18"/>
          <p:cNvSpPr>
            <a:spLocks/>
          </p:cNvSpPr>
          <p:nvPr/>
        </p:nvSpPr>
        <p:spPr bwMode="gray">
          <a:xfrm>
            <a:off x="4901573" y="1261647"/>
            <a:ext cx="1997088" cy="1721703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miter lim="800000"/>
          </a:ln>
          <a:effectLst/>
        </p:spPr>
        <p:txBody>
          <a:bodyPr lIns="80958" tIns="80958" rIns="80958" bIns="80958" rtlCol="0" anchor="t"/>
          <a:lstStyle/>
          <a:p>
            <a:pPr lvl="1" eaLnBrk="0" hangingPunct="0">
              <a:lnSpc>
                <a:spcPct val="90000"/>
              </a:lnSpc>
            </a:pPr>
            <a:endParaRPr lang="en-US" sz="787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Rechteck 19"/>
          <p:cNvSpPr>
            <a:spLocks/>
          </p:cNvSpPr>
          <p:nvPr/>
        </p:nvSpPr>
        <p:spPr bwMode="gray">
          <a:xfrm>
            <a:off x="7006607" y="1261647"/>
            <a:ext cx="1997088" cy="172170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miter lim="800000"/>
          </a:ln>
          <a:effectLst/>
        </p:spPr>
        <p:txBody>
          <a:bodyPr lIns="80958" tIns="80958" rIns="80958" bIns="80958" rtlCol="0" anchor="t"/>
          <a:lstStyle/>
          <a:p>
            <a:pPr lvl="1" eaLnBrk="0" hangingPunct="0">
              <a:lnSpc>
                <a:spcPct val="90000"/>
              </a:lnSpc>
            </a:pPr>
            <a:endParaRPr lang="en-US" sz="787" dirty="0">
              <a:solidFill>
                <a:srgbClr val="3C464B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252398-3301-40A3-878B-A691A42FBBA2}"/>
              </a:ext>
            </a:extLst>
          </p:cNvPr>
          <p:cNvSpPr txBox="1"/>
          <p:nvPr/>
        </p:nvSpPr>
        <p:spPr>
          <a:xfrm>
            <a:off x="2314575" y="2565297"/>
            <a:ext cx="357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latin typeface="+mj-lt"/>
              </a:rPr>
              <a:t>1</a:t>
            </a:r>
            <a:endParaRPr lang="en-US" sz="2400" b="1" dirty="0"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561DDC-7EDB-48CC-9697-D8165957B3D6}"/>
              </a:ext>
            </a:extLst>
          </p:cNvPr>
          <p:cNvSpPr txBox="1"/>
          <p:nvPr/>
        </p:nvSpPr>
        <p:spPr>
          <a:xfrm>
            <a:off x="4414473" y="2544769"/>
            <a:ext cx="468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solidFill>
                  <a:schemeClr val="bg1"/>
                </a:solidFill>
                <a:latin typeface="+mj-lt"/>
              </a:rPr>
              <a:t>2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0CB71-A57C-4CAF-AB5F-45B86B548116}"/>
              </a:ext>
            </a:extLst>
          </p:cNvPr>
          <p:cNvSpPr/>
          <p:nvPr/>
        </p:nvSpPr>
        <p:spPr>
          <a:xfrm>
            <a:off x="7026900" y="1342609"/>
            <a:ext cx="19565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050" dirty="0">
                <a:solidFill>
                  <a:schemeClr val="bg1"/>
                </a:solidFill>
                <a:latin typeface="+mj-lt"/>
              </a:rPr>
              <a:t>Minden éttermi rendszerünk közös platformot használ, amely összekapcsolja a különböző modulokat, az értékesítést, kezelési-irányítási feladatokat, a házhozszállítást (</a:t>
            </a:r>
            <a:r>
              <a:rPr lang="hu-HU" sz="1050" dirty="0" err="1">
                <a:solidFill>
                  <a:schemeClr val="bg1"/>
                </a:solidFill>
                <a:latin typeface="+mj-lt"/>
              </a:rPr>
              <a:t>Delivery</a:t>
            </a:r>
            <a:r>
              <a:rPr lang="hu-HU" sz="1050" dirty="0">
                <a:solidFill>
                  <a:schemeClr val="bg1"/>
                </a:solidFill>
                <a:latin typeface="+mj-lt"/>
              </a:rPr>
              <a:t>) és a hűség-programokat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DEBE8E-E9F2-4D39-9CAD-80181E8FB90F}"/>
              </a:ext>
            </a:extLst>
          </p:cNvPr>
          <p:cNvSpPr txBox="1"/>
          <p:nvPr/>
        </p:nvSpPr>
        <p:spPr>
          <a:xfrm>
            <a:off x="6564723" y="2544768"/>
            <a:ext cx="357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latin typeface="+mj-lt"/>
              </a:rPr>
              <a:t>3</a:t>
            </a:r>
            <a:endParaRPr lang="en-US" sz="2400" b="1" dirty="0">
              <a:latin typeface="+mj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D21012-07D1-49DB-A7E7-33EA13957B68}"/>
              </a:ext>
            </a:extLst>
          </p:cNvPr>
          <p:cNvSpPr txBox="1"/>
          <p:nvPr/>
        </p:nvSpPr>
        <p:spPr>
          <a:xfrm>
            <a:off x="4459690" y="4329376"/>
            <a:ext cx="357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latin typeface="+mj-lt"/>
              </a:rPr>
              <a:t>6</a:t>
            </a:r>
            <a:endParaRPr lang="en-US" sz="2400" b="1" dirty="0">
              <a:latin typeface="+mj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C702F7-1052-4115-A157-CDA2521CA5D6}"/>
              </a:ext>
            </a:extLst>
          </p:cNvPr>
          <p:cNvSpPr txBox="1"/>
          <p:nvPr/>
        </p:nvSpPr>
        <p:spPr>
          <a:xfrm>
            <a:off x="8646507" y="4385940"/>
            <a:ext cx="357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latin typeface="+mj-lt"/>
              </a:rPr>
              <a:t>8</a:t>
            </a:r>
            <a:endParaRPr lang="en-US" sz="2400" b="1" dirty="0"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4B43AB-6F2A-41DA-B9EF-5746142A75DD}"/>
              </a:ext>
            </a:extLst>
          </p:cNvPr>
          <p:cNvSpPr txBox="1"/>
          <p:nvPr/>
        </p:nvSpPr>
        <p:spPr>
          <a:xfrm>
            <a:off x="8642823" y="2515077"/>
            <a:ext cx="468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solidFill>
                  <a:schemeClr val="bg1"/>
                </a:solidFill>
                <a:latin typeface="+mj-lt"/>
              </a:rPr>
              <a:t>4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86690D8-57EB-4A41-AF3E-26069DC999DB}"/>
              </a:ext>
            </a:extLst>
          </p:cNvPr>
          <p:cNvSpPr txBox="1"/>
          <p:nvPr/>
        </p:nvSpPr>
        <p:spPr>
          <a:xfrm>
            <a:off x="2314575" y="4329376"/>
            <a:ext cx="468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solidFill>
                  <a:schemeClr val="bg1"/>
                </a:solidFill>
                <a:latin typeface="+mj-lt"/>
              </a:rPr>
              <a:t>5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8E39A46-000B-4664-9FEB-F0469093C191}"/>
              </a:ext>
            </a:extLst>
          </p:cNvPr>
          <p:cNvSpPr txBox="1"/>
          <p:nvPr/>
        </p:nvSpPr>
        <p:spPr>
          <a:xfrm>
            <a:off x="6544632" y="4360749"/>
            <a:ext cx="468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solidFill>
                  <a:schemeClr val="bg1"/>
                </a:solidFill>
                <a:latin typeface="+mj-lt"/>
              </a:rPr>
              <a:t>7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2" name="Shape 14">
            <a:extLst>
              <a:ext uri="{FF2B5EF4-FFF2-40B4-BE49-F238E27FC236}">
                <a16:creationId xmlns:a16="http://schemas.microsoft.com/office/drawing/2014/main" id="{2DF7BE88-FA48-4ADC-B2C1-28E3FFC40335}"/>
              </a:ext>
            </a:extLst>
          </p:cNvPr>
          <p:cNvCxnSpPr>
            <a:cxnSpLocks/>
          </p:cNvCxnSpPr>
          <p:nvPr/>
        </p:nvCxnSpPr>
        <p:spPr>
          <a:xfrm>
            <a:off x="776023" y="4958321"/>
            <a:ext cx="840283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3" name="Shape 13">
            <a:extLst>
              <a:ext uri="{FF2B5EF4-FFF2-40B4-BE49-F238E27FC236}">
                <a16:creationId xmlns:a16="http://schemas.microsoft.com/office/drawing/2014/main" id="{92E43848-AC6C-45CF-96BA-A728C2C708D8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96650" y="4409681"/>
            <a:ext cx="27432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977375-79E9-4E58-84B0-75155D9044D0}"/>
              </a:ext>
            </a:extLst>
          </p:cNvPr>
          <p:cNvSpPr txBox="1"/>
          <p:nvPr/>
        </p:nvSpPr>
        <p:spPr>
          <a:xfrm>
            <a:off x="765010" y="2702310"/>
            <a:ext cx="1836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b="1" dirty="0">
                <a:latin typeface="+mj-lt"/>
              </a:rPr>
              <a:t>Egyszerű kezelhetőség</a:t>
            </a:r>
            <a:endParaRPr lang="en-US" sz="1100" b="1" dirty="0"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99EDF9-7535-4C47-977B-46D2CD32E7AD}"/>
              </a:ext>
            </a:extLst>
          </p:cNvPr>
          <p:cNvSpPr txBox="1"/>
          <p:nvPr/>
        </p:nvSpPr>
        <p:spPr>
          <a:xfrm>
            <a:off x="2873288" y="2687233"/>
            <a:ext cx="1836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b="1" dirty="0">
                <a:solidFill>
                  <a:schemeClr val="bg1"/>
                </a:solidFill>
                <a:latin typeface="+mj-lt"/>
              </a:rPr>
              <a:t>Mobilit</a:t>
            </a:r>
            <a:r>
              <a:rPr lang="hu-HU" sz="1200" b="1" dirty="0">
                <a:solidFill>
                  <a:schemeClr val="bg1"/>
                </a:solidFill>
                <a:latin typeface="+mj-lt"/>
              </a:rPr>
              <a:t>ás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E1E8DF-A7FC-4DB5-9CDD-3AB95688BBF3}"/>
              </a:ext>
            </a:extLst>
          </p:cNvPr>
          <p:cNvSpPr txBox="1"/>
          <p:nvPr/>
        </p:nvSpPr>
        <p:spPr>
          <a:xfrm>
            <a:off x="7071263" y="2679548"/>
            <a:ext cx="1836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  <a:latin typeface="+mj-lt"/>
              </a:rPr>
              <a:t>Közös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 platform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16A1E4-502C-450B-809C-4FDE501F8000}"/>
              </a:ext>
            </a:extLst>
          </p:cNvPr>
          <p:cNvSpPr/>
          <p:nvPr/>
        </p:nvSpPr>
        <p:spPr>
          <a:xfrm>
            <a:off x="4975862" y="2673740"/>
            <a:ext cx="10294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err="1">
                <a:latin typeface="+mj-lt"/>
              </a:rPr>
              <a:t>Statis</a:t>
            </a:r>
            <a:r>
              <a:rPr lang="hu-HU" sz="1200" b="1" dirty="0">
                <a:latin typeface="+mj-lt"/>
              </a:rPr>
              <a:t>z</a:t>
            </a:r>
            <a:r>
              <a:rPr lang="en-US" sz="1200" b="1" dirty="0" err="1">
                <a:latin typeface="+mj-lt"/>
              </a:rPr>
              <a:t>ti</a:t>
            </a:r>
            <a:r>
              <a:rPr lang="hu-HU" sz="1200" b="1" dirty="0" err="1">
                <a:latin typeface="+mj-lt"/>
              </a:rPr>
              <a:t>kák</a:t>
            </a:r>
            <a:endParaRPr lang="en-US" sz="1200" b="1" dirty="0"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A3A24DC-2388-491E-8368-433420596DF4}"/>
              </a:ext>
            </a:extLst>
          </p:cNvPr>
          <p:cNvSpPr txBox="1"/>
          <p:nvPr/>
        </p:nvSpPr>
        <p:spPr>
          <a:xfrm>
            <a:off x="815403" y="4467625"/>
            <a:ext cx="1836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  <a:latin typeface="+mj-lt"/>
              </a:rPr>
              <a:t>Gyors rendelés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8020B4-B66A-4C5B-8E7D-A2D847452ACA}"/>
              </a:ext>
            </a:extLst>
          </p:cNvPr>
          <p:cNvSpPr txBox="1"/>
          <p:nvPr/>
        </p:nvSpPr>
        <p:spPr>
          <a:xfrm>
            <a:off x="2880591" y="4459183"/>
            <a:ext cx="1836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solidFill>
                  <a:schemeClr val="tx1"/>
                </a:solidFill>
                <a:latin typeface="+mj-lt"/>
              </a:rPr>
              <a:t>Forgalomnövelé</a:t>
            </a:r>
            <a:r>
              <a:rPr lang="en-US" sz="1200" b="1" dirty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9EA9D0-D1DD-407E-93BD-C5995E35A8D7}"/>
              </a:ext>
            </a:extLst>
          </p:cNvPr>
          <p:cNvSpPr/>
          <p:nvPr/>
        </p:nvSpPr>
        <p:spPr>
          <a:xfrm>
            <a:off x="7157544" y="4497423"/>
            <a:ext cx="14574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1200" b="1" dirty="0">
                <a:latin typeface="+mj-lt"/>
              </a:rPr>
              <a:t>Hűségprogramok</a:t>
            </a:r>
            <a:endParaRPr lang="en-US" sz="1200" b="1" dirty="0">
              <a:latin typeface="+mj-lt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F50C7EE-3477-4E31-9E22-E804BAB4DB68}"/>
              </a:ext>
            </a:extLst>
          </p:cNvPr>
          <p:cNvSpPr/>
          <p:nvPr/>
        </p:nvSpPr>
        <p:spPr>
          <a:xfrm>
            <a:off x="5284663" y="3329848"/>
            <a:ext cx="1220322" cy="1246265"/>
          </a:xfrm>
          <a:custGeom>
            <a:avLst/>
            <a:gdLst>
              <a:gd name="connsiteX0" fmla="*/ 1120398 w 3133726"/>
              <a:gd name="connsiteY0" fmla="*/ 1546146 h 3129174"/>
              <a:gd name="connsiteX1" fmla="*/ 1155395 w 3133726"/>
              <a:gd name="connsiteY1" fmla="*/ 1559481 h 3129174"/>
              <a:gd name="connsiteX2" fmla="*/ 1277275 w 3133726"/>
              <a:gd name="connsiteY2" fmla="*/ 1956110 h 3129174"/>
              <a:gd name="connsiteX3" fmla="*/ 849660 w 3133726"/>
              <a:gd name="connsiteY3" fmla="*/ 1759860 h 3129174"/>
              <a:gd name="connsiteX4" fmla="*/ 1120398 w 3133726"/>
              <a:gd name="connsiteY4" fmla="*/ 1546146 h 3129174"/>
              <a:gd name="connsiteX5" fmla="*/ 2649296 w 3133726"/>
              <a:gd name="connsiteY5" fmla="*/ 1243816 h 3129174"/>
              <a:gd name="connsiteX6" fmla="*/ 2625685 w 3133726"/>
              <a:gd name="connsiteY6" fmla="*/ 1267427 h 3129174"/>
              <a:gd name="connsiteX7" fmla="*/ 2625685 w 3133726"/>
              <a:gd name="connsiteY7" fmla="*/ 1301072 h 3129174"/>
              <a:gd name="connsiteX8" fmla="*/ 2591467 w 3133726"/>
              <a:gd name="connsiteY8" fmla="*/ 1304521 h 3129174"/>
              <a:gd name="connsiteX9" fmla="*/ 2316192 w 3133726"/>
              <a:gd name="connsiteY9" fmla="*/ 1642272 h 3129174"/>
              <a:gd name="connsiteX10" fmla="*/ 2318639 w 3133726"/>
              <a:gd name="connsiteY10" fmla="*/ 1666550 h 3129174"/>
              <a:gd name="connsiteX11" fmla="*/ 3003255 w 3133726"/>
              <a:gd name="connsiteY11" fmla="*/ 1666550 h 3129174"/>
              <a:gd name="connsiteX12" fmla="*/ 3005702 w 3133726"/>
              <a:gd name="connsiteY12" fmla="*/ 1642272 h 3129174"/>
              <a:gd name="connsiteX13" fmla="*/ 2730427 w 3133726"/>
              <a:gd name="connsiteY13" fmla="*/ 1304521 h 3129174"/>
              <a:gd name="connsiteX14" fmla="*/ 2696208 w 3133726"/>
              <a:gd name="connsiteY14" fmla="*/ 1301072 h 3129174"/>
              <a:gd name="connsiteX15" fmla="*/ 2696208 w 3133726"/>
              <a:gd name="connsiteY15" fmla="*/ 1267427 h 3129174"/>
              <a:gd name="connsiteX16" fmla="*/ 2672597 w 3133726"/>
              <a:gd name="connsiteY16" fmla="*/ 1243816 h 3129174"/>
              <a:gd name="connsiteX17" fmla="*/ 1824085 w 3133726"/>
              <a:gd name="connsiteY17" fmla="*/ 1202701 h 3129174"/>
              <a:gd name="connsiteX18" fmla="*/ 1877675 w 3133726"/>
              <a:gd name="connsiteY18" fmla="*/ 1499247 h 3129174"/>
              <a:gd name="connsiteX19" fmla="*/ 1879257 w 3133726"/>
              <a:gd name="connsiteY19" fmla="*/ 1906364 h 3129174"/>
              <a:gd name="connsiteX20" fmla="*/ 1921795 w 3133726"/>
              <a:gd name="connsiteY20" fmla="*/ 2242522 h 3129174"/>
              <a:gd name="connsiteX21" fmla="*/ 1929651 w 3133726"/>
              <a:gd name="connsiteY21" fmla="*/ 2302086 h 3129174"/>
              <a:gd name="connsiteX22" fmla="*/ 1927996 w 3133726"/>
              <a:gd name="connsiteY22" fmla="*/ 2286635 h 3129174"/>
              <a:gd name="connsiteX23" fmla="*/ 2049876 w 3133726"/>
              <a:gd name="connsiteY23" fmla="*/ 2080057 h 3129174"/>
              <a:gd name="connsiteX24" fmla="*/ 2741913 w 3133726"/>
              <a:gd name="connsiteY24" fmla="*/ 1834228 h 3129174"/>
              <a:gd name="connsiteX25" fmla="*/ 2849333 w 3133726"/>
              <a:gd name="connsiteY25" fmla="*/ 1803243 h 3129174"/>
              <a:gd name="connsiteX26" fmla="*/ 2971213 w 3133726"/>
              <a:gd name="connsiteY26" fmla="*/ 1759860 h 3129174"/>
              <a:gd name="connsiteX27" fmla="*/ 2958818 w 3133726"/>
              <a:gd name="connsiteY27" fmla="*/ 1693755 h 3129174"/>
              <a:gd name="connsiteX28" fmla="*/ 2299836 w 3133726"/>
              <a:gd name="connsiteY28" fmla="*/ 1702018 h 3129174"/>
              <a:gd name="connsiteX29" fmla="*/ 2465099 w 3133726"/>
              <a:gd name="connsiteY29" fmla="*/ 1801176 h 3129174"/>
              <a:gd name="connsiteX30" fmla="*/ 2246126 w 3133726"/>
              <a:gd name="connsiteY30" fmla="*/ 1871412 h 3129174"/>
              <a:gd name="connsiteX31" fmla="*/ 1946587 w 3133726"/>
              <a:gd name="connsiteY31" fmla="*/ 1656571 h 3129174"/>
              <a:gd name="connsiteX32" fmla="*/ 1888887 w 3133726"/>
              <a:gd name="connsiteY32" fmla="*/ 1229678 h 3129174"/>
              <a:gd name="connsiteX33" fmla="*/ 1624233 w 3133726"/>
              <a:gd name="connsiteY33" fmla="*/ 67371 h 3129174"/>
              <a:gd name="connsiteX34" fmla="*/ 1492116 w 3133726"/>
              <a:gd name="connsiteY34" fmla="*/ 255974 h 3129174"/>
              <a:gd name="connsiteX35" fmla="*/ 1430143 w 3133726"/>
              <a:gd name="connsiteY35" fmla="*/ 450157 h 3129174"/>
              <a:gd name="connsiteX36" fmla="*/ 1357842 w 3133726"/>
              <a:gd name="connsiteY36" fmla="*/ 797208 h 3129174"/>
              <a:gd name="connsiteX37" fmla="*/ 1421880 w 3133726"/>
              <a:gd name="connsiteY37" fmla="*/ 978996 h 3129174"/>
              <a:gd name="connsiteX38" fmla="*/ 1358551 w 3133726"/>
              <a:gd name="connsiteY38" fmla="*/ 1098974 h 3129174"/>
              <a:gd name="connsiteX39" fmla="*/ 1338873 w 3133726"/>
              <a:gd name="connsiteY39" fmla="*/ 1106481 h 3129174"/>
              <a:gd name="connsiteX40" fmla="*/ 1492887 w 3133726"/>
              <a:gd name="connsiteY40" fmla="*/ 1453010 h 3129174"/>
              <a:gd name="connsiteX41" fmla="*/ 1820669 w 3133726"/>
              <a:gd name="connsiteY41" fmla="*/ 1453010 h 3129174"/>
              <a:gd name="connsiteX42" fmla="*/ 1772530 w 3133726"/>
              <a:gd name="connsiteY42" fmla="*/ 1185716 h 3129174"/>
              <a:gd name="connsiteX43" fmla="*/ 1777468 w 3133726"/>
              <a:gd name="connsiteY43" fmla="*/ 1187138 h 3129174"/>
              <a:gd name="connsiteX44" fmla="*/ 1743496 w 3133726"/>
              <a:gd name="connsiteY44" fmla="*/ 1169726 h 3129174"/>
              <a:gd name="connsiteX45" fmla="*/ 1684235 w 3133726"/>
              <a:gd name="connsiteY45" fmla="*/ 1026510 h 3129174"/>
              <a:gd name="connsiteX46" fmla="*/ 1686299 w 3133726"/>
              <a:gd name="connsiteY46" fmla="*/ 1026510 h 3129174"/>
              <a:gd name="connsiteX47" fmla="*/ 1762734 w 3133726"/>
              <a:gd name="connsiteY47" fmla="*/ 925286 h 3129174"/>
              <a:gd name="connsiteX48" fmla="*/ 1781325 w 3133726"/>
              <a:gd name="connsiteY48" fmla="*/ 898432 h 3129174"/>
              <a:gd name="connsiteX49" fmla="*/ 1820576 w 3133726"/>
              <a:gd name="connsiteY49" fmla="*/ 757959 h 3129174"/>
              <a:gd name="connsiteX50" fmla="*/ 1845365 w 3133726"/>
              <a:gd name="connsiteY50" fmla="*/ 185738 h 3129174"/>
              <a:gd name="connsiteX51" fmla="*/ 1801983 w 3133726"/>
              <a:gd name="connsiteY51" fmla="*/ 123764 h 3129174"/>
              <a:gd name="connsiteX52" fmla="*/ 1624233 w 3133726"/>
              <a:gd name="connsiteY52" fmla="*/ 67371 h 3129174"/>
              <a:gd name="connsiteX53" fmla="*/ 1566863 w 3133726"/>
              <a:gd name="connsiteY53" fmla="*/ 0 h 3129174"/>
              <a:gd name="connsiteX54" fmla="*/ 3133726 w 3133726"/>
              <a:gd name="connsiteY54" fmla="*/ 1566863 h 3129174"/>
              <a:gd name="connsiteX55" fmla="*/ 1727066 w 3133726"/>
              <a:gd name="connsiteY55" fmla="*/ 3125637 h 3129174"/>
              <a:gd name="connsiteX56" fmla="*/ 1723380 w 3133726"/>
              <a:gd name="connsiteY56" fmla="*/ 3125823 h 3129174"/>
              <a:gd name="connsiteX57" fmla="*/ 1476719 w 3133726"/>
              <a:gd name="connsiteY57" fmla="*/ 3129174 h 3129174"/>
              <a:gd name="connsiteX58" fmla="*/ 1406660 w 3133726"/>
              <a:gd name="connsiteY58" fmla="*/ 3125637 h 3129174"/>
              <a:gd name="connsiteX59" fmla="*/ 1352458 w 3133726"/>
              <a:gd name="connsiteY59" fmla="*/ 3117364 h 3129174"/>
              <a:gd name="connsiteX60" fmla="*/ 1444748 w 3133726"/>
              <a:gd name="connsiteY60" fmla="*/ 2018158 h 3129174"/>
              <a:gd name="connsiteX61" fmla="*/ 1266605 w 3133726"/>
              <a:gd name="connsiteY61" fmla="*/ 2019426 h 3129174"/>
              <a:gd name="connsiteX62" fmla="*/ 1286241 w 3133726"/>
              <a:gd name="connsiteY62" fmla="*/ 1972711 h 3129174"/>
              <a:gd name="connsiteX63" fmla="*/ 1445381 w 3133726"/>
              <a:gd name="connsiteY63" fmla="*/ 1957511 h 3129174"/>
              <a:gd name="connsiteX64" fmla="*/ 1446648 w 3133726"/>
              <a:gd name="connsiteY64" fmla="*/ 1467736 h 3129174"/>
              <a:gd name="connsiteX65" fmla="*/ 1300225 w 3133726"/>
              <a:gd name="connsiteY65" fmla="*/ 1119801 h 3129174"/>
              <a:gd name="connsiteX66" fmla="*/ 1246290 w 3133726"/>
              <a:gd name="connsiteY66" fmla="*/ 1133931 h 3129174"/>
              <a:gd name="connsiteX67" fmla="*/ 595568 w 3133726"/>
              <a:gd name="connsiteY67" fmla="*/ 1693755 h 3129174"/>
              <a:gd name="connsiteX68" fmla="*/ 610030 w 3133726"/>
              <a:gd name="connsiteY68" fmla="*/ 1867281 h 3129174"/>
              <a:gd name="connsiteX69" fmla="*/ 1149197 w 3133726"/>
              <a:gd name="connsiteY69" fmla="*/ 2104846 h 3129174"/>
              <a:gd name="connsiteX70" fmla="*/ 1219433 w 3133726"/>
              <a:gd name="connsiteY70" fmla="*/ 2311424 h 3129174"/>
              <a:gd name="connsiteX71" fmla="*/ 1159527 w 3133726"/>
              <a:gd name="connsiteY71" fmla="*/ 2577908 h 3129174"/>
              <a:gd name="connsiteX72" fmla="*/ 1128282 w 3133726"/>
              <a:gd name="connsiteY72" fmla="*/ 3031088 h 3129174"/>
              <a:gd name="connsiteX73" fmla="*/ 1125469 w 3133726"/>
              <a:gd name="connsiteY73" fmla="*/ 3069594 h 3129174"/>
              <a:gd name="connsiteX74" fmla="*/ 1100926 w 3133726"/>
              <a:gd name="connsiteY74" fmla="*/ 3063283 h 3129174"/>
              <a:gd name="connsiteX75" fmla="*/ 0 w 3133726"/>
              <a:gd name="connsiteY75" fmla="*/ 1566863 h 3129174"/>
              <a:gd name="connsiteX76" fmla="*/ 1566863 w 3133726"/>
              <a:gd name="connsiteY76" fmla="*/ 0 h 312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133726" h="3129174">
                <a:moveTo>
                  <a:pt x="1120398" y="1546146"/>
                </a:moveTo>
                <a:cubicBezTo>
                  <a:pt x="1132575" y="1547247"/>
                  <a:pt x="1144291" y="1551476"/>
                  <a:pt x="1155395" y="1559481"/>
                </a:cubicBezTo>
                <a:cubicBezTo>
                  <a:pt x="1219433" y="1606993"/>
                  <a:pt x="1341315" y="1877611"/>
                  <a:pt x="1277275" y="1956110"/>
                </a:cubicBezTo>
                <a:cubicBezTo>
                  <a:pt x="1231828" y="2011885"/>
                  <a:pt x="928160" y="1807374"/>
                  <a:pt x="849660" y="1759860"/>
                </a:cubicBezTo>
                <a:cubicBezTo>
                  <a:pt x="927384" y="1683943"/>
                  <a:pt x="1035159" y="1538435"/>
                  <a:pt x="1120398" y="1546146"/>
                </a:cubicBezTo>
                <a:close/>
                <a:moveTo>
                  <a:pt x="2649296" y="1243816"/>
                </a:moveTo>
                <a:cubicBezTo>
                  <a:pt x="2636256" y="1243816"/>
                  <a:pt x="2625685" y="1254386"/>
                  <a:pt x="2625685" y="1267427"/>
                </a:cubicBezTo>
                <a:lnTo>
                  <a:pt x="2625685" y="1301072"/>
                </a:lnTo>
                <a:lnTo>
                  <a:pt x="2591467" y="1304521"/>
                </a:lnTo>
                <a:cubicBezTo>
                  <a:pt x="2434368" y="1336668"/>
                  <a:pt x="2316192" y="1475669"/>
                  <a:pt x="2316192" y="1642272"/>
                </a:cubicBezTo>
                <a:lnTo>
                  <a:pt x="2318639" y="1666550"/>
                </a:lnTo>
                <a:lnTo>
                  <a:pt x="3003255" y="1666550"/>
                </a:lnTo>
                <a:lnTo>
                  <a:pt x="3005702" y="1642272"/>
                </a:lnTo>
                <a:cubicBezTo>
                  <a:pt x="3005702" y="1475669"/>
                  <a:pt x="2887526" y="1336668"/>
                  <a:pt x="2730427" y="1304521"/>
                </a:cubicBezTo>
                <a:lnTo>
                  <a:pt x="2696208" y="1301072"/>
                </a:lnTo>
                <a:lnTo>
                  <a:pt x="2696208" y="1267427"/>
                </a:lnTo>
                <a:cubicBezTo>
                  <a:pt x="2696208" y="1254386"/>
                  <a:pt x="2685637" y="1243816"/>
                  <a:pt x="2672597" y="1243816"/>
                </a:cubicBezTo>
                <a:close/>
                <a:moveTo>
                  <a:pt x="1824085" y="1202701"/>
                </a:moveTo>
                <a:lnTo>
                  <a:pt x="1877675" y="1499247"/>
                </a:lnTo>
                <a:cubicBezTo>
                  <a:pt x="1891795" y="1586550"/>
                  <a:pt x="1892927" y="1788843"/>
                  <a:pt x="1879257" y="1906364"/>
                </a:cubicBezTo>
                <a:cubicBezTo>
                  <a:pt x="1892228" y="2022243"/>
                  <a:pt x="1907106" y="2134234"/>
                  <a:pt x="1921795" y="2242522"/>
                </a:cubicBezTo>
                <a:lnTo>
                  <a:pt x="1929651" y="2302086"/>
                </a:lnTo>
                <a:lnTo>
                  <a:pt x="1927996" y="2286635"/>
                </a:lnTo>
                <a:cubicBezTo>
                  <a:pt x="1911470" y="2160621"/>
                  <a:pt x="1927996" y="2102779"/>
                  <a:pt x="2049876" y="2080057"/>
                </a:cubicBezTo>
                <a:cubicBezTo>
                  <a:pt x="2283310" y="2032543"/>
                  <a:pt x="2527072" y="1943716"/>
                  <a:pt x="2741913" y="1834228"/>
                </a:cubicBezTo>
                <a:cubicBezTo>
                  <a:pt x="2787360" y="1838360"/>
                  <a:pt x="2820412" y="1834228"/>
                  <a:pt x="2849333" y="1803243"/>
                </a:cubicBezTo>
                <a:cubicBezTo>
                  <a:pt x="2923701" y="1745401"/>
                  <a:pt x="2890649" y="1782585"/>
                  <a:pt x="2971213" y="1759860"/>
                </a:cubicBezTo>
                <a:cubicBezTo>
                  <a:pt x="3060043" y="1714413"/>
                  <a:pt x="3018727" y="1691691"/>
                  <a:pt x="2958818" y="1693755"/>
                </a:cubicBezTo>
                <a:cubicBezTo>
                  <a:pt x="2843135" y="1699954"/>
                  <a:pt x="2456836" y="1702018"/>
                  <a:pt x="2299836" y="1702018"/>
                </a:cubicBezTo>
                <a:cubicBezTo>
                  <a:pt x="2349415" y="1813570"/>
                  <a:pt x="2429979" y="1743334"/>
                  <a:pt x="2465099" y="1801176"/>
                </a:cubicBezTo>
                <a:cubicBezTo>
                  <a:pt x="2398994" y="1885874"/>
                  <a:pt x="2326690" y="1859018"/>
                  <a:pt x="2246126" y="1871412"/>
                </a:cubicBezTo>
                <a:cubicBezTo>
                  <a:pt x="1958982" y="1914795"/>
                  <a:pt x="1927996" y="1945780"/>
                  <a:pt x="1946587" y="1656571"/>
                </a:cubicBezTo>
                <a:cubicBezTo>
                  <a:pt x="1955626" y="1499315"/>
                  <a:pt x="2015275" y="1310425"/>
                  <a:pt x="1888887" y="1229678"/>
                </a:cubicBezTo>
                <a:close/>
                <a:moveTo>
                  <a:pt x="1624233" y="67371"/>
                </a:moveTo>
                <a:cubicBezTo>
                  <a:pt x="1552960" y="60371"/>
                  <a:pt x="1520521" y="104915"/>
                  <a:pt x="1492116" y="255974"/>
                </a:cubicBezTo>
                <a:cubicBezTo>
                  <a:pt x="1477657" y="328277"/>
                  <a:pt x="1440473" y="377856"/>
                  <a:pt x="1430143" y="450157"/>
                </a:cubicBezTo>
                <a:cubicBezTo>
                  <a:pt x="1415683" y="569972"/>
                  <a:pt x="1314459" y="675328"/>
                  <a:pt x="1357842" y="797208"/>
                </a:cubicBezTo>
                <a:cubicBezTo>
                  <a:pt x="1380564" y="863313"/>
                  <a:pt x="1411552" y="972800"/>
                  <a:pt x="1421880" y="978996"/>
                </a:cubicBezTo>
                <a:cubicBezTo>
                  <a:pt x="1414134" y="1023928"/>
                  <a:pt x="1434275" y="1063049"/>
                  <a:pt x="1358551" y="1098974"/>
                </a:cubicBezTo>
                <a:lnTo>
                  <a:pt x="1338873" y="1106481"/>
                </a:lnTo>
                <a:lnTo>
                  <a:pt x="1492887" y="1453010"/>
                </a:lnTo>
                <a:lnTo>
                  <a:pt x="1820669" y="1453010"/>
                </a:lnTo>
                <a:lnTo>
                  <a:pt x="1772530" y="1185716"/>
                </a:lnTo>
                <a:lnTo>
                  <a:pt x="1777468" y="1187138"/>
                </a:lnTo>
                <a:lnTo>
                  <a:pt x="1743496" y="1169726"/>
                </a:lnTo>
                <a:cubicBezTo>
                  <a:pt x="1684234" y="1131865"/>
                  <a:pt x="1679586" y="1079188"/>
                  <a:pt x="1684235" y="1026510"/>
                </a:cubicBezTo>
                <a:cubicBezTo>
                  <a:pt x="1684235" y="1026510"/>
                  <a:pt x="1686299" y="1026510"/>
                  <a:pt x="1686299" y="1026510"/>
                </a:cubicBezTo>
                <a:cubicBezTo>
                  <a:pt x="1690431" y="997589"/>
                  <a:pt x="1742076" y="964537"/>
                  <a:pt x="1762734" y="925286"/>
                </a:cubicBezTo>
                <a:cubicBezTo>
                  <a:pt x="1768930" y="917023"/>
                  <a:pt x="1775129" y="906695"/>
                  <a:pt x="1781325" y="898432"/>
                </a:cubicBezTo>
                <a:cubicBezTo>
                  <a:pt x="1816444" y="852985"/>
                  <a:pt x="1814377" y="805471"/>
                  <a:pt x="1820576" y="757959"/>
                </a:cubicBezTo>
                <a:cubicBezTo>
                  <a:pt x="1878418" y="532788"/>
                  <a:pt x="1822641" y="379921"/>
                  <a:pt x="1845365" y="185738"/>
                </a:cubicBezTo>
                <a:cubicBezTo>
                  <a:pt x="1849497" y="154752"/>
                  <a:pt x="1832971" y="136159"/>
                  <a:pt x="1801983" y="123764"/>
                </a:cubicBezTo>
                <a:cubicBezTo>
                  <a:pt x="1723742" y="94327"/>
                  <a:pt x="1666997" y="71571"/>
                  <a:pt x="1624233" y="67371"/>
                </a:cubicBezTo>
                <a:close/>
                <a:moveTo>
                  <a:pt x="1566863" y="0"/>
                </a:moveTo>
                <a:cubicBezTo>
                  <a:pt x="2432218" y="0"/>
                  <a:pt x="3133726" y="701508"/>
                  <a:pt x="3133726" y="1566863"/>
                </a:cubicBezTo>
                <a:cubicBezTo>
                  <a:pt x="3133726" y="2378134"/>
                  <a:pt x="2517166" y="3045398"/>
                  <a:pt x="1727066" y="3125637"/>
                </a:cubicBezTo>
                <a:lnTo>
                  <a:pt x="1723380" y="3125823"/>
                </a:lnTo>
                <a:lnTo>
                  <a:pt x="1476719" y="3129174"/>
                </a:lnTo>
                <a:lnTo>
                  <a:pt x="1406660" y="3125637"/>
                </a:lnTo>
                <a:lnTo>
                  <a:pt x="1352458" y="3117364"/>
                </a:lnTo>
                <a:lnTo>
                  <a:pt x="1444748" y="2018158"/>
                </a:lnTo>
                <a:lnTo>
                  <a:pt x="1266605" y="2019426"/>
                </a:lnTo>
                <a:lnTo>
                  <a:pt x="1286241" y="1972711"/>
                </a:lnTo>
                <a:lnTo>
                  <a:pt x="1445381" y="1957511"/>
                </a:lnTo>
                <a:cubicBezTo>
                  <a:pt x="1445803" y="1794252"/>
                  <a:pt x="1446226" y="1630994"/>
                  <a:pt x="1446648" y="1467736"/>
                </a:cubicBezTo>
                <a:lnTo>
                  <a:pt x="1300225" y="1119801"/>
                </a:lnTo>
                <a:lnTo>
                  <a:pt x="1246290" y="1133931"/>
                </a:lnTo>
                <a:cubicBezTo>
                  <a:pt x="938487" y="1204167"/>
                  <a:pt x="798015" y="1468587"/>
                  <a:pt x="595568" y="1693755"/>
                </a:cubicBezTo>
                <a:cubicBezTo>
                  <a:pt x="537726" y="1757796"/>
                  <a:pt x="531530" y="1817702"/>
                  <a:pt x="610030" y="1867281"/>
                </a:cubicBezTo>
                <a:cubicBezTo>
                  <a:pt x="802146" y="1989163"/>
                  <a:pt x="971540" y="2020148"/>
                  <a:pt x="1149197" y="2104846"/>
                </a:cubicBezTo>
                <a:cubicBezTo>
                  <a:pt x="1314459" y="2183346"/>
                  <a:pt x="1281407" y="2137899"/>
                  <a:pt x="1219433" y="2311424"/>
                </a:cubicBezTo>
                <a:cubicBezTo>
                  <a:pt x="1188448" y="2398187"/>
                  <a:pt x="1167790" y="2484949"/>
                  <a:pt x="1159527" y="2577908"/>
                </a:cubicBezTo>
                <a:cubicBezTo>
                  <a:pt x="1146099" y="2739039"/>
                  <a:pt x="1137836" y="2885193"/>
                  <a:pt x="1128282" y="3031088"/>
                </a:cubicBezTo>
                <a:lnTo>
                  <a:pt x="1125469" y="3069594"/>
                </a:lnTo>
                <a:lnTo>
                  <a:pt x="1100926" y="3063283"/>
                </a:lnTo>
                <a:cubicBezTo>
                  <a:pt x="463105" y="2864901"/>
                  <a:pt x="0" y="2269964"/>
                  <a:pt x="0" y="1566863"/>
                </a:cubicBezTo>
                <a:cubicBezTo>
                  <a:pt x="0" y="701508"/>
                  <a:pt x="701508" y="0"/>
                  <a:pt x="15668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E5EE40F-1548-4267-9FB9-4E647BBE0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023" y="173552"/>
            <a:ext cx="821633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rgbClr val="3F3F3F"/>
                </a:solidFill>
              </a:rPr>
              <a:t>3. </a:t>
            </a:r>
            <a:r>
              <a:rPr lang="hu-HU" altLang="en-US" sz="2800" b="1" dirty="0">
                <a:solidFill>
                  <a:srgbClr val="3F3F3F"/>
                </a:solidFill>
              </a:rPr>
              <a:t>Hasznos funkciók egyedi kombinációja</a:t>
            </a:r>
            <a:endParaRPr lang="en-US" altLang="en-US" sz="2800" b="1" dirty="0">
              <a:solidFill>
                <a:srgbClr val="3F3F3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3F3F3F"/>
                </a:solidFill>
              </a:rPr>
              <a:t>Breeze</a:t>
            </a: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2D53C1F7-90C7-4321-AC02-CDEB6B5E8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31" y="1486322"/>
            <a:ext cx="1751983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en-US" sz="1050" dirty="0">
                <a:solidFill>
                  <a:srgbClr val="333333"/>
                </a:solidFill>
                <a:latin typeface="+mj-lt"/>
              </a:rPr>
              <a:t>Az </a:t>
            </a:r>
            <a:r>
              <a:rPr lang="en-US" altLang="en-US" sz="1050" dirty="0">
                <a:solidFill>
                  <a:srgbClr val="333333"/>
                </a:solidFill>
                <a:latin typeface="+mj-lt"/>
              </a:rPr>
              <a:t>intuit</a:t>
            </a:r>
            <a:r>
              <a:rPr lang="hu-HU" altLang="en-US" sz="1050" dirty="0">
                <a:solidFill>
                  <a:srgbClr val="333333"/>
                </a:solidFill>
                <a:latin typeface="+mj-lt"/>
              </a:rPr>
              <a:t>í</a:t>
            </a:r>
            <a:r>
              <a:rPr lang="en-US" altLang="en-US" sz="1050" dirty="0">
                <a:solidFill>
                  <a:srgbClr val="333333"/>
                </a:solidFill>
                <a:latin typeface="+mj-lt"/>
              </a:rPr>
              <a:t>v </a:t>
            </a:r>
            <a:r>
              <a:rPr lang="hu-HU" altLang="en-US" sz="1050" dirty="0">
                <a:solidFill>
                  <a:srgbClr val="333333"/>
                </a:solidFill>
                <a:latin typeface="+mj-lt"/>
              </a:rPr>
              <a:t>kezelőfelület a természetes mozdulatokra épít</a:t>
            </a:r>
            <a:r>
              <a:rPr lang="en-US" altLang="en-US" sz="1050" dirty="0">
                <a:solidFill>
                  <a:srgbClr val="333333"/>
                </a:solidFill>
                <a:latin typeface="+mj-lt"/>
              </a:rPr>
              <a:t>, </a:t>
            </a:r>
            <a:r>
              <a:rPr lang="hu-HU" altLang="en-US" sz="1050" dirty="0">
                <a:solidFill>
                  <a:srgbClr val="333333"/>
                </a:solidFill>
                <a:latin typeface="+mj-lt"/>
              </a:rPr>
              <a:t>így jelentősen csökken a tanulási idő és a betanítás költsége</a:t>
            </a:r>
            <a:r>
              <a:rPr lang="en-US" altLang="en-US" sz="1050" dirty="0">
                <a:solidFill>
                  <a:srgbClr val="333333"/>
                </a:solidFill>
                <a:latin typeface="+mj-lt"/>
              </a:rPr>
              <a:t> 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B911BCC0-E010-4E50-A821-9CE5FB323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363" y="1299986"/>
            <a:ext cx="1681159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en-US" sz="1050" dirty="0">
                <a:solidFill>
                  <a:schemeClr val="bg1"/>
                </a:solidFill>
                <a:latin typeface="+mj-lt"/>
              </a:rPr>
              <a:t>A felszolgáló közvetlenül a vendégek asztalánál felveszi a rendelést</a:t>
            </a:r>
            <a:r>
              <a:rPr lang="en-US" altLang="en-US" sz="1050" dirty="0">
                <a:solidFill>
                  <a:schemeClr val="bg1"/>
                </a:solidFill>
                <a:latin typeface="+mj-lt"/>
              </a:rPr>
              <a:t>, </a:t>
            </a:r>
            <a:r>
              <a:rPr lang="hu-HU" altLang="en-US" sz="1050" dirty="0">
                <a:solidFill>
                  <a:schemeClr val="bg1"/>
                </a:solidFill>
                <a:latin typeface="+mj-lt"/>
              </a:rPr>
              <a:t>valós idejű ajánlatokat ad a vendégeknek, és a konyhával is valós időben kommunikálhat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05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3CF56D-CA79-4887-968A-B2E2530539A9}"/>
              </a:ext>
            </a:extLst>
          </p:cNvPr>
          <p:cNvSpPr/>
          <p:nvPr/>
        </p:nvSpPr>
        <p:spPr>
          <a:xfrm>
            <a:off x="4901573" y="1427796"/>
            <a:ext cx="1997089" cy="1289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050" dirty="0">
                <a:solidFill>
                  <a:srgbClr val="333333"/>
                </a:solidFill>
                <a:latin typeface="+mj-lt"/>
              </a:rPr>
              <a:t>Statisztikákat készít a termékek értékesítésének alakulásáról, a várakozási időkről</a:t>
            </a:r>
            <a:r>
              <a:rPr lang="en-US" sz="1050" dirty="0">
                <a:solidFill>
                  <a:srgbClr val="333333"/>
                </a:solidFill>
                <a:latin typeface="+mj-lt"/>
              </a:rPr>
              <a:t>, </a:t>
            </a:r>
            <a:r>
              <a:rPr lang="hu-HU" sz="1050" dirty="0">
                <a:solidFill>
                  <a:srgbClr val="333333"/>
                </a:solidFill>
                <a:latin typeface="+mj-lt"/>
              </a:rPr>
              <a:t>te</a:t>
            </a:r>
            <a:r>
              <a:rPr lang="en-US" sz="1050" dirty="0">
                <a:solidFill>
                  <a:srgbClr val="333333"/>
                </a:solidFill>
                <a:latin typeface="+mj-lt"/>
              </a:rPr>
              <a:t>r</a:t>
            </a:r>
            <a:r>
              <a:rPr lang="hu-HU" sz="1050" dirty="0" err="1">
                <a:solidFill>
                  <a:srgbClr val="333333"/>
                </a:solidFill>
                <a:latin typeface="+mj-lt"/>
              </a:rPr>
              <a:t>mék</a:t>
            </a:r>
            <a:r>
              <a:rPr lang="hu-HU" sz="1050" dirty="0">
                <a:solidFill>
                  <a:srgbClr val="333333"/>
                </a:solidFill>
                <a:latin typeface="+mj-lt"/>
              </a:rPr>
              <a:t> kategóriákról,  továbbá riportokat készít az elkészítés és a rendelésfelvétel késedelméről</a:t>
            </a:r>
            <a:endParaRPr lang="en-US" sz="1050" dirty="0">
              <a:solidFill>
                <a:srgbClr val="333333"/>
              </a:solidFill>
              <a:latin typeface="+mj-lt"/>
            </a:endParaRPr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8979CF0B-2B20-4812-97EC-D9EBC9151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31" y="3303028"/>
            <a:ext cx="16672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en-US" sz="1050" dirty="0">
                <a:solidFill>
                  <a:schemeClr val="bg1"/>
                </a:solidFill>
                <a:latin typeface="+mj-lt"/>
              </a:rPr>
              <a:t>„Kedvencek”</a:t>
            </a:r>
            <a:r>
              <a:rPr lang="en-US" altLang="en-US" sz="1050" dirty="0">
                <a:solidFill>
                  <a:schemeClr val="bg1"/>
                </a:solidFill>
                <a:latin typeface="+mj-lt"/>
              </a:rPr>
              <a:t> </a:t>
            </a:r>
            <a:r>
              <a:rPr lang="hu-HU" altLang="en-US" sz="1050" dirty="0">
                <a:solidFill>
                  <a:schemeClr val="bg1"/>
                </a:solidFill>
                <a:latin typeface="+mj-lt"/>
              </a:rPr>
              <a:t>képernyő</a:t>
            </a:r>
            <a:endParaRPr lang="en-US" altLang="en-US" sz="1050" dirty="0">
              <a:solidFill>
                <a:schemeClr val="bg1"/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en-US" sz="1050" dirty="0">
                <a:solidFill>
                  <a:schemeClr val="bg1"/>
                </a:solidFill>
                <a:latin typeface="+mj-lt"/>
              </a:rPr>
              <a:t>A rendelés menete kevés számú lépésből áll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050" dirty="0">
                <a:solidFill>
                  <a:schemeClr val="bg1"/>
                </a:solidFill>
                <a:latin typeface="+mj-lt"/>
              </a:rPr>
              <a:t>Intuit</a:t>
            </a:r>
            <a:r>
              <a:rPr lang="hu-HU" altLang="en-US" sz="1050" dirty="0">
                <a:solidFill>
                  <a:schemeClr val="bg1"/>
                </a:solidFill>
                <a:latin typeface="+mj-lt"/>
              </a:rPr>
              <a:t>í</a:t>
            </a:r>
            <a:r>
              <a:rPr lang="en-US" altLang="en-US" sz="1050" dirty="0">
                <a:solidFill>
                  <a:schemeClr val="bg1"/>
                </a:solidFill>
                <a:latin typeface="+mj-lt"/>
              </a:rPr>
              <a:t>v</a:t>
            </a:r>
            <a:r>
              <a:rPr lang="hu-HU" altLang="en-US" sz="1050" dirty="0">
                <a:solidFill>
                  <a:schemeClr val="bg1"/>
                </a:solidFill>
                <a:latin typeface="+mj-lt"/>
              </a:rPr>
              <a:t> k</a:t>
            </a:r>
            <a:r>
              <a:rPr lang="en-US" altLang="en-US" sz="1050" dirty="0">
                <a:solidFill>
                  <a:schemeClr val="bg1"/>
                </a:solidFill>
                <a:latin typeface="+mj-lt"/>
              </a:rPr>
              <a:t>e</a:t>
            </a:r>
            <a:r>
              <a:rPr lang="hu-HU" altLang="en-US" sz="1050" dirty="0" err="1">
                <a:solidFill>
                  <a:schemeClr val="bg1"/>
                </a:solidFill>
                <a:latin typeface="+mj-lt"/>
              </a:rPr>
              <a:t>resés</a:t>
            </a:r>
            <a:r>
              <a:rPr lang="en-US" altLang="en-US" sz="1050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9CDDBD-07EF-4267-83E1-206AAB4DC886}"/>
              </a:ext>
            </a:extLst>
          </p:cNvPr>
          <p:cNvSpPr/>
          <p:nvPr/>
        </p:nvSpPr>
        <p:spPr>
          <a:xfrm>
            <a:off x="2898358" y="3146301"/>
            <a:ext cx="19970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050" dirty="0">
                <a:solidFill>
                  <a:srgbClr val="333333"/>
                </a:solidFill>
                <a:latin typeface="+mj-lt"/>
              </a:rPr>
              <a:t>Hasonlósági („</a:t>
            </a:r>
            <a:r>
              <a:rPr lang="en-GB" sz="1050" dirty="0">
                <a:solidFill>
                  <a:srgbClr val="333333"/>
                </a:solidFill>
                <a:latin typeface="+mj-lt"/>
              </a:rPr>
              <a:t>Affinity</a:t>
            </a:r>
            <a:r>
              <a:rPr lang="hu-HU" sz="1050" dirty="0">
                <a:solidFill>
                  <a:srgbClr val="333333"/>
                </a:solidFill>
                <a:latin typeface="+mj-lt"/>
              </a:rPr>
              <a:t>”) és felülértékesítési („</a:t>
            </a:r>
            <a:r>
              <a:rPr lang="en-GB" sz="1050" dirty="0">
                <a:solidFill>
                  <a:srgbClr val="333333"/>
                </a:solidFill>
                <a:latin typeface="+mj-lt"/>
              </a:rPr>
              <a:t>Upsell</a:t>
            </a:r>
            <a:r>
              <a:rPr lang="hu-HU" sz="1050" dirty="0">
                <a:solidFill>
                  <a:srgbClr val="333333"/>
                </a:solidFill>
                <a:latin typeface="+mj-lt"/>
              </a:rPr>
              <a:t>”)</a:t>
            </a:r>
            <a:r>
              <a:rPr lang="en-GB" sz="1050" dirty="0">
                <a:solidFill>
                  <a:srgbClr val="333333"/>
                </a:solidFill>
                <a:latin typeface="+mj-lt"/>
              </a:rPr>
              <a:t> </a:t>
            </a:r>
            <a:r>
              <a:rPr lang="hu-HU" sz="1050" dirty="0">
                <a:solidFill>
                  <a:srgbClr val="333333"/>
                </a:solidFill>
                <a:latin typeface="+mj-lt"/>
              </a:rPr>
              <a:t>javaslatok</a:t>
            </a:r>
            <a:r>
              <a:rPr lang="en-GB" sz="1050" dirty="0">
                <a:solidFill>
                  <a:srgbClr val="333333"/>
                </a:solidFill>
                <a:latin typeface="+mj-lt"/>
              </a:rPr>
              <a:t> </a:t>
            </a:r>
          </a:p>
          <a:p>
            <a:r>
              <a:rPr lang="hu-HU" sz="1050" dirty="0">
                <a:solidFill>
                  <a:srgbClr val="333333"/>
                </a:solidFill>
                <a:latin typeface="+mj-lt"/>
              </a:rPr>
              <a:t>Kombinációs menük</a:t>
            </a:r>
            <a:r>
              <a:rPr lang="en-GB" sz="1050" dirty="0">
                <a:solidFill>
                  <a:srgbClr val="333333"/>
                </a:solidFill>
                <a:latin typeface="+mj-lt"/>
              </a:rPr>
              <a:t> </a:t>
            </a:r>
          </a:p>
          <a:p>
            <a:r>
              <a:rPr lang="hu-HU" sz="1050" dirty="0">
                <a:solidFill>
                  <a:srgbClr val="333333"/>
                </a:solidFill>
                <a:latin typeface="+mj-lt"/>
              </a:rPr>
              <a:t>Korlátozott érvényességű menük, amelyek egy pontról valósíthatók meg</a:t>
            </a:r>
            <a:r>
              <a:rPr lang="en-GB" sz="1050" dirty="0">
                <a:solidFill>
                  <a:srgbClr val="333333"/>
                </a:solidFill>
                <a:latin typeface="+mj-lt"/>
              </a:rPr>
              <a:t> </a:t>
            </a:r>
            <a:r>
              <a:rPr lang="hu-HU" sz="1050" dirty="0">
                <a:solidFill>
                  <a:srgbClr val="333333"/>
                </a:solidFill>
                <a:latin typeface="+mj-lt"/>
              </a:rPr>
              <a:t>mindegyik helyszínen</a:t>
            </a:r>
            <a:endParaRPr lang="en-US" sz="1050" dirty="0">
              <a:solidFill>
                <a:srgbClr val="333333"/>
              </a:solidFill>
              <a:latin typeface="+mj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1C71A5-52DC-437B-A41D-B4B69DD1FF3D}"/>
              </a:ext>
            </a:extLst>
          </p:cNvPr>
          <p:cNvSpPr/>
          <p:nvPr/>
        </p:nvSpPr>
        <p:spPr>
          <a:xfrm>
            <a:off x="7059930" y="3164782"/>
            <a:ext cx="19324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050" dirty="0">
                <a:solidFill>
                  <a:srgbClr val="333333"/>
                </a:solidFill>
                <a:latin typeface="+mj-lt"/>
              </a:rPr>
              <a:t>Vendégek / hűségkártyák kezelése webes felületen</a:t>
            </a:r>
            <a:endParaRPr lang="en-US" sz="1050" dirty="0">
              <a:solidFill>
                <a:srgbClr val="333333"/>
              </a:solidFill>
              <a:latin typeface="+mj-lt"/>
            </a:endParaRPr>
          </a:p>
          <a:p>
            <a:r>
              <a:rPr lang="hu-HU" sz="1050" dirty="0">
                <a:solidFill>
                  <a:srgbClr val="333333"/>
                </a:solidFill>
                <a:latin typeface="+mj-lt"/>
              </a:rPr>
              <a:t>Pontgyűjtés és -felhasználás</a:t>
            </a:r>
            <a:endParaRPr lang="en-US" sz="1050" dirty="0">
              <a:solidFill>
                <a:srgbClr val="333333"/>
              </a:solidFill>
              <a:latin typeface="+mj-lt"/>
            </a:endParaRPr>
          </a:p>
          <a:p>
            <a:r>
              <a:rPr lang="hu-HU" sz="1050" dirty="0">
                <a:solidFill>
                  <a:srgbClr val="333333"/>
                </a:solidFill>
                <a:latin typeface="+mj-lt"/>
              </a:rPr>
              <a:t>Kuponok és kedvezmények</a:t>
            </a:r>
            <a:endParaRPr lang="en-US" sz="1050" dirty="0">
              <a:solidFill>
                <a:srgbClr val="333333"/>
              </a:solidFill>
              <a:latin typeface="+mj-lt"/>
            </a:endParaRPr>
          </a:p>
          <a:p>
            <a:r>
              <a:rPr lang="en-US" sz="1050" dirty="0">
                <a:solidFill>
                  <a:srgbClr val="333333"/>
                </a:solidFill>
                <a:latin typeface="+mj-lt"/>
              </a:rPr>
              <a:t>E</a:t>
            </a:r>
            <a:r>
              <a:rPr lang="hu-HU" sz="1050" dirty="0">
                <a:solidFill>
                  <a:srgbClr val="333333"/>
                </a:solidFill>
                <a:latin typeface="+mj-lt"/>
              </a:rPr>
              <a:t>-</a:t>
            </a:r>
            <a:r>
              <a:rPr lang="en-US" sz="1050" dirty="0">
                <a:solidFill>
                  <a:srgbClr val="333333"/>
                </a:solidFill>
                <a:latin typeface="+mj-lt"/>
              </a:rPr>
              <a:t>mail marketing </a:t>
            </a:r>
            <a:r>
              <a:rPr lang="hu-HU" sz="1050" dirty="0">
                <a:solidFill>
                  <a:srgbClr val="333333"/>
                </a:solidFill>
                <a:latin typeface="+mj-lt"/>
              </a:rPr>
              <a:t>az alkalmazásban rendelkezésre álló adatok alapján</a:t>
            </a:r>
            <a:endParaRPr lang="en-US" sz="1050" dirty="0">
              <a:solidFill>
                <a:srgbClr val="33333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177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CDFC-C3C2-428A-8487-F74300D26542}"/>
              </a:ext>
            </a:extLst>
          </p:cNvPr>
          <p:cNvSpPr txBox="1">
            <a:spLocks/>
          </p:cNvSpPr>
          <p:nvPr/>
        </p:nvSpPr>
        <p:spPr>
          <a:xfrm>
            <a:off x="699026" y="202923"/>
            <a:ext cx="7560000" cy="77653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defTabSz="914378"/>
            <a:r>
              <a:rPr lang="en-US" sz="2800" b="1" dirty="0">
                <a:solidFill>
                  <a:srgbClr val="3F3F3F"/>
                </a:solidFill>
              </a:rPr>
              <a:t>4. </a:t>
            </a:r>
            <a:r>
              <a:rPr lang="ro-RO" sz="2800" b="1" dirty="0">
                <a:solidFill>
                  <a:srgbClr val="3F3F3F"/>
                </a:solidFill>
              </a:rPr>
              <a:t>A fő jellemzők</a:t>
            </a:r>
            <a:r>
              <a:rPr lang="en-US" sz="2800" b="1" dirty="0">
                <a:solidFill>
                  <a:srgbClr val="3F3F3F"/>
                </a:solidFill>
              </a:rPr>
              <a:t> (1/2)</a:t>
            </a:r>
          </a:p>
          <a:p>
            <a:pPr defTabSz="914378"/>
            <a:r>
              <a:rPr lang="en-US" altLang="en-US" sz="2000" dirty="0">
                <a:solidFill>
                  <a:srgbClr val="3F3F3F"/>
                </a:solidFill>
              </a:rPr>
              <a:t>Breeze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A15668-25B1-4893-931F-A41FEBBF307F}"/>
              </a:ext>
            </a:extLst>
          </p:cNvPr>
          <p:cNvGrpSpPr/>
          <p:nvPr/>
        </p:nvGrpSpPr>
        <p:grpSpPr>
          <a:xfrm>
            <a:off x="-469953" y="1149722"/>
            <a:ext cx="3339756" cy="1422028"/>
            <a:chOff x="-370060" y="591189"/>
            <a:chExt cx="3339756" cy="1422028"/>
          </a:xfrm>
        </p:grpSpPr>
        <p:pic>
          <p:nvPicPr>
            <p:cNvPr id="4" name="Picture 3" descr="D:\Fullppt\005-PNG이미지\노트북.png">
              <a:extLst>
                <a:ext uri="{FF2B5EF4-FFF2-40B4-BE49-F238E27FC236}">
                  <a16:creationId xmlns:a16="http://schemas.microsoft.com/office/drawing/2014/main" id="{69FCBEFF-38AF-44EA-9638-A600F63850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0060" y="591189"/>
              <a:ext cx="3339756" cy="1422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E03D8EA-A881-4E79-A71E-3770046B3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63" y="779668"/>
              <a:ext cx="1592551" cy="995344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58F6013-5FC2-4788-B4A2-42E92223B75E}"/>
              </a:ext>
            </a:extLst>
          </p:cNvPr>
          <p:cNvSpPr/>
          <p:nvPr/>
        </p:nvSpPr>
        <p:spPr>
          <a:xfrm>
            <a:off x="288152" y="2522024"/>
            <a:ext cx="212463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200" b="1" dirty="0">
                <a:solidFill>
                  <a:srgbClr val="EB780A"/>
                </a:solidFill>
              </a:rPr>
              <a:t>Felhasználók kedvencei</a:t>
            </a:r>
            <a:endParaRPr lang="en-US" sz="1200" b="1" dirty="0">
              <a:solidFill>
                <a:srgbClr val="EB780A"/>
              </a:solidFill>
            </a:endParaRPr>
          </a:p>
          <a:p>
            <a:pPr marL="214255" indent="-214255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gyakran rendelt termékek megjelenítése az első képernyőn</a:t>
            </a:r>
          </a:p>
          <a:p>
            <a:pPr marL="214255" indent="-214255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fix gombokkal indítható rendelési folyamatok</a:t>
            </a:r>
          </a:p>
          <a:p>
            <a:pPr marL="214255" indent="-214255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hozzáadhatók termékek, kedvezmények, fizetési módozatok, vagy különböző funkciókat nyújtó makrók</a:t>
            </a:r>
          </a:p>
        </p:txBody>
      </p:sp>
      <p:pic>
        <p:nvPicPr>
          <p:cNvPr id="14" name="Picture 13" descr="D:\Fullppt\005-PNG이미지\노트북.png">
            <a:extLst>
              <a:ext uri="{FF2B5EF4-FFF2-40B4-BE49-F238E27FC236}">
                <a16:creationId xmlns:a16="http://schemas.microsoft.com/office/drawing/2014/main" id="{49CD6723-7414-486E-8981-2D45F92B7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336" y="1154564"/>
            <a:ext cx="3339756" cy="142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050757-237D-4E42-B1FF-CDFBC09B3544}"/>
              </a:ext>
            </a:extLst>
          </p:cNvPr>
          <p:cNvSpPr/>
          <p:nvPr/>
        </p:nvSpPr>
        <p:spPr>
          <a:xfrm>
            <a:off x="2527170" y="2516880"/>
            <a:ext cx="22014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200" b="1" dirty="0">
                <a:solidFill>
                  <a:srgbClr val="EB780A"/>
                </a:solidFill>
              </a:rPr>
              <a:t>Egyszerre több művelet</a:t>
            </a:r>
            <a:endParaRPr lang="en-US" sz="1200" b="1" dirty="0">
              <a:solidFill>
                <a:srgbClr val="EB780A"/>
              </a:solidFill>
            </a:endParaRPr>
          </a:p>
          <a:p>
            <a:pPr marL="214255" indent="-214255"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kontextuális akciógomb</a:t>
            </a:r>
          </a:p>
          <a:p>
            <a:pPr marL="214255" indent="-214255"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minden művelet egy érintéssel elérhető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F4CDBD6-DCCB-4E74-A278-4C910B525B91}"/>
              </a:ext>
            </a:extLst>
          </p:cNvPr>
          <p:cNvGrpSpPr/>
          <p:nvPr/>
        </p:nvGrpSpPr>
        <p:grpSpPr>
          <a:xfrm>
            <a:off x="1795557" y="1152564"/>
            <a:ext cx="3339756" cy="1422028"/>
            <a:chOff x="1795557" y="3753815"/>
            <a:chExt cx="3339756" cy="1422028"/>
          </a:xfrm>
        </p:grpSpPr>
        <p:pic>
          <p:nvPicPr>
            <p:cNvPr id="8" name="Picture 7" descr="D:\Fullppt\005-PNG이미지\노트북.png">
              <a:extLst>
                <a:ext uri="{FF2B5EF4-FFF2-40B4-BE49-F238E27FC236}">
                  <a16:creationId xmlns:a16="http://schemas.microsoft.com/office/drawing/2014/main" id="{5F430F80-284A-43EC-B353-D52BFB5FD8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557" y="3753815"/>
              <a:ext cx="3339756" cy="1422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D28ECD0-C368-4F06-B496-202A49F0D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1130" y="3937369"/>
              <a:ext cx="1594714" cy="99669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83926F4-C2E6-43F5-977A-E5D5B5DAB8F4}"/>
              </a:ext>
            </a:extLst>
          </p:cNvPr>
          <p:cNvGrpSpPr/>
          <p:nvPr/>
        </p:nvGrpSpPr>
        <p:grpSpPr>
          <a:xfrm>
            <a:off x="4063142" y="1149722"/>
            <a:ext cx="3339756" cy="1422028"/>
            <a:chOff x="4070826" y="1149722"/>
            <a:chExt cx="3339756" cy="1422028"/>
          </a:xfrm>
        </p:grpSpPr>
        <p:pic>
          <p:nvPicPr>
            <p:cNvPr id="11" name="Picture 10" descr="D:\Fullppt\005-PNG이미지\노트북.png">
              <a:extLst>
                <a:ext uri="{FF2B5EF4-FFF2-40B4-BE49-F238E27FC236}">
                  <a16:creationId xmlns:a16="http://schemas.microsoft.com/office/drawing/2014/main" id="{4F4960E1-4562-4A4D-B3AB-2A45BDCB8D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0826" y="1149722"/>
              <a:ext cx="3339756" cy="1422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A2E757D-B7FC-4DA1-930B-BE0D80E65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797" y="1343856"/>
              <a:ext cx="1594713" cy="996696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7949D43-6658-42CD-A979-9D46E0BE445A}"/>
              </a:ext>
            </a:extLst>
          </p:cNvPr>
          <p:cNvSpPr/>
          <p:nvPr/>
        </p:nvSpPr>
        <p:spPr>
          <a:xfrm>
            <a:off x="4728646" y="2523821"/>
            <a:ext cx="24103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200" b="1" dirty="0">
                <a:solidFill>
                  <a:srgbClr val="EB780A"/>
                </a:solidFill>
              </a:rPr>
              <a:t>Minőségellenőrzés</a:t>
            </a:r>
            <a:endParaRPr lang="en-US" sz="1200" b="1" dirty="0">
              <a:solidFill>
                <a:srgbClr val="EB780A"/>
              </a:solidFill>
            </a:endParaRPr>
          </a:p>
          <a:p>
            <a:pPr marL="214255" indent="-214255"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részmennyiség, féladag is rendelhető</a:t>
            </a:r>
          </a:p>
          <a:p>
            <a:pPr marL="214255" indent="-214255"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ideális a mennyiség alapján eladott ételekhez</a:t>
            </a:r>
          </a:p>
          <a:p>
            <a:pPr marL="214255" indent="-214255"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beépített elektronikus mérleg</a:t>
            </a:r>
          </a:p>
          <a:p>
            <a:endParaRPr lang="en-US" sz="12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0A9CA3-CEC3-4264-82E9-3FDBEC9F6081}"/>
              </a:ext>
            </a:extLst>
          </p:cNvPr>
          <p:cNvSpPr/>
          <p:nvPr/>
        </p:nvSpPr>
        <p:spPr>
          <a:xfrm>
            <a:off x="6995191" y="2516880"/>
            <a:ext cx="21488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200" b="1" dirty="0">
                <a:solidFill>
                  <a:srgbClr val="EB780A"/>
                </a:solidFill>
              </a:rPr>
              <a:t>Rendelések rendszerezése</a:t>
            </a:r>
            <a:endParaRPr lang="en-US" sz="1200" b="1" dirty="0">
              <a:solidFill>
                <a:srgbClr val="EB780A"/>
              </a:solidFill>
            </a:endParaRPr>
          </a:p>
          <a:p>
            <a:pPr marL="214255" indent="-214255"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fogásonként vagy személyenként</a:t>
            </a:r>
          </a:p>
          <a:p>
            <a:pPr marL="214255" indent="-214255"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közli a konyhával a felszolgálás sorrendjét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BEC7AFA-37F6-40CB-9905-1D328FF220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187" y="1336118"/>
            <a:ext cx="1594713" cy="996696"/>
          </a:xfrm>
          <a:prstGeom prst="rect">
            <a:avLst/>
          </a:prstGeom>
        </p:spPr>
      </p:pic>
      <p:cxnSp>
        <p:nvCxnSpPr>
          <p:cNvPr id="24" name="Shape 14">
            <a:extLst>
              <a:ext uri="{FF2B5EF4-FFF2-40B4-BE49-F238E27FC236}">
                <a16:creationId xmlns:a16="http://schemas.microsoft.com/office/drawing/2014/main" id="{99BC5B68-1BA4-4981-B625-CF90A0D1BEEC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5" name="Shape 13">
            <a:extLst>
              <a:ext uri="{FF2B5EF4-FFF2-40B4-BE49-F238E27FC236}">
                <a16:creationId xmlns:a16="http://schemas.microsoft.com/office/drawing/2014/main" id="{F54C4A26-4D9B-4EBC-BDA4-319DAA393DAF}"/>
              </a:ext>
            </a:extLst>
          </p:cNvPr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374738" y="4371646"/>
            <a:ext cx="263997" cy="581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2292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CDFC-C3C2-428A-8487-F74300D26542}"/>
              </a:ext>
            </a:extLst>
          </p:cNvPr>
          <p:cNvSpPr txBox="1">
            <a:spLocks/>
          </p:cNvSpPr>
          <p:nvPr/>
        </p:nvSpPr>
        <p:spPr>
          <a:xfrm>
            <a:off x="699026" y="202923"/>
            <a:ext cx="7560000" cy="77653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defTabSz="914378"/>
            <a:r>
              <a:rPr lang="en-US" sz="2800" b="1" dirty="0">
                <a:solidFill>
                  <a:srgbClr val="3F3F3F"/>
                </a:solidFill>
              </a:rPr>
              <a:t>4. </a:t>
            </a:r>
            <a:r>
              <a:rPr lang="ro-RO" sz="2800" b="1" dirty="0">
                <a:solidFill>
                  <a:srgbClr val="3F3F3F"/>
                </a:solidFill>
              </a:rPr>
              <a:t>A fő jellemzők</a:t>
            </a:r>
            <a:r>
              <a:rPr lang="en-US" sz="2800" b="1" dirty="0">
                <a:solidFill>
                  <a:srgbClr val="3F3F3F"/>
                </a:solidFill>
              </a:rPr>
              <a:t> (2/2)</a:t>
            </a:r>
          </a:p>
          <a:p>
            <a:pPr defTabSz="914378"/>
            <a:r>
              <a:rPr lang="en-US" altLang="en-US" sz="2000" dirty="0">
                <a:solidFill>
                  <a:srgbClr val="3F3F3F"/>
                </a:solidFill>
              </a:rPr>
              <a:t>Breeze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A4F51AE-C265-4C79-ADCA-BC0F6A034EB3}"/>
              </a:ext>
            </a:extLst>
          </p:cNvPr>
          <p:cNvGrpSpPr/>
          <p:nvPr/>
        </p:nvGrpSpPr>
        <p:grpSpPr>
          <a:xfrm>
            <a:off x="234551" y="1152564"/>
            <a:ext cx="3339756" cy="3311294"/>
            <a:chOff x="-469953" y="1149722"/>
            <a:chExt cx="3339756" cy="3311294"/>
          </a:xfrm>
        </p:grpSpPr>
        <p:pic>
          <p:nvPicPr>
            <p:cNvPr id="4" name="Picture 3" descr="D:\Fullppt\005-PNG이미지\노트북.png">
              <a:extLst>
                <a:ext uri="{FF2B5EF4-FFF2-40B4-BE49-F238E27FC236}">
                  <a16:creationId xmlns:a16="http://schemas.microsoft.com/office/drawing/2014/main" id="{69FCBEFF-38AF-44EA-9638-A600F63850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69953" y="1149722"/>
              <a:ext cx="3339756" cy="1422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8F6013-5FC2-4788-B4A2-42E92223B75E}"/>
                </a:ext>
              </a:extLst>
            </p:cNvPr>
            <p:cNvSpPr/>
            <p:nvPr/>
          </p:nvSpPr>
          <p:spPr>
            <a:xfrm>
              <a:off x="288152" y="2522024"/>
              <a:ext cx="212463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o-RO" sz="1200" b="1" dirty="0">
                  <a:solidFill>
                    <a:srgbClr val="EB780A"/>
                  </a:solidFill>
                </a:rPr>
                <a:t>Számla pontos felosztása</a:t>
              </a:r>
              <a:endParaRPr lang="en-US" sz="1200" b="1" dirty="0">
                <a:solidFill>
                  <a:srgbClr val="EB780A"/>
                </a:solidFill>
              </a:endParaRPr>
            </a:p>
            <a:p>
              <a:pPr marL="214255" indent="-214255">
                <a:buChar char="•"/>
              </a:pPr>
              <a:r>
                <a:rPr lang="hu-HU" sz="1200" dirty="0">
                  <a:solidFill>
                    <a:schemeClr val="tx1">
                      <a:lumMod val="85000"/>
                      <a:lumOff val="15000"/>
                      <a:alpha val="70000"/>
                    </a:schemeClr>
                  </a:solidFill>
                </a:rPr>
                <a:t>egy számla felosztható több számlára</a:t>
              </a:r>
            </a:p>
            <a:p>
              <a:pPr marL="214255" indent="-214255">
                <a:buChar char="•"/>
              </a:pPr>
              <a:r>
                <a:rPr lang="hu-HU" sz="1200" dirty="0">
                  <a:solidFill>
                    <a:schemeClr val="tx1">
                      <a:lumMod val="85000"/>
                      <a:lumOff val="15000"/>
                      <a:alpha val="70000"/>
                    </a:schemeClr>
                  </a:solidFill>
                </a:rPr>
                <a:t>két vagy több számla összevonható egy számlába</a:t>
              </a:r>
            </a:p>
            <a:p>
              <a:pPr marL="214255" indent="-214255">
                <a:buChar char="•"/>
              </a:pPr>
              <a:r>
                <a:rPr lang="hu-HU" sz="1200" dirty="0">
                  <a:solidFill>
                    <a:schemeClr val="tx1">
                      <a:lumMod val="85000"/>
                      <a:lumOff val="15000"/>
                      <a:alpha val="70000"/>
                    </a:schemeClr>
                  </a:solidFill>
                </a:rPr>
                <a:t>megadható a mennyiség egyes kiválasztott termékek külön számlázásához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1DF2052-D4E6-4392-BD44-8EEC5CA8F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304" y="1331984"/>
              <a:ext cx="1594713" cy="996696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167FE5-0D46-4836-95DF-8BBE887A44C7}"/>
              </a:ext>
            </a:extLst>
          </p:cNvPr>
          <p:cNvGrpSpPr/>
          <p:nvPr/>
        </p:nvGrpSpPr>
        <p:grpSpPr>
          <a:xfrm>
            <a:off x="2842694" y="1152564"/>
            <a:ext cx="3339756" cy="2933976"/>
            <a:chOff x="1795557" y="1152564"/>
            <a:chExt cx="3339756" cy="293397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D050757-237D-4E42-B1FF-CDFBC09B3544}"/>
                </a:ext>
              </a:extLst>
            </p:cNvPr>
            <p:cNvSpPr/>
            <p:nvPr/>
          </p:nvSpPr>
          <p:spPr>
            <a:xfrm>
              <a:off x="2527170" y="2516880"/>
              <a:ext cx="220147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o-RO" sz="1200" b="1" dirty="0">
                  <a:solidFill>
                    <a:srgbClr val="EB780A"/>
                  </a:solidFill>
                </a:rPr>
                <a:t>Hatékony keresőmotor</a:t>
              </a:r>
              <a:endParaRPr lang="en-US" sz="1200" b="1" dirty="0">
                <a:solidFill>
                  <a:srgbClr val="EB780A"/>
                </a:solidFill>
              </a:endParaRPr>
            </a:p>
            <a:p>
              <a:pPr marL="214255" indent="-214255">
                <a:buChar char="•"/>
              </a:pPr>
              <a:r>
                <a:rPr lang="hu-HU" sz="1200" dirty="0">
                  <a:solidFill>
                    <a:schemeClr val="tx1">
                      <a:lumMod val="85000"/>
                      <a:lumOff val="15000"/>
                      <a:alpha val="70000"/>
                    </a:schemeClr>
                  </a:solidFill>
                </a:rPr>
                <a:t>indíthatunk keresést a név egy része, vagy leírás alapján</a:t>
              </a:r>
            </a:p>
            <a:p>
              <a:pPr marL="214255" indent="-214255">
                <a:buChar char="•"/>
              </a:pPr>
              <a:r>
                <a:rPr lang="hu-HU" sz="1200" dirty="0">
                  <a:solidFill>
                    <a:schemeClr val="tx1">
                      <a:lumMod val="85000"/>
                      <a:lumOff val="15000"/>
                      <a:alpha val="70000"/>
                    </a:schemeClr>
                  </a:solidFill>
                </a:rPr>
                <a:t>gépelés közben már indul a keresés</a:t>
              </a:r>
            </a:p>
            <a:p>
              <a:pPr marL="214255" indent="-214255">
                <a:buChar char="•"/>
              </a:pPr>
              <a:r>
                <a:rPr lang="hu-HU" sz="1200" dirty="0">
                  <a:solidFill>
                    <a:schemeClr val="tx1">
                      <a:lumMod val="85000"/>
                      <a:lumOff val="15000"/>
                      <a:alpha val="70000"/>
                    </a:schemeClr>
                  </a:solidFill>
                </a:rPr>
                <a:t>leggyakrabban keresett kifejezések</a:t>
              </a:r>
            </a:p>
          </p:txBody>
        </p:sp>
        <p:pic>
          <p:nvPicPr>
            <p:cNvPr id="8" name="Picture 7" descr="D:\Fullppt\005-PNG이미지\노트북.png">
              <a:extLst>
                <a:ext uri="{FF2B5EF4-FFF2-40B4-BE49-F238E27FC236}">
                  <a16:creationId xmlns:a16="http://schemas.microsoft.com/office/drawing/2014/main" id="{5F430F80-284A-43EC-B353-D52BFB5FD8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557" y="1152564"/>
              <a:ext cx="3339756" cy="1422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4CB47EF-F7C4-465B-A9D6-FD36A213A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5957" y="1331984"/>
              <a:ext cx="1594713" cy="996696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844A31D-B7CC-4A7F-A8E0-5C6BFE87A91C}"/>
              </a:ext>
            </a:extLst>
          </p:cNvPr>
          <p:cNvGrpSpPr/>
          <p:nvPr/>
        </p:nvGrpSpPr>
        <p:grpSpPr>
          <a:xfrm>
            <a:off x="5614588" y="1152564"/>
            <a:ext cx="3339756" cy="2574428"/>
            <a:chOff x="4063142" y="1149722"/>
            <a:chExt cx="3339756" cy="2574428"/>
          </a:xfrm>
        </p:grpSpPr>
        <p:pic>
          <p:nvPicPr>
            <p:cNvPr id="11" name="Picture 10" descr="D:\Fullppt\005-PNG이미지\노트북.png">
              <a:extLst>
                <a:ext uri="{FF2B5EF4-FFF2-40B4-BE49-F238E27FC236}">
                  <a16:creationId xmlns:a16="http://schemas.microsoft.com/office/drawing/2014/main" id="{4F4960E1-4562-4A4D-B3AB-2A45BDCB8D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3142" y="1149722"/>
              <a:ext cx="3339756" cy="1422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815DCC8-3987-45EB-AC9A-542D11B47445}"/>
                </a:ext>
              </a:extLst>
            </p:cNvPr>
            <p:cNvGrpSpPr/>
            <p:nvPr/>
          </p:nvGrpSpPr>
          <p:grpSpPr>
            <a:xfrm>
              <a:off x="4728646" y="1331984"/>
              <a:ext cx="2410353" cy="2392166"/>
              <a:chOff x="4728646" y="1331984"/>
              <a:chExt cx="2410353" cy="23921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7949D43-6658-42CD-A979-9D46E0BE445A}"/>
                  </a:ext>
                </a:extLst>
              </p:cNvPr>
              <p:cNvSpPr/>
              <p:nvPr/>
            </p:nvSpPr>
            <p:spPr>
              <a:xfrm>
                <a:off x="4728646" y="2523821"/>
                <a:ext cx="241035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o-RO" sz="1200" b="1" dirty="0">
                    <a:solidFill>
                      <a:srgbClr val="EB780A"/>
                    </a:solidFill>
                  </a:rPr>
                  <a:t>Távoli engedélyezés</a:t>
                </a:r>
                <a:endParaRPr lang="en-US" sz="1200" b="1" dirty="0">
                  <a:solidFill>
                    <a:srgbClr val="EB780A"/>
                  </a:solidFill>
                </a:endParaRPr>
              </a:p>
              <a:p>
                <a:pPr marL="214255" indent="-214255">
                  <a:buChar char="•"/>
                </a:pPr>
                <a:r>
                  <a:rPr lang="hu-HU" sz="1200" dirty="0">
                    <a:solidFill>
                      <a:schemeClr val="tx1">
                        <a:lumMod val="85000"/>
                        <a:lumOff val="15000"/>
                        <a:alpha val="70000"/>
                      </a:schemeClr>
                    </a:solidFill>
                  </a:rPr>
                  <a:t>az egyes műveletek távolról is engedélyezhetők</a:t>
                </a:r>
              </a:p>
              <a:p>
                <a:pPr marL="214255" indent="-214255">
                  <a:buChar char="•"/>
                </a:pPr>
                <a:r>
                  <a:rPr lang="hu-HU" sz="1200" dirty="0">
                    <a:solidFill>
                      <a:schemeClr val="tx1">
                        <a:lumMod val="85000"/>
                        <a:lumOff val="15000"/>
                        <a:alpha val="70000"/>
                      </a:schemeClr>
                    </a:solidFill>
                  </a:rPr>
                  <a:t>egyszerű – csak rá kell kattintani az e-mailben kapott hivatkozásra</a:t>
                </a:r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064C4C8F-3954-47C0-9534-04E658C2C1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8610" y="1331984"/>
                <a:ext cx="1594713" cy="996696"/>
              </a:xfrm>
              <a:prstGeom prst="rect">
                <a:avLst/>
              </a:prstGeom>
            </p:spPr>
          </p:pic>
        </p:grpSp>
      </p:grpSp>
      <p:cxnSp>
        <p:nvCxnSpPr>
          <p:cNvPr id="17" name="Shape 14">
            <a:extLst>
              <a:ext uri="{FF2B5EF4-FFF2-40B4-BE49-F238E27FC236}">
                <a16:creationId xmlns:a16="http://schemas.microsoft.com/office/drawing/2014/main" id="{6685C4F9-553D-4DCC-B77B-50C886EBE51F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" name="Shape 13">
            <a:extLst>
              <a:ext uri="{FF2B5EF4-FFF2-40B4-BE49-F238E27FC236}">
                <a16:creationId xmlns:a16="http://schemas.microsoft.com/office/drawing/2014/main" id="{9CD79E07-0DD9-45B3-9179-4B13FFD52811}"/>
              </a:ext>
            </a:extLst>
          </p:cNvPr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374738" y="4371646"/>
            <a:ext cx="263997" cy="581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243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자유형: 도형 40">
            <a:extLst>
              <a:ext uri="{FF2B5EF4-FFF2-40B4-BE49-F238E27FC236}">
                <a16:creationId xmlns:a16="http://schemas.microsoft.com/office/drawing/2014/main" id="{6849A378-35C5-4981-80CC-750E8A81D7CE}"/>
              </a:ext>
            </a:extLst>
          </p:cNvPr>
          <p:cNvSpPr/>
          <p:nvPr/>
        </p:nvSpPr>
        <p:spPr>
          <a:xfrm rot="2784101">
            <a:off x="5436541" y="2941573"/>
            <a:ext cx="921830" cy="743089"/>
          </a:xfrm>
          <a:custGeom>
            <a:avLst/>
            <a:gdLst>
              <a:gd name="connsiteX0" fmla="*/ 1426018 w 1699104"/>
              <a:gd name="connsiteY0" fmla="*/ 100 h 1369652"/>
              <a:gd name="connsiteX1" fmla="*/ 905616 w 1699104"/>
              <a:gd name="connsiteY1" fmla="*/ 806363 h 1369652"/>
              <a:gd name="connsiteX2" fmla="*/ 283242 w 1699104"/>
              <a:gd name="connsiteY2" fmla="*/ 523532 h 1369652"/>
              <a:gd name="connsiteX3" fmla="*/ 222649 w 1699104"/>
              <a:gd name="connsiteY3" fmla="*/ 437351 h 1369652"/>
              <a:gd name="connsiteX4" fmla="*/ 229092 w 1699104"/>
              <a:gd name="connsiteY4" fmla="*/ 431928 h 1369652"/>
              <a:gd name="connsiteX5" fmla="*/ 214241 w 1699104"/>
              <a:gd name="connsiteY5" fmla="*/ 431928 h 1369652"/>
              <a:gd name="connsiteX6" fmla="*/ 219121 w 1699104"/>
              <a:gd name="connsiteY6" fmla="*/ 466941 h 1369652"/>
              <a:gd name="connsiteX7" fmla="*/ 726011 w 1699104"/>
              <a:gd name="connsiteY7" fmla="*/ 922236 h 1369652"/>
              <a:gd name="connsiteX8" fmla="*/ 1670649 w 1699104"/>
              <a:gd name="connsiteY8" fmla="*/ 741110 h 1369652"/>
              <a:gd name="connsiteX9" fmla="*/ 531731 w 1699104"/>
              <a:gd name="connsiteY9" fmla="*/ 1324252 h 1369652"/>
              <a:gd name="connsiteX10" fmla="*/ 91918 w 1699104"/>
              <a:gd name="connsiteY10" fmla="*/ 541992 h 1369652"/>
              <a:gd name="connsiteX11" fmla="*/ 120379 w 1699104"/>
              <a:gd name="connsiteY11" fmla="*/ 467947 h 1369652"/>
              <a:gd name="connsiteX12" fmla="*/ 116938 w 1699104"/>
              <a:gd name="connsiteY12" fmla="*/ 431928 h 1369652"/>
              <a:gd name="connsiteX13" fmla="*/ 33060 w 1699104"/>
              <a:gd name="connsiteY13" fmla="*/ 431928 h 1369652"/>
              <a:gd name="connsiteX14" fmla="*/ 0 w 1699104"/>
              <a:gd name="connsiteY14" fmla="*/ 398866 h 1369652"/>
              <a:gd name="connsiteX15" fmla="*/ 0 w 1699104"/>
              <a:gd name="connsiteY15" fmla="*/ 295655 h 1369652"/>
              <a:gd name="connsiteX16" fmla="*/ 33060 w 1699104"/>
              <a:gd name="connsiteY16" fmla="*/ 262594 h 1369652"/>
              <a:gd name="connsiteX17" fmla="*/ 303652 w 1699104"/>
              <a:gd name="connsiteY17" fmla="*/ 262594 h 1369652"/>
              <a:gd name="connsiteX18" fmla="*/ 336714 w 1699104"/>
              <a:gd name="connsiteY18" fmla="*/ 295655 h 1369652"/>
              <a:gd name="connsiteX19" fmla="*/ 336714 w 1699104"/>
              <a:gd name="connsiteY19" fmla="*/ 398866 h 1369652"/>
              <a:gd name="connsiteX20" fmla="*/ 327031 w 1699104"/>
              <a:gd name="connsiteY20" fmla="*/ 422244 h 1369652"/>
              <a:gd name="connsiteX21" fmla="*/ 318665 w 1699104"/>
              <a:gd name="connsiteY21" fmla="*/ 425709 h 1369652"/>
              <a:gd name="connsiteX22" fmla="*/ 320999 w 1699104"/>
              <a:gd name="connsiteY22" fmla="*/ 428452 h 1369652"/>
              <a:gd name="connsiteX23" fmla="*/ 854625 w 1699104"/>
              <a:gd name="connsiteY23" fmla="*/ 512079 h 1369652"/>
              <a:gd name="connsiteX24" fmla="*/ 1426018 w 1699104"/>
              <a:gd name="connsiteY24" fmla="*/ 100 h 1369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699104" h="1369652">
                <a:moveTo>
                  <a:pt x="1426018" y="100"/>
                </a:moveTo>
                <a:cubicBezTo>
                  <a:pt x="1538052" y="-1238"/>
                  <a:pt x="1521372" y="676489"/>
                  <a:pt x="905616" y="806363"/>
                </a:cubicBezTo>
                <a:cubicBezTo>
                  <a:pt x="615918" y="859803"/>
                  <a:pt x="247425" y="663322"/>
                  <a:pt x="283242" y="523532"/>
                </a:cubicBezTo>
                <a:cubicBezTo>
                  <a:pt x="295726" y="486047"/>
                  <a:pt x="248406" y="473678"/>
                  <a:pt x="222649" y="437351"/>
                </a:cubicBezTo>
                <a:lnTo>
                  <a:pt x="229092" y="431928"/>
                </a:lnTo>
                <a:lnTo>
                  <a:pt x="214241" y="431928"/>
                </a:lnTo>
                <a:lnTo>
                  <a:pt x="219121" y="466941"/>
                </a:lnTo>
                <a:cubicBezTo>
                  <a:pt x="244983" y="601662"/>
                  <a:pt x="334031" y="752109"/>
                  <a:pt x="726011" y="922236"/>
                </a:cubicBezTo>
                <a:cubicBezTo>
                  <a:pt x="1154486" y="1061180"/>
                  <a:pt x="1595961" y="678971"/>
                  <a:pt x="1670649" y="741110"/>
                </a:cubicBezTo>
                <a:cubicBezTo>
                  <a:pt x="1796893" y="821695"/>
                  <a:pt x="1518097" y="1557237"/>
                  <a:pt x="531731" y="1324252"/>
                </a:cubicBezTo>
                <a:cubicBezTo>
                  <a:pt x="208334" y="1231723"/>
                  <a:pt x="-112945" y="851176"/>
                  <a:pt x="91918" y="541992"/>
                </a:cubicBezTo>
                <a:cubicBezTo>
                  <a:pt x="120456" y="512888"/>
                  <a:pt x="123138" y="500113"/>
                  <a:pt x="120379" y="467947"/>
                </a:cubicBezTo>
                <a:lnTo>
                  <a:pt x="116938" y="431928"/>
                </a:lnTo>
                <a:lnTo>
                  <a:pt x="33060" y="431928"/>
                </a:lnTo>
                <a:cubicBezTo>
                  <a:pt x="14802" y="431928"/>
                  <a:pt x="0" y="417126"/>
                  <a:pt x="0" y="398866"/>
                </a:cubicBezTo>
                <a:lnTo>
                  <a:pt x="0" y="295655"/>
                </a:lnTo>
                <a:cubicBezTo>
                  <a:pt x="0" y="277396"/>
                  <a:pt x="14802" y="262594"/>
                  <a:pt x="33060" y="262594"/>
                </a:cubicBezTo>
                <a:lnTo>
                  <a:pt x="303652" y="262594"/>
                </a:lnTo>
                <a:cubicBezTo>
                  <a:pt x="321912" y="262594"/>
                  <a:pt x="336714" y="277396"/>
                  <a:pt x="336714" y="295655"/>
                </a:cubicBezTo>
                <a:lnTo>
                  <a:pt x="336714" y="398866"/>
                </a:lnTo>
                <a:cubicBezTo>
                  <a:pt x="336714" y="407996"/>
                  <a:pt x="333014" y="416262"/>
                  <a:pt x="327031" y="422244"/>
                </a:cubicBezTo>
                <a:lnTo>
                  <a:pt x="318665" y="425709"/>
                </a:lnTo>
                <a:lnTo>
                  <a:pt x="320999" y="428452"/>
                </a:lnTo>
                <a:cubicBezTo>
                  <a:pt x="391696" y="499969"/>
                  <a:pt x="533781" y="563301"/>
                  <a:pt x="854625" y="512079"/>
                </a:cubicBezTo>
                <a:cubicBezTo>
                  <a:pt x="1189479" y="428452"/>
                  <a:pt x="1354858" y="-7609"/>
                  <a:pt x="1426018" y="1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/>
          </a:p>
        </p:txBody>
      </p:sp>
      <p:grpSp>
        <p:nvGrpSpPr>
          <p:cNvPr id="27" name="그룹 57">
            <a:extLst>
              <a:ext uri="{FF2B5EF4-FFF2-40B4-BE49-F238E27FC236}">
                <a16:creationId xmlns:a16="http://schemas.microsoft.com/office/drawing/2014/main" id="{5D20753C-CB2D-4F1A-AD47-15AEAED1E050}"/>
              </a:ext>
            </a:extLst>
          </p:cNvPr>
          <p:cNvGrpSpPr/>
          <p:nvPr/>
        </p:nvGrpSpPr>
        <p:grpSpPr>
          <a:xfrm>
            <a:off x="5942045" y="3098141"/>
            <a:ext cx="508121" cy="710755"/>
            <a:chOff x="1019786" y="3002376"/>
            <a:chExt cx="2531613" cy="3541196"/>
          </a:xfrm>
          <a:solidFill>
            <a:schemeClr val="accent2"/>
          </a:solidFill>
        </p:grpSpPr>
        <p:sp>
          <p:nvSpPr>
            <p:cNvPr id="28" name="사각형: 둥근 모서리 132">
              <a:extLst>
                <a:ext uri="{FF2B5EF4-FFF2-40B4-BE49-F238E27FC236}">
                  <a16:creationId xmlns:a16="http://schemas.microsoft.com/office/drawing/2014/main" id="{3AE8C156-48F4-43DA-9EE1-B7EC051553C7}"/>
                </a:ext>
              </a:extLst>
            </p:cNvPr>
            <p:cNvSpPr/>
            <p:nvPr/>
          </p:nvSpPr>
          <p:spPr>
            <a:xfrm>
              <a:off x="1719599" y="3938796"/>
              <a:ext cx="1084494" cy="2604776"/>
            </a:xfrm>
            <a:custGeom>
              <a:avLst/>
              <a:gdLst>
                <a:gd name="connsiteX0" fmla="*/ 0 w 626166"/>
                <a:gd name="connsiteY0" fmla="*/ 293202 h 1175728"/>
                <a:gd name="connsiteX1" fmla="*/ 293202 w 626166"/>
                <a:gd name="connsiteY1" fmla="*/ 0 h 1175728"/>
                <a:gd name="connsiteX2" fmla="*/ 332964 w 626166"/>
                <a:gd name="connsiteY2" fmla="*/ 0 h 1175728"/>
                <a:gd name="connsiteX3" fmla="*/ 626166 w 626166"/>
                <a:gd name="connsiteY3" fmla="*/ 293202 h 1175728"/>
                <a:gd name="connsiteX4" fmla="*/ 626166 w 626166"/>
                <a:gd name="connsiteY4" fmla="*/ 882526 h 1175728"/>
                <a:gd name="connsiteX5" fmla="*/ 332964 w 626166"/>
                <a:gd name="connsiteY5" fmla="*/ 1175728 h 1175728"/>
                <a:gd name="connsiteX6" fmla="*/ 293202 w 626166"/>
                <a:gd name="connsiteY6" fmla="*/ 1175728 h 1175728"/>
                <a:gd name="connsiteX7" fmla="*/ 0 w 626166"/>
                <a:gd name="connsiteY7" fmla="*/ 882526 h 1175728"/>
                <a:gd name="connsiteX8" fmla="*/ 0 w 626166"/>
                <a:gd name="connsiteY8" fmla="*/ 293202 h 1175728"/>
                <a:gd name="connsiteX0" fmla="*/ 0 w 626166"/>
                <a:gd name="connsiteY0" fmla="*/ 303142 h 1185668"/>
                <a:gd name="connsiteX1" fmla="*/ 293202 w 626166"/>
                <a:gd name="connsiteY1" fmla="*/ 9940 h 1185668"/>
                <a:gd name="connsiteX2" fmla="*/ 382660 w 626166"/>
                <a:gd name="connsiteY2" fmla="*/ 0 h 1185668"/>
                <a:gd name="connsiteX3" fmla="*/ 626166 w 626166"/>
                <a:gd name="connsiteY3" fmla="*/ 303142 h 1185668"/>
                <a:gd name="connsiteX4" fmla="*/ 626166 w 626166"/>
                <a:gd name="connsiteY4" fmla="*/ 892466 h 1185668"/>
                <a:gd name="connsiteX5" fmla="*/ 332964 w 626166"/>
                <a:gd name="connsiteY5" fmla="*/ 1185668 h 1185668"/>
                <a:gd name="connsiteX6" fmla="*/ 293202 w 626166"/>
                <a:gd name="connsiteY6" fmla="*/ 1185668 h 1185668"/>
                <a:gd name="connsiteX7" fmla="*/ 0 w 626166"/>
                <a:gd name="connsiteY7" fmla="*/ 892466 h 1185668"/>
                <a:gd name="connsiteX8" fmla="*/ 0 w 626166"/>
                <a:gd name="connsiteY8" fmla="*/ 303142 h 1185668"/>
                <a:gd name="connsiteX0" fmla="*/ 0 w 626166"/>
                <a:gd name="connsiteY0" fmla="*/ 303142 h 1185668"/>
                <a:gd name="connsiteX1" fmla="*/ 233567 w 626166"/>
                <a:gd name="connsiteY1" fmla="*/ 1 h 1185668"/>
                <a:gd name="connsiteX2" fmla="*/ 382660 w 626166"/>
                <a:gd name="connsiteY2" fmla="*/ 0 h 1185668"/>
                <a:gd name="connsiteX3" fmla="*/ 626166 w 626166"/>
                <a:gd name="connsiteY3" fmla="*/ 303142 h 1185668"/>
                <a:gd name="connsiteX4" fmla="*/ 626166 w 626166"/>
                <a:gd name="connsiteY4" fmla="*/ 892466 h 1185668"/>
                <a:gd name="connsiteX5" fmla="*/ 332964 w 626166"/>
                <a:gd name="connsiteY5" fmla="*/ 1185668 h 1185668"/>
                <a:gd name="connsiteX6" fmla="*/ 293202 w 626166"/>
                <a:gd name="connsiteY6" fmla="*/ 1185668 h 1185668"/>
                <a:gd name="connsiteX7" fmla="*/ 0 w 626166"/>
                <a:gd name="connsiteY7" fmla="*/ 892466 h 1185668"/>
                <a:gd name="connsiteX8" fmla="*/ 0 w 626166"/>
                <a:gd name="connsiteY8" fmla="*/ 303142 h 1185668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293202 w 626166"/>
                <a:gd name="connsiteY6" fmla="*/ 1205546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253446 w 626166"/>
                <a:gd name="connsiteY6" fmla="*/ 1195607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332959 w 626166"/>
                <a:gd name="connsiteY6" fmla="*/ 1195607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303142 w 626166"/>
                <a:gd name="connsiteY6" fmla="*/ 1185668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25711"/>
                <a:gd name="connsiteX1" fmla="*/ 233567 w 626166"/>
                <a:gd name="connsiteY1" fmla="*/ 19879 h 1225711"/>
                <a:gd name="connsiteX2" fmla="*/ 432356 w 626166"/>
                <a:gd name="connsiteY2" fmla="*/ 0 h 1225711"/>
                <a:gd name="connsiteX3" fmla="*/ 626166 w 626166"/>
                <a:gd name="connsiteY3" fmla="*/ 323020 h 1225711"/>
                <a:gd name="connsiteX4" fmla="*/ 626166 w 626166"/>
                <a:gd name="connsiteY4" fmla="*/ 912344 h 1225711"/>
                <a:gd name="connsiteX5" fmla="*/ 332964 w 626166"/>
                <a:gd name="connsiteY5" fmla="*/ 1205546 h 1225711"/>
                <a:gd name="connsiteX6" fmla="*/ 332960 w 626166"/>
                <a:gd name="connsiteY6" fmla="*/ 1225424 h 1225711"/>
                <a:gd name="connsiteX7" fmla="*/ 0 w 626166"/>
                <a:gd name="connsiteY7" fmla="*/ 912344 h 1225711"/>
                <a:gd name="connsiteX8" fmla="*/ 0 w 626166"/>
                <a:gd name="connsiteY8" fmla="*/ 323020 h 1225711"/>
                <a:gd name="connsiteX0" fmla="*/ 0 w 626166"/>
                <a:gd name="connsiteY0" fmla="*/ 303142 h 1205833"/>
                <a:gd name="connsiteX1" fmla="*/ 233567 w 626166"/>
                <a:gd name="connsiteY1" fmla="*/ 1 h 1205833"/>
                <a:gd name="connsiteX2" fmla="*/ 412478 w 626166"/>
                <a:gd name="connsiteY2" fmla="*/ 0 h 1205833"/>
                <a:gd name="connsiteX3" fmla="*/ 626166 w 626166"/>
                <a:gd name="connsiteY3" fmla="*/ 303142 h 1205833"/>
                <a:gd name="connsiteX4" fmla="*/ 626166 w 626166"/>
                <a:gd name="connsiteY4" fmla="*/ 892466 h 1205833"/>
                <a:gd name="connsiteX5" fmla="*/ 332964 w 626166"/>
                <a:gd name="connsiteY5" fmla="*/ 1185668 h 1205833"/>
                <a:gd name="connsiteX6" fmla="*/ 332960 w 626166"/>
                <a:gd name="connsiteY6" fmla="*/ 1205546 h 1205833"/>
                <a:gd name="connsiteX7" fmla="*/ 0 w 626166"/>
                <a:gd name="connsiteY7" fmla="*/ 892466 h 1205833"/>
                <a:gd name="connsiteX8" fmla="*/ 0 w 626166"/>
                <a:gd name="connsiteY8" fmla="*/ 303142 h 1205833"/>
                <a:gd name="connsiteX0" fmla="*/ 0 w 626166"/>
                <a:gd name="connsiteY0" fmla="*/ 303142 h 1206318"/>
                <a:gd name="connsiteX1" fmla="*/ 233567 w 626166"/>
                <a:gd name="connsiteY1" fmla="*/ 1 h 1206318"/>
                <a:gd name="connsiteX2" fmla="*/ 412478 w 626166"/>
                <a:gd name="connsiteY2" fmla="*/ 0 h 1206318"/>
                <a:gd name="connsiteX3" fmla="*/ 626166 w 626166"/>
                <a:gd name="connsiteY3" fmla="*/ 303142 h 1206318"/>
                <a:gd name="connsiteX4" fmla="*/ 626166 w 626166"/>
                <a:gd name="connsiteY4" fmla="*/ 892466 h 1206318"/>
                <a:gd name="connsiteX5" fmla="*/ 345672 w 626166"/>
                <a:gd name="connsiteY5" fmla="*/ 1203547 h 1206318"/>
                <a:gd name="connsiteX6" fmla="*/ 332960 w 626166"/>
                <a:gd name="connsiteY6" fmla="*/ 1205546 h 1206318"/>
                <a:gd name="connsiteX7" fmla="*/ 0 w 626166"/>
                <a:gd name="connsiteY7" fmla="*/ 892466 h 1206318"/>
                <a:gd name="connsiteX8" fmla="*/ 0 w 626166"/>
                <a:gd name="connsiteY8" fmla="*/ 303142 h 1206318"/>
                <a:gd name="connsiteX0" fmla="*/ 0 w 626166"/>
                <a:gd name="connsiteY0" fmla="*/ 303142 h 1206318"/>
                <a:gd name="connsiteX1" fmla="*/ 233567 w 626166"/>
                <a:gd name="connsiteY1" fmla="*/ 1 h 1206318"/>
                <a:gd name="connsiteX2" fmla="*/ 412478 w 626166"/>
                <a:gd name="connsiteY2" fmla="*/ 0 h 1206318"/>
                <a:gd name="connsiteX3" fmla="*/ 626166 w 626166"/>
                <a:gd name="connsiteY3" fmla="*/ 303142 h 1206318"/>
                <a:gd name="connsiteX4" fmla="*/ 626166 w 626166"/>
                <a:gd name="connsiteY4" fmla="*/ 892466 h 1206318"/>
                <a:gd name="connsiteX5" fmla="*/ 345672 w 626166"/>
                <a:gd name="connsiteY5" fmla="*/ 1203547 h 1206318"/>
                <a:gd name="connsiteX6" fmla="*/ 323429 w 626166"/>
                <a:gd name="connsiteY6" fmla="*/ 1205546 h 1206318"/>
                <a:gd name="connsiteX7" fmla="*/ 0 w 626166"/>
                <a:gd name="connsiteY7" fmla="*/ 892466 h 1206318"/>
                <a:gd name="connsiteX8" fmla="*/ 0 w 626166"/>
                <a:gd name="connsiteY8" fmla="*/ 303142 h 1206318"/>
                <a:gd name="connsiteX0" fmla="*/ 0 w 626166"/>
                <a:gd name="connsiteY0" fmla="*/ 303142 h 1208656"/>
                <a:gd name="connsiteX1" fmla="*/ 233567 w 626166"/>
                <a:gd name="connsiteY1" fmla="*/ 1 h 1208656"/>
                <a:gd name="connsiteX2" fmla="*/ 412478 w 626166"/>
                <a:gd name="connsiteY2" fmla="*/ 0 h 1208656"/>
                <a:gd name="connsiteX3" fmla="*/ 626166 w 626166"/>
                <a:gd name="connsiteY3" fmla="*/ 303142 h 1208656"/>
                <a:gd name="connsiteX4" fmla="*/ 626166 w 626166"/>
                <a:gd name="connsiteY4" fmla="*/ 892466 h 1208656"/>
                <a:gd name="connsiteX5" fmla="*/ 345672 w 626166"/>
                <a:gd name="connsiteY5" fmla="*/ 1208656 h 1208656"/>
                <a:gd name="connsiteX6" fmla="*/ 323429 w 626166"/>
                <a:gd name="connsiteY6" fmla="*/ 1205546 h 1208656"/>
                <a:gd name="connsiteX7" fmla="*/ 0 w 626166"/>
                <a:gd name="connsiteY7" fmla="*/ 892466 h 1208656"/>
                <a:gd name="connsiteX8" fmla="*/ 0 w 626166"/>
                <a:gd name="connsiteY8" fmla="*/ 303142 h 1208656"/>
                <a:gd name="connsiteX0" fmla="*/ 0 w 626166"/>
                <a:gd name="connsiteY0" fmla="*/ 303142 h 1208656"/>
                <a:gd name="connsiteX1" fmla="*/ 233567 w 626166"/>
                <a:gd name="connsiteY1" fmla="*/ 1 h 1208656"/>
                <a:gd name="connsiteX2" fmla="*/ 412478 w 626166"/>
                <a:gd name="connsiteY2" fmla="*/ 0 h 1208656"/>
                <a:gd name="connsiteX3" fmla="*/ 626166 w 626166"/>
                <a:gd name="connsiteY3" fmla="*/ 303142 h 1208656"/>
                <a:gd name="connsiteX4" fmla="*/ 626166 w 626166"/>
                <a:gd name="connsiteY4" fmla="*/ 892466 h 1208656"/>
                <a:gd name="connsiteX5" fmla="*/ 345672 w 626166"/>
                <a:gd name="connsiteY5" fmla="*/ 1208656 h 1208656"/>
                <a:gd name="connsiteX6" fmla="*/ 320252 w 626166"/>
                <a:gd name="connsiteY6" fmla="*/ 1200437 h 1208656"/>
                <a:gd name="connsiteX7" fmla="*/ 0 w 626166"/>
                <a:gd name="connsiteY7" fmla="*/ 892466 h 1208656"/>
                <a:gd name="connsiteX8" fmla="*/ 0 w 626166"/>
                <a:gd name="connsiteY8" fmla="*/ 303142 h 1208656"/>
                <a:gd name="connsiteX0" fmla="*/ 0 w 626166"/>
                <a:gd name="connsiteY0" fmla="*/ 303142 h 1209124"/>
                <a:gd name="connsiteX1" fmla="*/ 233567 w 626166"/>
                <a:gd name="connsiteY1" fmla="*/ 1 h 1209124"/>
                <a:gd name="connsiteX2" fmla="*/ 412478 w 626166"/>
                <a:gd name="connsiteY2" fmla="*/ 0 h 1209124"/>
                <a:gd name="connsiteX3" fmla="*/ 626166 w 626166"/>
                <a:gd name="connsiteY3" fmla="*/ 303142 h 1209124"/>
                <a:gd name="connsiteX4" fmla="*/ 626166 w 626166"/>
                <a:gd name="connsiteY4" fmla="*/ 892466 h 1209124"/>
                <a:gd name="connsiteX5" fmla="*/ 345672 w 626166"/>
                <a:gd name="connsiteY5" fmla="*/ 1208656 h 1209124"/>
                <a:gd name="connsiteX6" fmla="*/ 313898 w 626166"/>
                <a:gd name="connsiteY6" fmla="*/ 1208099 h 1209124"/>
                <a:gd name="connsiteX7" fmla="*/ 0 w 626166"/>
                <a:gd name="connsiteY7" fmla="*/ 892466 h 1209124"/>
                <a:gd name="connsiteX8" fmla="*/ 0 w 626166"/>
                <a:gd name="connsiteY8" fmla="*/ 303142 h 120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166" h="1209124">
                  <a:moveTo>
                    <a:pt x="0" y="303142"/>
                  </a:moveTo>
                  <a:cubicBezTo>
                    <a:pt x="0" y="141211"/>
                    <a:pt x="71636" y="1"/>
                    <a:pt x="233567" y="1"/>
                  </a:cubicBezTo>
                  <a:lnTo>
                    <a:pt x="412478" y="0"/>
                  </a:lnTo>
                  <a:cubicBezTo>
                    <a:pt x="574409" y="0"/>
                    <a:pt x="626166" y="141211"/>
                    <a:pt x="626166" y="303142"/>
                  </a:cubicBezTo>
                  <a:lnTo>
                    <a:pt x="626166" y="892466"/>
                  </a:lnTo>
                  <a:cubicBezTo>
                    <a:pt x="626166" y="1054397"/>
                    <a:pt x="507603" y="1208656"/>
                    <a:pt x="345672" y="1208656"/>
                  </a:cubicBezTo>
                  <a:cubicBezTo>
                    <a:pt x="345670" y="1205343"/>
                    <a:pt x="313900" y="1211412"/>
                    <a:pt x="313898" y="1208099"/>
                  </a:cubicBezTo>
                  <a:cubicBezTo>
                    <a:pt x="151967" y="1208099"/>
                    <a:pt x="0" y="1054397"/>
                    <a:pt x="0" y="892466"/>
                  </a:cubicBezTo>
                  <a:lnTo>
                    <a:pt x="0" y="303142"/>
                  </a:ln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29" name="막힌 원호 135">
              <a:extLst>
                <a:ext uri="{FF2B5EF4-FFF2-40B4-BE49-F238E27FC236}">
                  <a16:creationId xmlns:a16="http://schemas.microsoft.com/office/drawing/2014/main" id="{A52C5444-CD7B-475D-9640-01EE2737BE4C}"/>
                </a:ext>
              </a:extLst>
            </p:cNvPr>
            <p:cNvSpPr/>
            <p:nvPr/>
          </p:nvSpPr>
          <p:spPr>
            <a:xfrm>
              <a:off x="2103734" y="3002376"/>
              <a:ext cx="861381" cy="963974"/>
            </a:xfrm>
            <a:custGeom>
              <a:avLst/>
              <a:gdLst>
                <a:gd name="connsiteX0" fmla="*/ 6421 w 1188673"/>
                <a:gd name="connsiteY0" fmla="*/ 681464 h 1188673"/>
                <a:gd name="connsiteX1" fmla="*/ 149811 w 1188673"/>
                <a:gd name="connsiteY1" fmla="*/ 199833 h 1188673"/>
                <a:gd name="connsiteX2" fmla="*/ 610993 w 1188673"/>
                <a:gd name="connsiteY2" fmla="*/ 233 h 1188673"/>
                <a:gd name="connsiteX3" fmla="*/ 605291 w 1188673"/>
                <a:gd name="connsiteY3" fmla="*/ 203607 h 1188673"/>
                <a:gd name="connsiteX4" fmla="*/ 301981 w 1188673"/>
                <a:gd name="connsiteY4" fmla="*/ 334880 h 1188673"/>
                <a:gd name="connsiteX5" fmla="*/ 207676 w 1188673"/>
                <a:gd name="connsiteY5" fmla="*/ 651639 h 1188673"/>
                <a:gd name="connsiteX6" fmla="*/ 6421 w 1188673"/>
                <a:gd name="connsiteY6" fmla="*/ 681464 h 1188673"/>
                <a:gd name="connsiteX0" fmla="*/ 6425 w 610997"/>
                <a:gd name="connsiteY0" fmla="*/ 681464 h 683767"/>
                <a:gd name="connsiteX1" fmla="*/ 149815 w 610997"/>
                <a:gd name="connsiteY1" fmla="*/ 199833 h 683767"/>
                <a:gd name="connsiteX2" fmla="*/ 610997 w 610997"/>
                <a:gd name="connsiteY2" fmla="*/ 233 h 683767"/>
                <a:gd name="connsiteX3" fmla="*/ 605295 w 610997"/>
                <a:gd name="connsiteY3" fmla="*/ 203607 h 683767"/>
                <a:gd name="connsiteX4" fmla="*/ 301985 w 610997"/>
                <a:gd name="connsiteY4" fmla="*/ 334880 h 683767"/>
                <a:gd name="connsiteX5" fmla="*/ 275773 w 610997"/>
                <a:gd name="connsiteY5" fmla="*/ 680822 h 683767"/>
                <a:gd name="connsiteX6" fmla="*/ 6425 w 610997"/>
                <a:gd name="connsiteY6" fmla="*/ 681464 h 683767"/>
                <a:gd name="connsiteX0" fmla="*/ 6425 w 610997"/>
                <a:gd name="connsiteY0" fmla="*/ 681464 h 683767"/>
                <a:gd name="connsiteX1" fmla="*/ 149815 w 610997"/>
                <a:gd name="connsiteY1" fmla="*/ 199833 h 683767"/>
                <a:gd name="connsiteX2" fmla="*/ 610997 w 610997"/>
                <a:gd name="connsiteY2" fmla="*/ 233 h 683767"/>
                <a:gd name="connsiteX3" fmla="*/ 595567 w 610997"/>
                <a:gd name="connsiteY3" fmla="*/ 154969 h 683767"/>
                <a:gd name="connsiteX4" fmla="*/ 301985 w 610997"/>
                <a:gd name="connsiteY4" fmla="*/ 334880 h 683767"/>
                <a:gd name="connsiteX5" fmla="*/ 275773 w 610997"/>
                <a:gd name="connsiteY5" fmla="*/ 680822 h 683767"/>
                <a:gd name="connsiteX6" fmla="*/ 6425 w 610997"/>
                <a:gd name="connsiteY6" fmla="*/ 681464 h 68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997" h="683767">
                  <a:moveTo>
                    <a:pt x="6425" y="681464"/>
                  </a:moveTo>
                  <a:cubicBezTo>
                    <a:pt x="-19339" y="507616"/>
                    <a:pt x="33160" y="331280"/>
                    <a:pt x="149815" y="199833"/>
                  </a:cubicBezTo>
                  <a:cubicBezTo>
                    <a:pt x="266470" y="68386"/>
                    <a:pt x="435320" y="-4692"/>
                    <a:pt x="610997" y="233"/>
                  </a:cubicBezTo>
                  <a:lnTo>
                    <a:pt x="595567" y="154969"/>
                  </a:lnTo>
                  <a:cubicBezTo>
                    <a:pt x="480028" y="151730"/>
                    <a:pt x="378707" y="248430"/>
                    <a:pt x="301985" y="334880"/>
                  </a:cubicBezTo>
                  <a:cubicBezTo>
                    <a:pt x="225263" y="421330"/>
                    <a:pt x="258829" y="566486"/>
                    <a:pt x="275773" y="680822"/>
                  </a:cubicBezTo>
                  <a:cubicBezTo>
                    <a:pt x="208688" y="690764"/>
                    <a:pt x="73510" y="671522"/>
                    <a:pt x="6425" y="6814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30" name="자유형: 도형 60">
              <a:extLst>
                <a:ext uri="{FF2B5EF4-FFF2-40B4-BE49-F238E27FC236}">
                  <a16:creationId xmlns:a16="http://schemas.microsoft.com/office/drawing/2014/main" id="{8813DF17-DD52-4E37-8B0F-6D3EDA41A334}"/>
                </a:ext>
              </a:extLst>
            </p:cNvPr>
            <p:cNvSpPr/>
            <p:nvPr/>
          </p:nvSpPr>
          <p:spPr>
            <a:xfrm rot="21000000">
              <a:off x="1019786" y="4024649"/>
              <a:ext cx="948277" cy="2492473"/>
            </a:xfrm>
            <a:custGeom>
              <a:avLst/>
              <a:gdLst>
                <a:gd name="connsiteX0" fmla="*/ 810820 w 948279"/>
                <a:gd name="connsiteY0" fmla="*/ 13176 h 2492471"/>
                <a:gd name="connsiteX1" fmla="*/ 890541 w 948279"/>
                <a:gd name="connsiteY1" fmla="*/ 50763 h 2492471"/>
                <a:gd name="connsiteX2" fmla="*/ 948279 w 948279"/>
                <a:gd name="connsiteY2" fmla="*/ 103894 h 2492471"/>
                <a:gd name="connsiteX3" fmla="*/ 938298 w 948279"/>
                <a:gd name="connsiteY3" fmla="*/ 110009 h 2492471"/>
                <a:gd name="connsiteX4" fmla="*/ 693849 w 948279"/>
                <a:gd name="connsiteY4" fmla="*/ 613610 h 2492471"/>
                <a:gd name="connsiteX5" fmla="*/ 473392 w 948279"/>
                <a:gd name="connsiteY5" fmla="*/ 1863884 h 2492471"/>
                <a:gd name="connsiteX6" fmla="*/ 621326 w 948279"/>
                <a:gd name="connsiteY6" fmla="*/ 2455353 h 2492471"/>
                <a:gd name="connsiteX7" fmla="*/ 654526 w 948279"/>
                <a:gd name="connsiteY7" fmla="*/ 2489310 h 2492471"/>
                <a:gd name="connsiteX8" fmla="*/ 632338 w 948279"/>
                <a:gd name="connsiteY8" fmla="*/ 2492471 h 2492471"/>
                <a:gd name="connsiteX9" fmla="*/ 576673 w 948279"/>
                <a:gd name="connsiteY9" fmla="*/ 2488230 h 2492471"/>
                <a:gd name="connsiteX10" fmla="*/ 0 w 948279"/>
                <a:gd name="connsiteY10" fmla="*/ 1842037 h 2492471"/>
                <a:gd name="connsiteX11" fmla="*/ 0 w 948279"/>
                <a:gd name="connsiteY11" fmla="*/ 625681 h 2492471"/>
                <a:gd name="connsiteX12" fmla="*/ 404528 w 948279"/>
                <a:gd name="connsiteY12" fmla="*/ 2 h 2492471"/>
                <a:gd name="connsiteX13" fmla="*/ 714395 w 948279"/>
                <a:gd name="connsiteY13" fmla="*/ 0 h 2492471"/>
                <a:gd name="connsiteX14" fmla="*/ 810820 w 948279"/>
                <a:gd name="connsiteY14" fmla="*/ 13176 h 249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8279" h="2492471">
                  <a:moveTo>
                    <a:pt x="810820" y="13176"/>
                  </a:moveTo>
                  <a:cubicBezTo>
                    <a:pt x="840111" y="21799"/>
                    <a:pt x="866619" y="34490"/>
                    <a:pt x="890541" y="50763"/>
                  </a:cubicBezTo>
                  <a:lnTo>
                    <a:pt x="948279" y="103894"/>
                  </a:lnTo>
                  <a:lnTo>
                    <a:pt x="938298" y="110009"/>
                  </a:lnTo>
                  <a:cubicBezTo>
                    <a:pt x="814270" y="209770"/>
                    <a:pt x="731709" y="398896"/>
                    <a:pt x="693849" y="613610"/>
                  </a:cubicBezTo>
                  <a:lnTo>
                    <a:pt x="473392" y="1863884"/>
                  </a:lnTo>
                  <a:cubicBezTo>
                    <a:pt x="435532" y="2078599"/>
                    <a:pt x="500125" y="2304347"/>
                    <a:pt x="621326" y="2455353"/>
                  </a:cubicBezTo>
                  <a:lnTo>
                    <a:pt x="654526" y="2489310"/>
                  </a:lnTo>
                  <a:lnTo>
                    <a:pt x="632338" y="2492471"/>
                  </a:lnTo>
                  <a:cubicBezTo>
                    <a:pt x="632335" y="2485633"/>
                    <a:pt x="576677" y="2495068"/>
                    <a:pt x="576673" y="2488230"/>
                  </a:cubicBezTo>
                  <a:cubicBezTo>
                    <a:pt x="296215" y="2488230"/>
                    <a:pt x="0" y="2176260"/>
                    <a:pt x="0" y="1842037"/>
                  </a:cubicBezTo>
                  <a:lnTo>
                    <a:pt x="0" y="625681"/>
                  </a:lnTo>
                  <a:cubicBezTo>
                    <a:pt x="0" y="291458"/>
                    <a:pt x="124071" y="2"/>
                    <a:pt x="404528" y="2"/>
                  </a:cubicBezTo>
                  <a:lnTo>
                    <a:pt x="714395" y="0"/>
                  </a:lnTo>
                  <a:cubicBezTo>
                    <a:pt x="749452" y="0"/>
                    <a:pt x="781528" y="4554"/>
                    <a:pt x="810820" y="13176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050"/>
            </a:p>
          </p:txBody>
        </p:sp>
        <p:sp>
          <p:nvSpPr>
            <p:cNvPr id="31" name="자유형: 도형 61">
              <a:extLst>
                <a:ext uri="{FF2B5EF4-FFF2-40B4-BE49-F238E27FC236}">
                  <a16:creationId xmlns:a16="http://schemas.microsoft.com/office/drawing/2014/main" id="{A00F2EC2-67E2-481B-8C6E-FD014C76C3AB}"/>
                </a:ext>
              </a:extLst>
            </p:cNvPr>
            <p:cNvSpPr/>
            <p:nvPr/>
          </p:nvSpPr>
          <p:spPr>
            <a:xfrm rot="638553" flipH="1">
              <a:off x="2580804" y="4025901"/>
              <a:ext cx="970595" cy="2486379"/>
            </a:xfrm>
            <a:custGeom>
              <a:avLst/>
              <a:gdLst>
                <a:gd name="connsiteX0" fmla="*/ 810820 w 970595"/>
                <a:gd name="connsiteY0" fmla="*/ 13176 h 2486380"/>
                <a:gd name="connsiteX1" fmla="*/ 714395 w 970595"/>
                <a:gd name="connsiteY1" fmla="*/ 0 h 2486380"/>
                <a:gd name="connsiteX2" fmla="*/ 404528 w 970595"/>
                <a:gd name="connsiteY2" fmla="*/ 2 h 2486380"/>
                <a:gd name="connsiteX3" fmla="*/ 0 w 970595"/>
                <a:gd name="connsiteY3" fmla="*/ 625681 h 2486380"/>
                <a:gd name="connsiteX4" fmla="*/ 0 w 970595"/>
                <a:gd name="connsiteY4" fmla="*/ 1842037 h 2486380"/>
                <a:gd name="connsiteX5" fmla="*/ 560449 w 970595"/>
                <a:gd name="connsiteY5" fmla="*/ 2485181 h 2486380"/>
                <a:gd name="connsiteX6" fmla="*/ 599656 w 970595"/>
                <a:gd name="connsiteY6" fmla="*/ 2473913 h 2486380"/>
                <a:gd name="connsiteX7" fmla="*/ 663413 w 970595"/>
                <a:gd name="connsiteY7" fmla="*/ 2465457 h 2486380"/>
                <a:gd name="connsiteX8" fmla="*/ 641917 w 970595"/>
                <a:gd name="connsiteY8" fmla="*/ 2440471 h 2486380"/>
                <a:gd name="connsiteX9" fmla="*/ 539647 w 970595"/>
                <a:gd name="connsiteY9" fmla="*/ 1853878 h 2486380"/>
                <a:gd name="connsiteX10" fmla="*/ 774111 w 970595"/>
                <a:gd name="connsiteY10" fmla="*/ 606155 h 2486380"/>
                <a:gd name="connsiteX11" fmla="*/ 937077 w 970595"/>
                <a:gd name="connsiteY11" fmla="*/ 171433 h 2486380"/>
                <a:gd name="connsiteX12" fmla="*/ 970595 w 970595"/>
                <a:gd name="connsiteY12" fmla="*/ 134526 h 2486380"/>
                <a:gd name="connsiteX13" fmla="*/ 954745 w 970595"/>
                <a:gd name="connsiteY13" fmla="*/ 109844 h 2486380"/>
                <a:gd name="connsiteX14" fmla="*/ 810820 w 970595"/>
                <a:gd name="connsiteY14" fmla="*/ 13176 h 248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70595" h="2486380">
                  <a:moveTo>
                    <a:pt x="810820" y="13176"/>
                  </a:moveTo>
                  <a:cubicBezTo>
                    <a:pt x="781528" y="4554"/>
                    <a:pt x="749452" y="0"/>
                    <a:pt x="714395" y="0"/>
                  </a:cubicBezTo>
                  <a:lnTo>
                    <a:pt x="404528" y="2"/>
                  </a:lnTo>
                  <a:cubicBezTo>
                    <a:pt x="124071" y="2"/>
                    <a:pt x="0" y="291457"/>
                    <a:pt x="0" y="625681"/>
                  </a:cubicBezTo>
                  <a:lnTo>
                    <a:pt x="0" y="1842037"/>
                  </a:lnTo>
                  <a:cubicBezTo>
                    <a:pt x="0" y="2176260"/>
                    <a:pt x="279992" y="2485181"/>
                    <a:pt x="560449" y="2485181"/>
                  </a:cubicBezTo>
                  <a:cubicBezTo>
                    <a:pt x="560454" y="2492019"/>
                    <a:pt x="599653" y="2467075"/>
                    <a:pt x="599656" y="2473913"/>
                  </a:cubicBezTo>
                  <a:lnTo>
                    <a:pt x="663413" y="2465457"/>
                  </a:lnTo>
                  <a:lnTo>
                    <a:pt x="641917" y="2440471"/>
                  </a:lnTo>
                  <a:cubicBezTo>
                    <a:pt x="539141" y="2290899"/>
                    <a:pt x="499381" y="2068154"/>
                    <a:pt x="539647" y="1853878"/>
                  </a:cubicBezTo>
                  <a:lnTo>
                    <a:pt x="774111" y="606155"/>
                  </a:lnTo>
                  <a:cubicBezTo>
                    <a:pt x="806323" y="434734"/>
                    <a:pt x="858499" y="278419"/>
                    <a:pt x="937077" y="171433"/>
                  </a:cubicBezTo>
                  <a:lnTo>
                    <a:pt x="970595" y="134526"/>
                  </a:lnTo>
                  <a:lnTo>
                    <a:pt x="954745" y="109844"/>
                  </a:lnTo>
                  <a:cubicBezTo>
                    <a:pt x="916851" y="63939"/>
                    <a:pt x="869403" y="30421"/>
                    <a:pt x="810820" y="13176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050"/>
            </a:p>
          </p:txBody>
        </p:sp>
      </p:grpSp>
      <p:sp>
        <p:nvSpPr>
          <p:cNvPr id="32" name="사각형: 둥근 모서리 32">
            <a:extLst>
              <a:ext uri="{FF2B5EF4-FFF2-40B4-BE49-F238E27FC236}">
                <a16:creationId xmlns:a16="http://schemas.microsoft.com/office/drawing/2014/main" id="{0EACC7FD-C001-46F4-A3B0-CA779167FF61}"/>
              </a:ext>
            </a:extLst>
          </p:cNvPr>
          <p:cNvSpPr/>
          <p:nvPr/>
        </p:nvSpPr>
        <p:spPr>
          <a:xfrm>
            <a:off x="5547878" y="3828679"/>
            <a:ext cx="2457000" cy="116192"/>
          </a:xfrm>
          <a:prstGeom prst="roundRect">
            <a:avLst>
              <a:gd name="adj" fmla="val 50000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grpSp>
        <p:nvGrpSpPr>
          <p:cNvPr id="33" name="그룹 38">
            <a:extLst>
              <a:ext uri="{FF2B5EF4-FFF2-40B4-BE49-F238E27FC236}">
                <a16:creationId xmlns:a16="http://schemas.microsoft.com/office/drawing/2014/main" id="{E44CDFA9-033B-4DB3-AD75-7A8F3AFD5416}"/>
              </a:ext>
            </a:extLst>
          </p:cNvPr>
          <p:cNvGrpSpPr/>
          <p:nvPr/>
        </p:nvGrpSpPr>
        <p:grpSpPr>
          <a:xfrm rot="1205143">
            <a:off x="5917118" y="1177939"/>
            <a:ext cx="2474439" cy="1632371"/>
            <a:chOff x="6345690" y="2428150"/>
            <a:chExt cx="3299252" cy="2176495"/>
          </a:xfrm>
          <a:solidFill>
            <a:srgbClr val="EB780A"/>
          </a:solidFill>
        </p:grpSpPr>
        <p:sp>
          <p:nvSpPr>
            <p:cNvPr id="34" name="현 34">
              <a:extLst>
                <a:ext uri="{FF2B5EF4-FFF2-40B4-BE49-F238E27FC236}">
                  <a16:creationId xmlns:a16="http://schemas.microsoft.com/office/drawing/2014/main" id="{2F709242-AD43-4CCF-8421-AC848DC0FD8B}"/>
                </a:ext>
              </a:extLst>
            </p:cNvPr>
            <p:cNvSpPr/>
            <p:nvPr/>
          </p:nvSpPr>
          <p:spPr>
            <a:xfrm>
              <a:off x="6345690" y="2796201"/>
              <a:ext cx="3299252" cy="1808444"/>
            </a:xfrm>
            <a:custGeom>
              <a:avLst/>
              <a:gdLst>
                <a:gd name="connsiteX0" fmla="*/ 10326 w 3301582"/>
                <a:gd name="connsiteY0" fmla="*/ 1835145 h 3301582"/>
                <a:gd name="connsiteX1" fmla="*/ 772665 w 3301582"/>
                <a:gd name="connsiteY1" fmla="*/ 252933 h 3301582"/>
                <a:gd name="connsiteX2" fmla="*/ 2528955 w 3301582"/>
                <a:gd name="connsiteY2" fmla="*/ 252957 h 3301582"/>
                <a:gd name="connsiteX3" fmla="*/ 3291251 w 3301582"/>
                <a:gd name="connsiteY3" fmla="*/ 1835189 h 3301582"/>
                <a:gd name="connsiteX4" fmla="*/ 10326 w 3301582"/>
                <a:gd name="connsiteY4" fmla="*/ 1835145 h 3301582"/>
                <a:gd name="connsiteX0" fmla="*/ 7964 w 3299252"/>
                <a:gd name="connsiteY0" fmla="*/ 1808400 h 1808444"/>
                <a:gd name="connsiteX1" fmla="*/ 770303 w 3299252"/>
                <a:gd name="connsiteY1" fmla="*/ 226188 h 1808444"/>
                <a:gd name="connsiteX2" fmla="*/ 2526593 w 3299252"/>
                <a:gd name="connsiteY2" fmla="*/ 226212 h 1808444"/>
                <a:gd name="connsiteX3" fmla="*/ 3288889 w 3299252"/>
                <a:gd name="connsiteY3" fmla="*/ 1808444 h 1808444"/>
                <a:gd name="connsiteX4" fmla="*/ 7964 w 3299252"/>
                <a:gd name="connsiteY4" fmla="*/ 1808400 h 180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9252" h="1808444">
                  <a:moveTo>
                    <a:pt x="7964" y="1808400"/>
                  </a:moveTo>
                  <a:cubicBezTo>
                    <a:pt x="-62839" y="1178363"/>
                    <a:pt x="350532" y="489886"/>
                    <a:pt x="770303" y="226188"/>
                  </a:cubicBezTo>
                  <a:cubicBezTo>
                    <a:pt x="1190074" y="-37510"/>
                    <a:pt x="1989741" y="-111056"/>
                    <a:pt x="2526593" y="226212"/>
                  </a:cubicBezTo>
                  <a:cubicBezTo>
                    <a:pt x="3063445" y="563480"/>
                    <a:pt x="3359709" y="1178409"/>
                    <a:pt x="3288889" y="1808444"/>
                  </a:cubicBezTo>
                  <a:lnTo>
                    <a:pt x="7964" y="18084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35" name="사각형: 둥근 모서리 36">
              <a:extLst>
                <a:ext uri="{FF2B5EF4-FFF2-40B4-BE49-F238E27FC236}">
                  <a16:creationId xmlns:a16="http://schemas.microsoft.com/office/drawing/2014/main" id="{BCBCF950-DBFD-4301-A726-7A903066DDDA}"/>
                </a:ext>
              </a:extLst>
            </p:cNvPr>
            <p:cNvSpPr/>
            <p:nvPr/>
          </p:nvSpPr>
          <p:spPr>
            <a:xfrm>
              <a:off x="7714357" y="2428150"/>
              <a:ext cx="559524" cy="256125"/>
            </a:xfrm>
            <a:prstGeom prst="roundRect">
              <a:avLst>
                <a:gd name="adj" fmla="val 4333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36" name="직사각형 37">
              <a:extLst>
                <a:ext uri="{FF2B5EF4-FFF2-40B4-BE49-F238E27FC236}">
                  <a16:creationId xmlns:a16="http://schemas.microsoft.com/office/drawing/2014/main" id="{B0D999B7-2882-4509-8E7B-D08C3BE54785}"/>
                </a:ext>
              </a:extLst>
            </p:cNvPr>
            <p:cNvSpPr/>
            <p:nvPr/>
          </p:nvSpPr>
          <p:spPr>
            <a:xfrm>
              <a:off x="7848477" y="2593707"/>
              <a:ext cx="291285" cy="3333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</p:grpSp>
      <p:grpSp>
        <p:nvGrpSpPr>
          <p:cNvPr id="38" name="그룹 41">
            <a:extLst>
              <a:ext uri="{FF2B5EF4-FFF2-40B4-BE49-F238E27FC236}">
                <a16:creationId xmlns:a16="http://schemas.microsoft.com/office/drawing/2014/main" id="{254CF166-06BA-48DC-88E0-A27C5237E379}"/>
              </a:ext>
            </a:extLst>
          </p:cNvPr>
          <p:cNvGrpSpPr/>
          <p:nvPr/>
        </p:nvGrpSpPr>
        <p:grpSpPr>
          <a:xfrm rot="2819394">
            <a:off x="7485567" y="3072590"/>
            <a:ext cx="421095" cy="892292"/>
            <a:chOff x="-287118" y="4952296"/>
            <a:chExt cx="1609427" cy="3410347"/>
          </a:xfrm>
          <a:solidFill>
            <a:schemeClr val="accent2"/>
          </a:solidFill>
        </p:grpSpPr>
        <p:sp>
          <p:nvSpPr>
            <p:cNvPr id="39" name="자유형: 도형 42">
              <a:extLst>
                <a:ext uri="{FF2B5EF4-FFF2-40B4-BE49-F238E27FC236}">
                  <a16:creationId xmlns:a16="http://schemas.microsoft.com/office/drawing/2014/main" id="{9CDBE25F-5FB1-4742-ABAA-31EAC4D117D2}"/>
                </a:ext>
              </a:extLst>
            </p:cNvPr>
            <p:cNvSpPr/>
            <p:nvPr/>
          </p:nvSpPr>
          <p:spPr>
            <a:xfrm>
              <a:off x="-16779" y="5815886"/>
              <a:ext cx="976601" cy="2546757"/>
            </a:xfrm>
            <a:custGeom>
              <a:avLst/>
              <a:gdLst>
                <a:gd name="connsiteX0" fmla="*/ 245997 w 976601"/>
                <a:gd name="connsiteY0" fmla="*/ 1541896 h 2546757"/>
                <a:gd name="connsiteX1" fmla="*/ 191997 w 976601"/>
                <a:gd name="connsiteY1" fmla="*/ 1595896 h 2546757"/>
                <a:gd name="connsiteX2" fmla="*/ 245997 w 976601"/>
                <a:gd name="connsiteY2" fmla="*/ 1649896 h 2546757"/>
                <a:gd name="connsiteX3" fmla="*/ 353997 w 976601"/>
                <a:gd name="connsiteY3" fmla="*/ 1649896 h 2546757"/>
                <a:gd name="connsiteX4" fmla="*/ 407997 w 976601"/>
                <a:gd name="connsiteY4" fmla="*/ 1595896 h 2546757"/>
                <a:gd name="connsiteX5" fmla="*/ 353997 w 976601"/>
                <a:gd name="connsiteY5" fmla="*/ 1541896 h 2546757"/>
                <a:gd name="connsiteX6" fmla="*/ 510373 w 976601"/>
                <a:gd name="connsiteY6" fmla="*/ 50 h 2546757"/>
                <a:gd name="connsiteX7" fmla="*/ 885380 w 976601"/>
                <a:gd name="connsiteY7" fmla="*/ 214523 h 2546757"/>
                <a:gd name="connsiteX8" fmla="*/ 975808 w 976601"/>
                <a:gd name="connsiteY8" fmla="*/ 584318 h 2546757"/>
                <a:gd name="connsiteX9" fmla="*/ 976601 w 976601"/>
                <a:gd name="connsiteY9" fmla="*/ 731372 h 2546757"/>
                <a:gd name="connsiteX10" fmla="*/ 948804 w 976601"/>
                <a:gd name="connsiteY10" fmla="*/ 719858 h 2546757"/>
                <a:gd name="connsiteX11" fmla="*/ 696804 w 976601"/>
                <a:gd name="connsiteY11" fmla="*/ 719858 h 2546757"/>
                <a:gd name="connsiteX12" fmla="*/ 642804 w 976601"/>
                <a:gd name="connsiteY12" fmla="*/ 773858 h 2546757"/>
                <a:gd name="connsiteX13" fmla="*/ 696804 w 976601"/>
                <a:gd name="connsiteY13" fmla="*/ 827858 h 2546757"/>
                <a:gd name="connsiteX14" fmla="*/ 948804 w 976601"/>
                <a:gd name="connsiteY14" fmla="*/ 827858 h 2546757"/>
                <a:gd name="connsiteX15" fmla="*/ 972918 w 976601"/>
                <a:gd name="connsiteY15" fmla="*/ 817870 h 2546757"/>
                <a:gd name="connsiteX16" fmla="*/ 966749 w 976601"/>
                <a:gd name="connsiteY16" fmla="*/ 921008 h 2546757"/>
                <a:gd name="connsiteX17" fmla="*/ 806380 w 976601"/>
                <a:gd name="connsiteY17" fmla="*/ 921008 h 2546757"/>
                <a:gd name="connsiteX18" fmla="*/ 752380 w 976601"/>
                <a:gd name="connsiteY18" fmla="*/ 975008 h 2546757"/>
                <a:gd name="connsiteX19" fmla="*/ 806380 w 976601"/>
                <a:gd name="connsiteY19" fmla="*/ 1029008 h 2546757"/>
                <a:gd name="connsiteX20" fmla="*/ 955051 w 976601"/>
                <a:gd name="connsiteY20" fmla="*/ 1029008 h 2546757"/>
                <a:gd name="connsiteX21" fmla="*/ 933789 w 976601"/>
                <a:gd name="connsiteY21" fmla="*/ 1208993 h 2546757"/>
                <a:gd name="connsiteX22" fmla="*/ 843059 w 976601"/>
                <a:gd name="connsiteY22" fmla="*/ 1688156 h 2546757"/>
                <a:gd name="connsiteX23" fmla="*/ 810682 w 976601"/>
                <a:gd name="connsiteY23" fmla="*/ 1817456 h 2546757"/>
                <a:gd name="connsiteX24" fmla="*/ 806987 w 976601"/>
                <a:gd name="connsiteY24" fmla="*/ 1811976 h 2546757"/>
                <a:gd name="connsiteX25" fmla="*/ 768803 w 976601"/>
                <a:gd name="connsiteY25" fmla="*/ 1796159 h 2546757"/>
                <a:gd name="connsiteX26" fmla="*/ 660803 w 976601"/>
                <a:gd name="connsiteY26" fmla="*/ 1796159 h 2546757"/>
                <a:gd name="connsiteX27" fmla="*/ 606803 w 976601"/>
                <a:gd name="connsiteY27" fmla="*/ 1850159 h 2546757"/>
                <a:gd name="connsiteX28" fmla="*/ 660803 w 976601"/>
                <a:gd name="connsiteY28" fmla="*/ 1904159 h 2546757"/>
                <a:gd name="connsiteX29" fmla="*/ 768803 w 976601"/>
                <a:gd name="connsiteY29" fmla="*/ 1904159 h 2546757"/>
                <a:gd name="connsiteX30" fmla="*/ 791304 w 976601"/>
                <a:gd name="connsiteY30" fmla="*/ 1894839 h 2546757"/>
                <a:gd name="connsiteX31" fmla="*/ 786712 w 976601"/>
                <a:gd name="connsiteY31" fmla="*/ 1913180 h 2546757"/>
                <a:gd name="connsiteX32" fmla="*/ 505236 w 976601"/>
                <a:gd name="connsiteY32" fmla="*/ 2546757 h 2546757"/>
                <a:gd name="connsiteX33" fmla="*/ 104544 w 976601"/>
                <a:gd name="connsiteY33" fmla="*/ 193975 h 2546757"/>
                <a:gd name="connsiteX34" fmla="*/ 510373 w 976601"/>
                <a:gd name="connsiteY34" fmla="*/ 50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76601" h="2546757">
                  <a:moveTo>
                    <a:pt x="245997" y="1541896"/>
                  </a:moveTo>
                  <a:cubicBezTo>
                    <a:pt x="216174" y="1541896"/>
                    <a:pt x="191997" y="1566073"/>
                    <a:pt x="191997" y="1595896"/>
                  </a:cubicBezTo>
                  <a:cubicBezTo>
                    <a:pt x="191997" y="1625719"/>
                    <a:pt x="216174" y="1649896"/>
                    <a:pt x="245997" y="1649896"/>
                  </a:cubicBezTo>
                  <a:lnTo>
                    <a:pt x="353997" y="1649896"/>
                  </a:lnTo>
                  <a:cubicBezTo>
                    <a:pt x="383820" y="1649896"/>
                    <a:pt x="407997" y="1625719"/>
                    <a:pt x="407997" y="1595896"/>
                  </a:cubicBezTo>
                  <a:cubicBezTo>
                    <a:pt x="407997" y="1566073"/>
                    <a:pt x="383820" y="1541896"/>
                    <a:pt x="353997" y="1541896"/>
                  </a:cubicBezTo>
                  <a:close/>
                  <a:moveTo>
                    <a:pt x="510373" y="50"/>
                  </a:moveTo>
                  <a:cubicBezTo>
                    <a:pt x="645650" y="2191"/>
                    <a:pt x="775789" y="72397"/>
                    <a:pt x="885380" y="214523"/>
                  </a:cubicBezTo>
                  <a:cubicBezTo>
                    <a:pt x="940604" y="292864"/>
                    <a:pt x="968376" y="423579"/>
                    <a:pt x="975808" y="584318"/>
                  </a:cubicBezTo>
                  <a:lnTo>
                    <a:pt x="976601" y="731372"/>
                  </a:lnTo>
                  <a:lnTo>
                    <a:pt x="948804" y="719858"/>
                  </a:lnTo>
                  <a:lnTo>
                    <a:pt x="696804" y="719858"/>
                  </a:lnTo>
                  <a:cubicBezTo>
                    <a:pt x="666981" y="719858"/>
                    <a:pt x="642804" y="744035"/>
                    <a:pt x="642804" y="773858"/>
                  </a:cubicBezTo>
                  <a:cubicBezTo>
                    <a:pt x="642804" y="803681"/>
                    <a:pt x="666981" y="827858"/>
                    <a:pt x="696804" y="827858"/>
                  </a:cubicBezTo>
                  <a:lnTo>
                    <a:pt x="948804" y="827858"/>
                  </a:lnTo>
                  <a:lnTo>
                    <a:pt x="972918" y="817870"/>
                  </a:lnTo>
                  <a:lnTo>
                    <a:pt x="966749" y="921008"/>
                  </a:lnTo>
                  <a:lnTo>
                    <a:pt x="806380" y="921008"/>
                  </a:lnTo>
                  <a:cubicBezTo>
                    <a:pt x="776557" y="921008"/>
                    <a:pt x="752380" y="945185"/>
                    <a:pt x="752380" y="975008"/>
                  </a:cubicBezTo>
                  <a:cubicBezTo>
                    <a:pt x="752380" y="1004831"/>
                    <a:pt x="776557" y="1029008"/>
                    <a:pt x="806380" y="1029008"/>
                  </a:cubicBezTo>
                  <a:lnTo>
                    <a:pt x="955051" y="1029008"/>
                  </a:lnTo>
                  <a:lnTo>
                    <a:pt x="933789" y="1208993"/>
                  </a:lnTo>
                  <a:cubicBezTo>
                    <a:pt x="910261" y="1369418"/>
                    <a:pt x="878795" y="1532982"/>
                    <a:pt x="843059" y="1688156"/>
                  </a:cubicBezTo>
                  <a:lnTo>
                    <a:pt x="810682" y="1817456"/>
                  </a:lnTo>
                  <a:lnTo>
                    <a:pt x="806987" y="1811976"/>
                  </a:lnTo>
                  <a:cubicBezTo>
                    <a:pt x="797215" y="1802204"/>
                    <a:pt x="783715" y="1796159"/>
                    <a:pt x="768803" y="1796159"/>
                  </a:cubicBezTo>
                  <a:lnTo>
                    <a:pt x="660803" y="1796159"/>
                  </a:lnTo>
                  <a:cubicBezTo>
                    <a:pt x="630980" y="1796159"/>
                    <a:pt x="606803" y="1820336"/>
                    <a:pt x="606803" y="1850159"/>
                  </a:cubicBezTo>
                  <a:cubicBezTo>
                    <a:pt x="606803" y="1879982"/>
                    <a:pt x="630980" y="1904159"/>
                    <a:pt x="660803" y="1904159"/>
                  </a:cubicBezTo>
                  <a:lnTo>
                    <a:pt x="768803" y="1904159"/>
                  </a:lnTo>
                  <a:lnTo>
                    <a:pt x="791304" y="1894839"/>
                  </a:lnTo>
                  <a:lnTo>
                    <a:pt x="786712" y="1913180"/>
                  </a:lnTo>
                  <a:cubicBezTo>
                    <a:pt x="688992" y="2272925"/>
                    <a:pt x="576055" y="2544183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ubicBezTo>
                    <a:pt x="234684" y="63836"/>
                    <a:pt x="375097" y="-2091"/>
                    <a:pt x="510373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40" name="자유형: 도형 43">
              <a:extLst>
                <a:ext uri="{FF2B5EF4-FFF2-40B4-BE49-F238E27FC236}">
                  <a16:creationId xmlns:a16="http://schemas.microsoft.com/office/drawing/2014/main" id="{59C22900-F025-43BF-8520-9D5948D29FD8}"/>
                </a:ext>
              </a:extLst>
            </p:cNvPr>
            <p:cNvSpPr/>
            <p:nvPr/>
          </p:nvSpPr>
          <p:spPr>
            <a:xfrm>
              <a:off x="339044" y="4952296"/>
              <a:ext cx="339180" cy="883340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41" name="자유형: 도형 44">
              <a:extLst>
                <a:ext uri="{FF2B5EF4-FFF2-40B4-BE49-F238E27FC236}">
                  <a16:creationId xmlns:a16="http://schemas.microsoft.com/office/drawing/2014/main" id="{9CA7A732-C855-4FCD-A464-A6AF51538A77}"/>
                </a:ext>
              </a:extLst>
            </p:cNvPr>
            <p:cNvSpPr/>
            <p:nvPr/>
          </p:nvSpPr>
          <p:spPr>
            <a:xfrm rot="3314848">
              <a:off x="782588" y="5196133"/>
              <a:ext cx="299484" cy="779958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42" name="자유형: 도형 45">
              <a:extLst>
                <a:ext uri="{FF2B5EF4-FFF2-40B4-BE49-F238E27FC236}">
                  <a16:creationId xmlns:a16="http://schemas.microsoft.com/office/drawing/2014/main" id="{FE7EED0C-C6C2-478B-8E83-E467C9B194F4}"/>
                </a:ext>
              </a:extLst>
            </p:cNvPr>
            <p:cNvSpPr/>
            <p:nvPr/>
          </p:nvSpPr>
          <p:spPr>
            <a:xfrm rot="18285152" flipH="1">
              <a:off x="-46881" y="5188454"/>
              <a:ext cx="299484" cy="779958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</p:grpSp>
      <p:grpSp>
        <p:nvGrpSpPr>
          <p:cNvPr id="43" name="그룹 46">
            <a:extLst>
              <a:ext uri="{FF2B5EF4-FFF2-40B4-BE49-F238E27FC236}">
                <a16:creationId xmlns:a16="http://schemas.microsoft.com/office/drawing/2014/main" id="{80C108B2-DD7E-498E-BDA6-ABCE91D2C58E}"/>
              </a:ext>
            </a:extLst>
          </p:cNvPr>
          <p:cNvGrpSpPr/>
          <p:nvPr/>
        </p:nvGrpSpPr>
        <p:grpSpPr>
          <a:xfrm rot="20593171">
            <a:off x="6347203" y="3149435"/>
            <a:ext cx="421095" cy="608087"/>
            <a:chOff x="8615780" y="3185232"/>
            <a:chExt cx="1026044" cy="1481671"/>
          </a:xfrm>
          <a:solidFill>
            <a:schemeClr val="accent3"/>
          </a:solidFill>
        </p:grpSpPr>
        <p:sp>
          <p:nvSpPr>
            <p:cNvPr id="44" name="눈물 방울 47">
              <a:extLst>
                <a:ext uri="{FF2B5EF4-FFF2-40B4-BE49-F238E27FC236}">
                  <a16:creationId xmlns:a16="http://schemas.microsoft.com/office/drawing/2014/main" id="{DCF6E47F-56EA-469D-897D-2A408D0BFBEB}"/>
                </a:ext>
              </a:extLst>
            </p:cNvPr>
            <p:cNvSpPr/>
            <p:nvPr/>
          </p:nvSpPr>
          <p:spPr>
            <a:xfrm rot="8100000">
              <a:off x="8675547" y="3752503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45" name="자유형: 도형 48">
              <a:extLst>
                <a:ext uri="{FF2B5EF4-FFF2-40B4-BE49-F238E27FC236}">
                  <a16:creationId xmlns:a16="http://schemas.microsoft.com/office/drawing/2014/main" id="{325F9E26-B297-4F92-93E8-7BB02CEDF8FC}"/>
                </a:ext>
              </a:extLst>
            </p:cNvPr>
            <p:cNvSpPr/>
            <p:nvPr/>
          </p:nvSpPr>
          <p:spPr>
            <a:xfrm>
              <a:off x="9014972" y="3185232"/>
              <a:ext cx="216234" cy="563148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46" name="자유형: 도형 49">
              <a:extLst>
                <a:ext uri="{FF2B5EF4-FFF2-40B4-BE49-F238E27FC236}">
                  <a16:creationId xmlns:a16="http://schemas.microsoft.com/office/drawing/2014/main" id="{84701F83-4EF7-4124-9198-828683801798}"/>
                </a:ext>
              </a:extLst>
            </p:cNvPr>
            <p:cNvSpPr/>
            <p:nvPr/>
          </p:nvSpPr>
          <p:spPr>
            <a:xfrm rot="3314848">
              <a:off x="9297740" y="3340683"/>
              <a:ext cx="190927" cy="497240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47" name="자유형: 도형 50">
              <a:extLst>
                <a:ext uri="{FF2B5EF4-FFF2-40B4-BE49-F238E27FC236}">
                  <a16:creationId xmlns:a16="http://schemas.microsoft.com/office/drawing/2014/main" id="{A78E287D-22EA-43EF-AA68-13FD2608F640}"/>
                </a:ext>
              </a:extLst>
            </p:cNvPr>
            <p:cNvSpPr/>
            <p:nvPr/>
          </p:nvSpPr>
          <p:spPr>
            <a:xfrm rot="18285152" flipH="1">
              <a:off x="8768936" y="3335788"/>
              <a:ext cx="190927" cy="497240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</p:grpSp>
      <p:grpSp>
        <p:nvGrpSpPr>
          <p:cNvPr id="48" name="그룹 62">
            <a:extLst>
              <a:ext uri="{FF2B5EF4-FFF2-40B4-BE49-F238E27FC236}">
                <a16:creationId xmlns:a16="http://schemas.microsoft.com/office/drawing/2014/main" id="{568BFADA-90F8-40FB-BCFA-8C0EEC2B6EB1}"/>
              </a:ext>
            </a:extLst>
          </p:cNvPr>
          <p:cNvGrpSpPr/>
          <p:nvPr/>
        </p:nvGrpSpPr>
        <p:grpSpPr>
          <a:xfrm>
            <a:off x="6754254" y="3183723"/>
            <a:ext cx="626983" cy="654602"/>
            <a:chOff x="-2765399" y="4983810"/>
            <a:chExt cx="2559184" cy="2671920"/>
          </a:xfrm>
          <a:solidFill>
            <a:schemeClr val="accent2"/>
          </a:solidFill>
        </p:grpSpPr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FABE7BDF-ECE0-4079-992A-258C27156B0A}"/>
                </a:ext>
              </a:extLst>
            </p:cNvPr>
            <p:cNvSpPr/>
            <p:nvPr/>
          </p:nvSpPr>
          <p:spPr>
            <a:xfrm rot="2641289">
              <a:off x="-1645446" y="4983810"/>
              <a:ext cx="1439231" cy="1391912"/>
            </a:xfrm>
            <a:custGeom>
              <a:avLst/>
              <a:gdLst/>
              <a:ahLst/>
              <a:cxnLst/>
              <a:rect l="l" t="t" r="r" b="b"/>
              <a:pathLst>
                <a:path w="4563041" h="4413028">
                  <a:moveTo>
                    <a:pt x="1658854" y="700255"/>
                  </a:moveTo>
                  <a:cubicBezTo>
                    <a:pt x="1197696" y="1371211"/>
                    <a:pt x="1496559" y="2059981"/>
                    <a:pt x="1623229" y="2469679"/>
                  </a:cubicBezTo>
                  <a:cubicBezTo>
                    <a:pt x="1245198" y="2398427"/>
                    <a:pt x="843415" y="2327174"/>
                    <a:pt x="465384" y="1964977"/>
                  </a:cubicBezTo>
                  <a:cubicBezTo>
                    <a:pt x="774143" y="2501345"/>
                    <a:pt x="1255093" y="2515201"/>
                    <a:pt x="1587603" y="2594369"/>
                  </a:cubicBezTo>
                  <a:cubicBezTo>
                    <a:pt x="1409473" y="3039693"/>
                    <a:pt x="1563852" y="3455330"/>
                    <a:pt x="1730106" y="3859091"/>
                  </a:cubicBezTo>
                  <a:cubicBezTo>
                    <a:pt x="1595519" y="3465226"/>
                    <a:pt x="1544059" y="2970421"/>
                    <a:pt x="1736043" y="2600307"/>
                  </a:cubicBezTo>
                  <a:cubicBezTo>
                    <a:pt x="2044802" y="3130738"/>
                    <a:pt x="2810761" y="3298972"/>
                    <a:pt x="3339213" y="3354390"/>
                  </a:cubicBezTo>
                  <a:cubicBezTo>
                    <a:pt x="2751385" y="3245533"/>
                    <a:pt x="2092304" y="2952608"/>
                    <a:pt x="1825109" y="2511242"/>
                  </a:cubicBezTo>
                  <a:lnTo>
                    <a:pt x="3612345" y="1383086"/>
                  </a:lnTo>
                  <a:lnTo>
                    <a:pt x="1736044" y="2434053"/>
                  </a:lnTo>
                  <a:cubicBezTo>
                    <a:pt x="1411452" y="1798723"/>
                    <a:pt x="1419368" y="1199019"/>
                    <a:pt x="1658854" y="700255"/>
                  </a:cubicBezTo>
                  <a:close/>
                  <a:moveTo>
                    <a:pt x="2233909" y="0"/>
                  </a:moveTo>
                  <a:cubicBezTo>
                    <a:pt x="2467233" y="1806805"/>
                    <a:pt x="2077102" y="1155417"/>
                    <a:pt x="1882914" y="1893443"/>
                  </a:cubicBezTo>
                  <a:cubicBezTo>
                    <a:pt x="2512642" y="1924327"/>
                    <a:pt x="2322974" y="945807"/>
                    <a:pt x="2887388" y="733246"/>
                  </a:cubicBezTo>
                  <a:cubicBezTo>
                    <a:pt x="2830028" y="877206"/>
                    <a:pt x="2808293" y="1015229"/>
                    <a:pt x="2816247" y="1135439"/>
                  </a:cubicBezTo>
                  <a:cubicBezTo>
                    <a:pt x="3129337" y="625471"/>
                    <a:pt x="3460241" y="928965"/>
                    <a:pt x="4563041" y="810883"/>
                  </a:cubicBezTo>
                  <a:cubicBezTo>
                    <a:pt x="3889322" y="1343144"/>
                    <a:pt x="4278444" y="2112912"/>
                    <a:pt x="3343467" y="2140472"/>
                  </a:cubicBezTo>
                  <a:cubicBezTo>
                    <a:pt x="3501618" y="2209483"/>
                    <a:pt x="3618205" y="2266620"/>
                    <a:pt x="3829795" y="2311880"/>
                  </a:cubicBezTo>
                  <a:cubicBezTo>
                    <a:pt x="3569732" y="2557453"/>
                    <a:pt x="3262169" y="2512080"/>
                    <a:pt x="2622097" y="2389517"/>
                  </a:cubicBezTo>
                  <a:cubicBezTo>
                    <a:pt x="2509767" y="2369650"/>
                    <a:pt x="2397436" y="2415097"/>
                    <a:pt x="2302920" y="2579299"/>
                  </a:cubicBezTo>
                  <a:cubicBezTo>
                    <a:pt x="2487884" y="2842647"/>
                    <a:pt x="3266614" y="2209409"/>
                    <a:pt x="4140346" y="3262466"/>
                  </a:cubicBezTo>
                  <a:cubicBezTo>
                    <a:pt x="3752157" y="3403364"/>
                    <a:pt x="3785543" y="4007399"/>
                    <a:pt x="2975780" y="3631721"/>
                  </a:cubicBezTo>
                  <a:cubicBezTo>
                    <a:pt x="2895976" y="3835245"/>
                    <a:pt x="3071493" y="3943766"/>
                    <a:pt x="3217320" y="4028536"/>
                  </a:cubicBezTo>
                  <a:cubicBezTo>
                    <a:pt x="2958527" y="3996906"/>
                    <a:pt x="2693797" y="4250284"/>
                    <a:pt x="2440942" y="3933646"/>
                  </a:cubicBezTo>
                  <a:cubicBezTo>
                    <a:pt x="2297169" y="3720861"/>
                    <a:pt x="2384964" y="3258694"/>
                    <a:pt x="2009622" y="3295291"/>
                  </a:cubicBezTo>
                  <a:cubicBezTo>
                    <a:pt x="1754582" y="3405624"/>
                    <a:pt x="1937083" y="3548389"/>
                    <a:pt x="2121990" y="3770304"/>
                  </a:cubicBezTo>
                  <a:cubicBezTo>
                    <a:pt x="2200019" y="3867528"/>
                    <a:pt x="2192774" y="4111028"/>
                    <a:pt x="2299671" y="4413028"/>
                  </a:cubicBezTo>
                  <a:lnTo>
                    <a:pt x="1837093" y="4270076"/>
                  </a:lnTo>
                  <a:cubicBezTo>
                    <a:pt x="1555484" y="4205994"/>
                    <a:pt x="982929" y="3963783"/>
                    <a:pt x="974452" y="3490002"/>
                  </a:cubicBezTo>
                  <a:cubicBezTo>
                    <a:pt x="982406" y="3259218"/>
                    <a:pt x="1376307" y="3123434"/>
                    <a:pt x="1336761" y="2803585"/>
                  </a:cubicBezTo>
                  <a:cubicBezTo>
                    <a:pt x="985954" y="3102746"/>
                    <a:pt x="688585" y="3247528"/>
                    <a:pt x="284339" y="3416061"/>
                  </a:cubicBezTo>
                  <a:lnTo>
                    <a:pt x="90189" y="3296411"/>
                  </a:lnTo>
                  <a:cubicBezTo>
                    <a:pt x="514191" y="3104128"/>
                    <a:pt x="837251" y="3048411"/>
                    <a:pt x="1219689" y="2642372"/>
                  </a:cubicBezTo>
                  <a:cubicBezTo>
                    <a:pt x="937892" y="2487993"/>
                    <a:pt x="632345" y="2719562"/>
                    <a:pt x="457427" y="2677998"/>
                  </a:cubicBezTo>
                  <a:cubicBezTo>
                    <a:pt x="266151" y="2640019"/>
                    <a:pt x="-55751" y="2435786"/>
                    <a:pt x="8293" y="1768416"/>
                  </a:cubicBezTo>
                  <a:cubicBezTo>
                    <a:pt x="86864" y="1822004"/>
                    <a:pt x="171373" y="1810278"/>
                    <a:pt x="244007" y="1929180"/>
                  </a:cubicBezTo>
                  <a:cubicBezTo>
                    <a:pt x="144075" y="1584945"/>
                    <a:pt x="192584" y="1353526"/>
                    <a:pt x="336097" y="1009291"/>
                  </a:cubicBezTo>
                  <a:cubicBezTo>
                    <a:pt x="954398" y="1360733"/>
                    <a:pt x="866117" y="1991245"/>
                    <a:pt x="1086595" y="1885488"/>
                  </a:cubicBezTo>
                  <a:cubicBezTo>
                    <a:pt x="1316035" y="1763150"/>
                    <a:pt x="1171404" y="1474556"/>
                    <a:pt x="1008958" y="1328468"/>
                  </a:cubicBezTo>
                  <a:cubicBezTo>
                    <a:pt x="800580" y="1156986"/>
                    <a:pt x="687203" y="860812"/>
                    <a:pt x="1060716" y="439948"/>
                  </a:cubicBezTo>
                  <a:cubicBezTo>
                    <a:pt x="1126292" y="558925"/>
                    <a:pt x="1114678" y="844158"/>
                    <a:pt x="1257443" y="796880"/>
                  </a:cubicBezTo>
                  <a:cubicBezTo>
                    <a:pt x="1422615" y="505524"/>
                    <a:pt x="1338404" y="166665"/>
                    <a:pt x="22339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solidFill>
                  <a:schemeClr val="accent1"/>
                </a:solidFill>
              </a:endParaRPr>
            </a:p>
          </p:txBody>
        </p:sp>
        <p:sp>
          <p:nvSpPr>
            <p:cNvPr id="50" name="타원 64">
              <a:extLst>
                <a:ext uri="{FF2B5EF4-FFF2-40B4-BE49-F238E27FC236}">
                  <a16:creationId xmlns:a16="http://schemas.microsoft.com/office/drawing/2014/main" id="{535255AB-4461-45B1-860B-18BE0A3ACA55}"/>
                </a:ext>
              </a:extLst>
            </p:cNvPr>
            <p:cNvSpPr/>
            <p:nvPr/>
          </p:nvSpPr>
          <p:spPr>
            <a:xfrm>
              <a:off x="-2765399" y="5763559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51" name="타원 65">
              <a:extLst>
                <a:ext uri="{FF2B5EF4-FFF2-40B4-BE49-F238E27FC236}">
                  <a16:creationId xmlns:a16="http://schemas.microsoft.com/office/drawing/2014/main" id="{0AB8AC5A-2030-4893-9D95-C73BCF85F169}"/>
                </a:ext>
              </a:extLst>
            </p:cNvPr>
            <p:cNvSpPr/>
            <p:nvPr/>
          </p:nvSpPr>
          <p:spPr>
            <a:xfrm>
              <a:off x="-2087475" y="5763559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52" name="타원 66">
              <a:extLst>
                <a:ext uri="{FF2B5EF4-FFF2-40B4-BE49-F238E27FC236}">
                  <a16:creationId xmlns:a16="http://schemas.microsoft.com/office/drawing/2014/main" id="{22A94984-A645-4A0C-98F8-CB18BD9D461D}"/>
                </a:ext>
              </a:extLst>
            </p:cNvPr>
            <p:cNvSpPr/>
            <p:nvPr/>
          </p:nvSpPr>
          <p:spPr>
            <a:xfrm>
              <a:off x="-2426437" y="6399581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53" name="타원 67">
              <a:extLst>
                <a:ext uri="{FF2B5EF4-FFF2-40B4-BE49-F238E27FC236}">
                  <a16:creationId xmlns:a16="http://schemas.microsoft.com/office/drawing/2014/main" id="{78CFB7EE-9781-4202-9BCA-F2E922B998F2}"/>
                </a:ext>
              </a:extLst>
            </p:cNvPr>
            <p:cNvSpPr/>
            <p:nvPr/>
          </p:nvSpPr>
          <p:spPr>
            <a:xfrm>
              <a:off x="-1748513" y="6399581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54" name="타원 68">
              <a:extLst>
                <a:ext uri="{FF2B5EF4-FFF2-40B4-BE49-F238E27FC236}">
                  <a16:creationId xmlns:a16="http://schemas.microsoft.com/office/drawing/2014/main" id="{7958425F-135C-4704-9F28-BF66AC2B4014}"/>
                </a:ext>
              </a:extLst>
            </p:cNvPr>
            <p:cNvSpPr/>
            <p:nvPr/>
          </p:nvSpPr>
          <p:spPr>
            <a:xfrm>
              <a:off x="-2091459" y="7035602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55" name="사각형: 둥근 모서리 69">
              <a:extLst>
                <a:ext uri="{FF2B5EF4-FFF2-40B4-BE49-F238E27FC236}">
                  <a16:creationId xmlns:a16="http://schemas.microsoft.com/office/drawing/2014/main" id="{CE4FF522-67BC-4F19-928B-7AE05BC61416}"/>
                </a:ext>
              </a:extLst>
            </p:cNvPr>
            <p:cNvSpPr/>
            <p:nvPr/>
          </p:nvSpPr>
          <p:spPr>
            <a:xfrm rot="20679848">
              <a:off x="-2235846" y="5444190"/>
              <a:ext cx="828000" cy="135552"/>
            </a:xfrm>
            <a:prstGeom prst="roundRect">
              <a:avLst>
                <a:gd name="adj" fmla="val 491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56" name="사각형: 둥근 모서리 70">
              <a:extLst>
                <a:ext uri="{FF2B5EF4-FFF2-40B4-BE49-F238E27FC236}">
                  <a16:creationId xmlns:a16="http://schemas.microsoft.com/office/drawing/2014/main" id="{C9413244-A80C-441E-B9C8-DAA7AF5DD8C7}"/>
                </a:ext>
              </a:extLst>
            </p:cNvPr>
            <p:cNvSpPr/>
            <p:nvPr/>
          </p:nvSpPr>
          <p:spPr>
            <a:xfrm>
              <a:off x="-1843268" y="5499851"/>
              <a:ext cx="156344" cy="316035"/>
            </a:xfrm>
            <a:prstGeom prst="roundRect">
              <a:avLst>
                <a:gd name="adj" fmla="val 2002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</p:grpSp>
      <p:grpSp>
        <p:nvGrpSpPr>
          <p:cNvPr id="57" name="그룹 51">
            <a:extLst>
              <a:ext uri="{FF2B5EF4-FFF2-40B4-BE49-F238E27FC236}">
                <a16:creationId xmlns:a16="http://schemas.microsoft.com/office/drawing/2014/main" id="{882E73E5-9B62-4C42-B023-B3A99050B944}"/>
              </a:ext>
            </a:extLst>
          </p:cNvPr>
          <p:cNvGrpSpPr/>
          <p:nvPr/>
        </p:nvGrpSpPr>
        <p:grpSpPr>
          <a:xfrm>
            <a:off x="7154338" y="3248310"/>
            <a:ext cx="493939" cy="563514"/>
            <a:chOff x="3434152" y="428041"/>
            <a:chExt cx="4718078" cy="5382655"/>
          </a:xfrm>
          <a:solidFill>
            <a:schemeClr val="accent3"/>
          </a:solidFill>
        </p:grpSpPr>
        <p:sp>
          <p:nvSpPr>
            <p:cNvPr id="58" name="자유형: 도형 52">
              <a:extLst>
                <a:ext uri="{FF2B5EF4-FFF2-40B4-BE49-F238E27FC236}">
                  <a16:creationId xmlns:a16="http://schemas.microsoft.com/office/drawing/2014/main" id="{2C0D0CB4-A556-4457-90BE-E92843596875}"/>
                </a:ext>
              </a:extLst>
            </p:cNvPr>
            <p:cNvSpPr/>
            <p:nvPr/>
          </p:nvSpPr>
          <p:spPr>
            <a:xfrm>
              <a:off x="3434152" y="3168165"/>
              <a:ext cx="2828668" cy="2642531"/>
            </a:xfrm>
            <a:custGeom>
              <a:avLst/>
              <a:gdLst>
                <a:gd name="connsiteX0" fmla="*/ 712436 w 2824318"/>
                <a:gd name="connsiteY0" fmla="*/ 0 h 2637716"/>
                <a:gd name="connsiteX1" fmla="*/ 713966 w 2824318"/>
                <a:gd name="connsiteY1" fmla="*/ 10020 h 2637716"/>
                <a:gd name="connsiteX2" fmla="*/ 1669770 w 2824318"/>
                <a:gd name="connsiteY2" fmla="*/ 789023 h 2637716"/>
                <a:gd name="connsiteX3" fmla="*/ 2478775 w 2824318"/>
                <a:gd name="connsiteY3" fmla="*/ 358879 h 2637716"/>
                <a:gd name="connsiteX4" fmla="*/ 2499521 w 2824318"/>
                <a:gd name="connsiteY4" fmla="*/ 324730 h 2637716"/>
                <a:gd name="connsiteX5" fmla="*/ 2501850 w 2824318"/>
                <a:gd name="connsiteY5" fmla="*/ 327293 h 2637716"/>
                <a:gd name="connsiteX6" fmla="*/ 2824318 w 2824318"/>
                <a:gd name="connsiteY6" fmla="*/ 1225557 h 2637716"/>
                <a:gd name="connsiteX7" fmla="*/ 1412159 w 2824318"/>
                <a:gd name="connsiteY7" fmla="*/ 2637716 h 2637716"/>
                <a:gd name="connsiteX8" fmla="*/ 0 w 2824318"/>
                <a:gd name="connsiteY8" fmla="*/ 1225557 h 2637716"/>
                <a:gd name="connsiteX9" fmla="*/ 622608 w 2824318"/>
                <a:gd name="connsiteY9" fmla="*/ 54573 h 2637716"/>
                <a:gd name="connsiteX0" fmla="*/ 622608 w 2824318"/>
                <a:gd name="connsiteY0" fmla="*/ 44553 h 2627696"/>
                <a:gd name="connsiteX1" fmla="*/ 713966 w 2824318"/>
                <a:gd name="connsiteY1" fmla="*/ 0 h 2627696"/>
                <a:gd name="connsiteX2" fmla="*/ 1669770 w 2824318"/>
                <a:gd name="connsiteY2" fmla="*/ 779003 h 2627696"/>
                <a:gd name="connsiteX3" fmla="*/ 2478775 w 2824318"/>
                <a:gd name="connsiteY3" fmla="*/ 348859 h 2627696"/>
                <a:gd name="connsiteX4" fmla="*/ 2499521 w 2824318"/>
                <a:gd name="connsiteY4" fmla="*/ 314710 h 2627696"/>
                <a:gd name="connsiteX5" fmla="*/ 2501850 w 2824318"/>
                <a:gd name="connsiteY5" fmla="*/ 317273 h 2627696"/>
                <a:gd name="connsiteX6" fmla="*/ 2824318 w 2824318"/>
                <a:gd name="connsiteY6" fmla="*/ 1215537 h 2627696"/>
                <a:gd name="connsiteX7" fmla="*/ 1412159 w 2824318"/>
                <a:gd name="connsiteY7" fmla="*/ 2627696 h 2627696"/>
                <a:gd name="connsiteX8" fmla="*/ 0 w 2824318"/>
                <a:gd name="connsiteY8" fmla="*/ 1215537 h 2627696"/>
                <a:gd name="connsiteX9" fmla="*/ 622608 w 2824318"/>
                <a:gd name="connsiteY9" fmla="*/ 44553 h 2627696"/>
                <a:gd name="connsiteX0" fmla="*/ 622608 w 2824318"/>
                <a:gd name="connsiteY0" fmla="*/ 0 h 2583143"/>
                <a:gd name="connsiteX1" fmla="*/ 1669770 w 2824318"/>
                <a:gd name="connsiteY1" fmla="*/ 734450 h 2583143"/>
                <a:gd name="connsiteX2" fmla="*/ 2478775 w 2824318"/>
                <a:gd name="connsiteY2" fmla="*/ 304306 h 2583143"/>
                <a:gd name="connsiteX3" fmla="*/ 2499521 w 2824318"/>
                <a:gd name="connsiteY3" fmla="*/ 270157 h 2583143"/>
                <a:gd name="connsiteX4" fmla="*/ 2501850 w 2824318"/>
                <a:gd name="connsiteY4" fmla="*/ 272720 h 2583143"/>
                <a:gd name="connsiteX5" fmla="*/ 2824318 w 2824318"/>
                <a:gd name="connsiteY5" fmla="*/ 1170984 h 2583143"/>
                <a:gd name="connsiteX6" fmla="*/ 1412159 w 2824318"/>
                <a:gd name="connsiteY6" fmla="*/ 2583143 h 2583143"/>
                <a:gd name="connsiteX7" fmla="*/ 0 w 2824318"/>
                <a:gd name="connsiteY7" fmla="*/ 1170984 h 2583143"/>
                <a:gd name="connsiteX8" fmla="*/ 622608 w 2824318"/>
                <a:gd name="connsiteY8" fmla="*/ 0 h 2583143"/>
                <a:gd name="connsiteX0" fmla="*/ 622608 w 2824318"/>
                <a:gd name="connsiteY0" fmla="*/ 0 h 2583143"/>
                <a:gd name="connsiteX1" fmla="*/ 1669770 w 2824318"/>
                <a:gd name="connsiteY1" fmla="*/ 734450 h 2583143"/>
                <a:gd name="connsiteX2" fmla="*/ 2499521 w 2824318"/>
                <a:gd name="connsiteY2" fmla="*/ 270157 h 2583143"/>
                <a:gd name="connsiteX3" fmla="*/ 2501850 w 2824318"/>
                <a:gd name="connsiteY3" fmla="*/ 272720 h 2583143"/>
                <a:gd name="connsiteX4" fmla="*/ 2824318 w 2824318"/>
                <a:gd name="connsiteY4" fmla="*/ 1170984 h 2583143"/>
                <a:gd name="connsiteX5" fmla="*/ 1412159 w 2824318"/>
                <a:gd name="connsiteY5" fmla="*/ 2583143 h 2583143"/>
                <a:gd name="connsiteX6" fmla="*/ 0 w 2824318"/>
                <a:gd name="connsiteY6" fmla="*/ 1170984 h 2583143"/>
                <a:gd name="connsiteX7" fmla="*/ 622608 w 2824318"/>
                <a:gd name="connsiteY7" fmla="*/ 0 h 2583143"/>
                <a:gd name="connsiteX0" fmla="*/ 622608 w 2824318"/>
                <a:gd name="connsiteY0" fmla="*/ 0 h 2583143"/>
                <a:gd name="connsiteX1" fmla="*/ 1611404 w 2824318"/>
                <a:gd name="connsiteY1" fmla="*/ 209157 h 2583143"/>
                <a:gd name="connsiteX2" fmla="*/ 2499521 w 2824318"/>
                <a:gd name="connsiteY2" fmla="*/ 270157 h 2583143"/>
                <a:gd name="connsiteX3" fmla="*/ 2501850 w 2824318"/>
                <a:gd name="connsiteY3" fmla="*/ 272720 h 2583143"/>
                <a:gd name="connsiteX4" fmla="*/ 2824318 w 2824318"/>
                <a:gd name="connsiteY4" fmla="*/ 1170984 h 2583143"/>
                <a:gd name="connsiteX5" fmla="*/ 1412159 w 2824318"/>
                <a:gd name="connsiteY5" fmla="*/ 2583143 h 2583143"/>
                <a:gd name="connsiteX6" fmla="*/ 0 w 2824318"/>
                <a:gd name="connsiteY6" fmla="*/ 1170984 h 2583143"/>
                <a:gd name="connsiteX7" fmla="*/ 622608 w 2824318"/>
                <a:gd name="connsiteY7" fmla="*/ 0 h 2583143"/>
                <a:gd name="connsiteX0" fmla="*/ 622608 w 2824318"/>
                <a:gd name="connsiteY0" fmla="*/ 0 h 2583143"/>
                <a:gd name="connsiteX1" fmla="*/ 1611404 w 2824318"/>
                <a:gd name="connsiteY1" fmla="*/ 209157 h 2583143"/>
                <a:gd name="connsiteX2" fmla="*/ 2499521 w 2824318"/>
                <a:gd name="connsiteY2" fmla="*/ 270157 h 2583143"/>
                <a:gd name="connsiteX3" fmla="*/ 2501850 w 2824318"/>
                <a:gd name="connsiteY3" fmla="*/ 272720 h 2583143"/>
                <a:gd name="connsiteX4" fmla="*/ 2824318 w 2824318"/>
                <a:gd name="connsiteY4" fmla="*/ 1170984 h 2583143"/>
                <a:gd name="connsiteX5" fmla="*/ 1412159 w 2824318"/>
                <a:gd name="connsiteY5" fmla="*/ 2583143 h 2583143"/>
                <a:gd name="connsiteX6" fmla="*/ 0 w 2824318"/>
                <a:gd name="connsiteY6" fmla="*/ 1170984 h 2583143"/>
                <a:gd name="connsiteX7" fmla="*/ 622608 w 2824318"/>
                <a:gd name="connsiteY7" fmla="*/ 0 h 2583143"/>
                <a:gd name="connsiteX0" fmla="*/ 622608 w 2824318"/>
                <a:gd name="connsiteY0" fmla="*/ 62490 h 2645633"/>
                <a:gd name="connsiteX1" fmla="*/ 1611404 w 2824318"/>
                <a:gd name="connsiteY1" fmla="*/ 271647 h 2645633"/>
                <a:gd name="connsiteX2" fmla="*/ 2499521 w 2824318"/>
                <a:gd name="connsiteY2" fmla="*/ 332647 h 2645633"/>
                <a:gd name="connsiteX3" fmla="*/ 2501850 w 2824318"/>
                <a:gd name="connsiteY3" fmla="*/ 335210 h 2645633"/>
                <a:gd name="connsiteX4" fmla="*/ 2824318 w 2824318"/>
                <a:gd name="connsiteY4" fmla="*/ 1233474 h 2645633"/>
                <a:gd name="connsiteX5" fmla="*/ 1412159 w 2824318"/>
                <a:gd name="connsiteY5" fmla="*/ 2645633 h 2645633"/>
                <a:gd name="connsiteX6" fmla="*/ 0 w 2824318"/>
                <a:gd name="connsiteY6" fmla="*/ 1233474 h 2645633"/>
                <a:gd name="connsiteX7" fmla="*/ 622608 w 2824318"/>
                <a:gd name="connsiteY7" fmla="*/ 62490 h 2645633"/>
                <a:gd name="connsiteX0" fmla="*/ 622608 w 2824318"/>
                <a:gd name="connsiteY0" fmla="*/ 44328 h 2627471"/>
                <a:gd name="connsiteX1" fmla="*/ 1611404 w 2824318"/>
                <a:gd name="connsiteY1" fmla="*/ 253485 h 2627471"/>
                <a:gd name="connsiteX2" fmla="*/ 2499521 w 2824318"/>
                <a:gd name="connsiteY2" fmla="*/ 314485 h 2627471"/>
                <a:gd name="connsiteX3" fmla="*/ 2501850 w 2824318"/>
                <a:gd name="connsiteY3" fmla="*/ 317048 h 2627471"/>
                <a:gd name="connsiteX4" fmla="*/ 2824318 w 2824318"/>
                <a:gd name="connsiteY4" fmla="*/ 1215312 h 2627471"/>
                <a:gd name="connsiteX5" fmla="*/ 1412159 w 2824318"/>
                <a:gd name="connsiteY5" fmla="*/ 2627471 h 2627471"/>
                <a:gd name="connsiteX6" fmla="*/ 0 w 2824318"/>
                <a:gd name="connsiteY6" fmla="*/ 1215312 h 2627471"/>
                <a:gd name="connsiteX7" fmla="*/ 622608 w 2824318"/>
                <a:gd name="connsiteY7" fmla="*/ 44328 h 2627471"/>
                <a:gd name="connsiteX0" fmla="*/ 622608 w 2889940"/>
                <a:gd name="connsiteY0" fmla="*/ 44328 h 2627471"/>
                <a:gd name="connsiteX1" fmla="*/ 1611404 w 2889940"/>
                <a:gd name="connsiteY1" fmla="*/ 253485 h 2627471"/>
                <a:gd name="connsiteX2" fmla="*/ 2499521 w 2889940"/>
                <a:gd name="connsiteY2" fmla="*/ 314485 h 2627471"/>
                <a:gd name="connsiteX3" fmla="*/ 2550488 w 2889940"/>
                <a:gd name="connsiteY3" fmla="*/ 394869 h 2627471"/>
                <a:gd name="connsiteX4" fmla="*/ 2824318 w 2889940"/>
                <a:gd name="connsiteY4" fmla="*/ 1215312 h 2627471"/>
                <a:gd name="connsiteX5" fmla="*/ 1412159 w 2889940"/>
                <a:gd name="connsiteY5" fmla="*/ 2627471 h 2627471"/>
                <a:gd name="connsiteX6" fmla="*/ 0 w 2889940"/>
                <a:gd name="connsiteY6" fmla="*/ 1215312 h 2627471"/>
                <a:gd name="connsiteX7" fmla="*/ 622608 w 2889940"/>
                <a:gd name="connsiteY7" fmla="*/ 44328 h 2627471"/>
                <a:gd name="connsiteX0" fmla="*/ 622608 w 2890034"/>
                <a:gd name="connsiteY0" fmla="*/ 45414 h 2628557"/>
                <a:gd name="connsiteX1" fmla="*/ 1611404 w 2890034"/>
                <a:gd name="connsiteY1" fmla="*/ 254571 h 2628557"/>
                <a:gd name="connsiteX2" fmla="*/ 2550488 w 2890034"/>
                <a:gd name="connsiteY2" fmla="*/ 395955 h 2628557"/>
                <a:gd name="connsiteX3" fmla="*/ 2824318 w 2890034"/>
                <a:gd name="connsiteY3" fmla="*/ 1216398 h 2628557"/>
                <a:gd name="connsiteX4" fmla="*/ 1412159 w 2890034"/>
                <a:gd name="connsiteY4" fmla="*/ 2628557 h 2628557"/>
                <a:gd name="connsiteX5" fmla="*/ 0 w 2890034"/>
                <a:gd name="connsiteY5" fmla="*/ 1216398 h 2628557"/>
                <a:gd name="connsiteX6" fmla="*/ 622608 w 2890034"/>
                <a:gd name="connsiteY6" fmla="*/ 45414 h 2628557"/>
                <a:gd name="connsiteX0" fmla="*/ 622608 w 2825835"/>
                <a:gd name="connsiteY0" fmla="*/ 45414 h 2628557"/>
                <a:gd name="connsiteX1" fmla="*/ 1611404 w 2825835"/>
                <a:gd name="connsiteY1" fmla="*/ 254571 h 2628557"/>
                <a:gd name="connsiteX2" fmla="*/ 2550488 w 2825835"/>
                <a:gd name="connsiteY2" fmla="*/ 395955 h 2628557"/>
                <a:gd name="connsiteX3" fmla="*/ 2824318 w 2825835"/>
                <a:gd name="connsiteY3" fmla="*/ 1216398 h 2628557"/>
                <a:gd name="connsiteX4" fmla="*/ 1412159 w 2825835"/>
                <a:gd name="connsiteY4" fmla="*/ 2628557 h 2628557"/>
                <a:gd name="connsiteX5" fmla="*/ 0 w 2825835"/>
                <a:gd name="connsiteY5" fmla="*/ 1216398 h 2628557"/>
                <a:gd name="connsiteX6" fmla="*/ 622608 w 2825835"/>
                <a:gd name="connsiteY6" fmla="*/ 45414 h 2628557"/>
                <a:gd name="connsiteX0" fmla="*/ 622608 w 2831364"/>
                <a:gd name="connsiteY0" fmla="*/ 45414 h 2628557"/>
                <a:gd name="connsiteX1" fmla="*/ 1611404 w 2831364"/>
                <a:gd name="connsiteY1" fmla="*/ 254571 h 2628557"/>
                <a:gd name="connsiteX2" fmla="*/ 2550488 w 2831364"/>
                <a:gd name="connsiteY2" fmla="*/ 395955 h 2628557"/>
                <a:gd name="connsiteX3" fmla="*/ 2824318 w 2831364"/>
                <a:gd name="connsiteY3" fmla="*/ 1216398 h 2628557"/>
                <a:gd name="connsiteX4" fmla="*/ 1412159 w 2831364"/>
                <a:gd name="connsiteY4" fmla="*/ 2628557 h 2628557"/>
                <a:gd name="connsiteX5" fmla="*/ 0 w 2831364"/>
                <a:gd name="connsiteY5" fmla="*/ 1216398 h 2628557"/>
                <a:gd name="connsiteX6" fmla="*/ 622608 w 2831364"/>
                <a:gd name="connsiteY6" fmla="*/ 45414 h 2628557"/>
                <a:gd name="connsiteX0" fmla="*/ 622608 w 2828668"/>
                <a:gd name="connsiteY0" fmla="*/ 45414 h 2628557"/>
                <a:gd name="connsiteX1" fmla="*/ 1611404 w 2828668"/>
                <a:gd name="connsiteY1" fmla="*/ 254571 h 2628557"/>
                <a:gd name="connsiteX2" fmla="*/ 2550488 w 2828668"/>
                <a:gd name="connsiteY2" fmla="*/ 395955 h 2628557"/>
                <a:gd name="connsiteX3" fmla="*/ 2824318 w 2828668"/>
                <a:gd name="connsiteY3" fmla="*/ 1216398 h 2628557"/>
                <a:gd name="connsiteX4" fmla="*/ 1412159 w 2828668"/>
                <a:gd name="connsiteY4" fmla="*/ 2628557 h 2628557"/>
                <a:gd name="connsiteX5" fmla="*/ 0 w 2828668"/>
                <a:gd name="connsiteY5" fmla="*/ 1216398 h 2628557"/>
                <a:gd name="connsiteX6" fmla="*/ 622608 w 2828668"/>
                <a:gd name="connsiteY6" fmla="*/ 45414 h 2628557"/>
                <a:gd name="connsiteX0" fmla="*/ 622608 w 2828668"/>
                <a:gd name="connsiteY0" fmla="*/ 45414 h 2628557"/>
                <a:gd name="connsiteX1" fmla="*/ 1611404 w 2828668"/>
                <a:gd name="connsiteY1" fmla="*/ 254571 h 2628557"/>
                <a:gd name="connsiteX2" fmla="*/ 2550488 w 2828668"/>
                <a:gd name="connsiteY2" fmla="*/ 395955 h 2628557"/>
                <a:gd name="connsiteX3" fmla="*/ 2824318 w 2828668"/>
                <a:gd name="connsiteY3" fmla="*/ 1216398 h 2628557"/>
                <a:gd name="connsiteX4" fmla="*/ 1412159 w 2828668"/>
                <a:gd name="connsiteY4" fmla="*/ 2628557 h 2628557"/>
                <a:gd name="connsiteX5" fmla="*/ 0 w 2828668"/>
                <a:gd name="connsiteY5" fmla="*/ 1216398 h 2628557"/>
                <a:gd name="connsiteX6" fmla="*/ 622608 w 2828668"/>
                <a:gd name="connsiteY6" fmla="*/ 45414 h 2628557"/>
                <a:gd name="connsiteX0" fmla="*/ 622608 w 2828668"/>
                <a:gd name="connsiteY0" fmla="*/ 40000 h 2623143"/>
                <a:gd name="connsiteX1" fmla="*/ 1611404 w 2828668"/>
                <a:gd name="connsiteY1" fmla="*/ 307523 h 2623143"/>
                <a:gd name="connsiteX2" fmla="*/ 2550488 w 2828668"/>
                <a:gd name="connsiteY2" fmla="*/ 390541 h 2623143"/>
                <a:gd name="connsiteX3" fmla="*/ 2824318 w 2828668"/>
                <a:gd name="connsiteY3" fmla="*/ 1210984 h 2623143"/>
                <a:gd name="connsiteX4" fmla="*/ 1412159 w 2828668"/>
                <a:gd name="connsiteY4" fmla="*/ 2623143 h 2623143"/>
                <a:gd name="connsiteX5" fmla="*/ 0 w 2828668"/>
                <a:gd name="connsiteY5" fmla="*/ 1210984 h 2623143"/>
                <a:gd name="connsiteX6" fmla="*/ 622608 w 2828668"/>
                <a:gd name="connsiteY6" fmla="*/ 40000 h 2623143"/>
                <a:gd name="connsiteX0" fmla="*/ 622608 w 2828668"/>
                <a:gd name="connsiteY0" fmla="*/ 41537 h 2624680"/>
                <a:gd name="connsiteX1" fmla="*/ 1611404 w 2828668"/>
                <a:gd name="connsiteY1" fmla="*/ 309060 h 2624680"/>
                <a:gd name="connsiteX2" fmla="*/ 2550488 w 2828668"/>
                <a:gd name="connsiteY2" fmla="*/ 392078 h 2624680"/>
                <a:gd name="connsiteX3" fmla="*/ 2824318 w 2828668"/>
                <a:gd name="connsiteY3" fmla="*/ 1212521 h 2624680"/>
                <a:gd name="connsiteX4" fmla="*/ 1412159 w 2828668"/>
                <a:gd name="connsiteY4" fmla="*/ 2624680 h 2624680"/>
                <a:gd name="connsiteX5" fmla="*/ 0 w 2828668"/>
                <a:gd name="connsiteY5" fmla="*/ 1212521 h 2624680"/>
                <a:gd name="connsiteX6" fmla="*/ 622608 w 2828668"/>
                <a:gd name="connsiteY6" fmla="*/ 41537 h 2624680"/>
                <a:gd name="connsiteX0" fmla="*/ 622608 w 2828668"/>
                <a:gd name="connsiteY0" fmla="*/ 41537 h 2624680"/>
                <a:gd name="connsiteX1" fmla="*/ 1611404 w 2828668"/>
                <a:gd name="connsiteY1" fmla="*/ 309060 h 2624680"/>
                <a:gd name="connsiteX2" fmla="*/ 2550488 w 2828668"/>
                <a:gd name="connsiteY2" fmla="*/ 392078 h 2624680"/>
                <a:gd name="connsiteX3" fmla="*/ 2824318 w 2828668"/>
                <a:gd name="connsiteY3" fmla="*/ 1212521 h 2624680"/>
                <a:gd name="connsiteX4" fmla="*/ 1412159 w 2828668"/>
                <a:gd name="connsiteY4" fmla="*/ 2624680 h 2624680"/>
                <a:gd name="connsiteX5" fmla="*/ 0 w 2828668"/>
                <a:gd name="connsiteY5" fmla="*/ 1212521 h 2624680"/>
                <a:gd name="connsiteX6" fmla="*/ 622608 w 2828668"/>
                <a:gd name="connsiteY6" fmla="*/ 41537 h 2624680"/>
                <a:gd name="connsiteX0" fmla="*/ 622608 w 2828668"/>
                <a:gd name="connsiteY0" fmla="*/ 40000 h 2623143"/>
                <a:gd name="connsiteX1" fmla="*/ 1611404 w 2828668"/>
                <a:gd name="connsiteY1" fmla="*/ 307523 h 2623143"/>
                <a:gd name="connsiteX2" fmla="*/ 2550488 w 2828668"/>
                <a:gd name="connsiteY2" fmla="*/ 390541 h 2623143"/>
                <a:gd name="connsiteX3" fmla="*/ 2824318 w 2828668"/>
                <a:gd name="connsiteY3" fmla="*/ 1210984 h 2623143"/>
                <a:gd name="connsiteX4" fmla="*/ 1412159 w 2828668"/>
                <a:gd name="connsiteY4" fmla="*/ 2623143 h 2623143"/>
                <a:gd name="connsiteX5" fmla="*/ 0 w 2828668"/>
                <a:gd name="connsiteY5" fmla="*/ 1210984 h 2623143"/>
                <a:gd name="connsiteX6" fmla="*/ 622608 w 2828668"/>
                <a:gd name="connsiteY6" fmla="*/ 40000 h 2623143"/>
                <a:gd name="connsiteX0" fmla="*/ 700429 w 2828668"/>
                <a:gd name="connsiteY0" fmla="*/ 40684 h 2614100"/>
                <a:gd name="connsiteX1" fmla="*/ 1611404 w 2828668"/>
                <a:gd name="connsiteY1" fmla="*/ 298480 h 2614100"/>
                <a:gd name="connsiteX2" fmla="*/ 2550488 w 2828668"/>
                <a:gd name="connsiteY2" fmla="*/ 381498 h 2614100"/>
                <a:gd name="connsiteX3" fmla="*/ 2824318 w 2828668"/>
                <a:gd name="connsiteY3" fmla="*/ 1201941 h 2614100"/>
                <a:gd name="connsiteX4" fmla="*/ 1412159 w 2828668"/>
                <a:gd name="connsiteY4" fmla="*/ 2614100 h 2614100"/>
                <a:gd name="connsiteX5" fmla="*/ 0 w 2828668"/>
                <a:gd name="connsiteY5" fmla="*/ 1201941 h 2614100"/>
                <a:gd name="connsiteX6" fmla="*/ 700429 w 2828668"/>
                <a:gd name="connsiteY6" fmla="*/ 40684 h 2614100"/>
                <a:gd name="connsiteX0" fmla="*/ 700429 w 2828668"/>
                <a:gd name="connsiteY0" fmla="*/ 40684 h 2614100"/>
                <a:gd name="connsiteX1" fmla="*/ 1611404 w 2828668"/>
                <a:gd name="connsiteY1" fmla="*/ 298480 h 2614100"/>
                <a:gd name="connsiteX2" fmla="*/ 2550488 w 2828668"/>
                <a:gd name="connsiteY2" fmla="*/ 381498 h 2614100"/>
                <a:gd name="connsiteX3" fmla="*/ 2824318 w 2828668"/>
                <a:gd name="connsiteY3" fmla="*/ 1201941 h 2614100"/>
                <a:gd name="connsiteX4" fmla="*/ 1412159 w 2828668"/>
                <a:gd name="connsiteY4" fmla="*/ 2614100 h 2614100"/>
                <a:gd name="connsiteX5" fmla="*/ 0 w 2828668"/>
                <a:gd name="connsiteY5" fmla="*/ 1201941 h 2614100"/>
                <a:gd name="connsiteX6" fmla="*/ 700429 w 2828668"/>
                <a:gd name="connsiteY6" fmla="*/ 40684 h 2614100"/>
                <a:gd name="connsiteX0" fmla="*/ 700429 w 2828668"/>
                <a:gd name="connsiteY0" fmla="*/ 58876 h 2632292"/>
                <a:gd name="connsiteX1" fmla="*/ 1611404 w 2828668"/>
                <a:gd name="connsiteY1" fmla="*/ 316672 h 2632292"/>
                <a:gd name="connsiteX2" fmla="*/ 2550488 w 2828668"/>
                <a:gd name="connsiteY2" fmla="*/ 399690 h 2632292"/>
                <a:gd name="connsiteX3" fmla="*/ 2824318 w 2828668"/>
                <a:gd name="connsiteY3" fmla="*/ 1220133 h 2632292"/>
                <a:gd name="connsiteX4" fmla="*/ 1412159 w 2828668"/>
                <a:gd name="connsiteY4" fmla="*/ 2632292 h 2632292"/>
                <a:gd name="connsiteX5" fmla="*/ 0 w 2828668"/>
                <a:gd name="connsiteY5" fmla="*/ 1220133 h 2632292"/>
                <a:gd name="connsiteX6" fmla="*/ 700429 w 2828668"/>
                <a:gd name="connsiteY6" fmla="*/ 58876 h 2632292"/>
                <a:gd name="connsiteX0" fmla="*/ 700429 w 2828668"/>
                <a:gd name="connsiteY0" fmla="*/ 62842 h 2636258"/>
                <a:gd name="connsiteX1" fmla="*/ 1611404 w 2828668"/>
                <a:gd name="connsiteY1" fmla="*/ 320638 h 2636258"/>
                <a:gd name="connsiteX2" fmla="*/ 2550488 w 2828668"/>
                <a:gd name="connsiteY2" fmla="*/ 403656 h 2636258"/>
                <a:gd name="connsiteX3" fmla="*/ 2824318 w 2828668"/>
                <a:gd name="connsiteY3" fmla="*/ 1224099 h 2636258"/>
                <a:gd name="connsiteX4" fmla="*/ 1412159 w 2828668"/>
                <a:gd name="connsiteY4" fmla="*/ 2636258 h 2636258"/>
                <a:gd name="connsiteX5" fmla="*/ 0 w 2828668"/>
                <a:gd name="connsiteY5" fmla="*/ 1224099 h 2636258"/>
                <a:gd name="connsiteX6" fmla="*/ 700429 w 2828668"/>
                <a:gd name="connsiteY6" fmla="*/ 62842 h 2636258"/>
                <a:gd name="connsiteX0" fmla="*/ 700429 w 2828668"/>
                <a:gd name="connsiteY0" fmla="*/ 69115 h 2642531"/>
                <a:gd name="connsiteX1" fmla="*/ 1591949 w 2828668"/>
                <a:gd name="connsiteY1" fmla="*/ 278273 h 2642531"/>
                <a:gd name="connsiteX2" fmla="*/ 2550488 w 2828668"/>
                <a:gd name="connsiteY2" fmla="*/ 409929 h 2642531"/>
                <a:gd name="connsiteX3" fmla="*/ 2824318 w 2828668"/>
                <a:gd name="connsiteY3" fmla="*/ 1230372 h 2642531"/>
                <a:gd name="connsiteX4" fmla="*/ 1412159 w 2828668"/>
                <a:gd name="connsiteY4" fmla="*/ 2642531 h 2642531"/>
                <a:gd name="connsiteX5" fmla="*/ 0 w 2828668"/>
                <a:gd name="connsiteY5" fmla="*/ 1230372 h 2642531"/>
                <a:gd name="connsiteX6" fmla="*/ 700429 w 2828668"/>
                <a:gd name="connsiteY6" fmla="*/ 69115 h 264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8668" h="2642531">
                  <a:moveTo>
                    <a:pt x="700429" y="69115"/>
                  </a:moveTo>
                  <a:cubicBezTo>
                    <a:pt x="1280281" y="-139827"/>
                    <a:pt x="1186329" y="182560"/>
                    <a:pt x="1591949" y="278273"/>
                  </a:cubicBezTo>
                  <a:cubicBezTo>
                    <a:pt x="1997569" y="373986"/>
                    <a:pt x="2085689" y="113438"/>
                    <a:pt x="2550488" y="409929"/>
                  </a:cubicBezTo>
                  <a:cubicBezTo>
                    <a:pt x="2752640" y="570233"/>
                    <a:pt x="2851209" y="775394"/>
                    <a:pt x="2824318" y="1230372"/>
                  </a:cubicBezTo>
                  <a:cubicBezTo>
                    <a:pt x="2775199" y="2061427"/>
                    <a:pt x="2192073" y="2642531"/>
                    <a:pt x="1412159" y="2642531"/>
                  </a:cubicBezTo>
                  <a:cubicBezTo>
                    <a:pt x="632245" y="2642531"/>
                    <a:pt x="0" y="2010286"/>
                    <a:pt x="0" y="1230372"/>
                  </a:cubicBezTo>
                  <a:cubicBezTo>
                    <a:pt x="0" y="742926"/>
                    <a:pt x="217788" y="303435"/>
                    <a:pt x="700429" y="6911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/>
            </a:p>
          </p:txBody>
        </p:sp>
        <p:sp>
          <p:nvSpPr>
            <p:cNvPr id="59" name="자유형: 도형 53">
              <a:extLst>
                <a:ext uri="{FF2B5EF4-FFF2-40B4-BE49-F238E27FC236}">
                  <a16:creationId xmlns:a16="http://schemas.microsoft.com/office/drawing/2014/main" id="{AB025D3E-9E50-461D-B460-5D1447917F97}"/>
                </a:ext>
              </a:extLst>
            </p:cNvPr>
            <p:cNvSpPr/>
            <p:nvPr/>
          </p:nvSpPr>
          <p:spPr>
            <a:xfrm rot="15300000" flipH="1">
              <a:off x="4697268" y="953004"/>
              <a:ext cx="2262873" cy="2437350"/>
            </a:xfrm>
            <a:custGeom>
              <a:avLst/>
              <a:gdLst>
                <a:gd name="connsiteX0" fmla="*/ 18398 w 2152544"/>
                <a:gd name="connsiteY0" fmla="*/ 2085292 h 2318514"/>
                <a:gd name="connsiteX1" fmla="*/ 346522 w 2152544"/>
                <a:gd name="connsiteY1" fmla="*/ 2116479 h 2318514"/>
                <a:gd name="connsiteX2" fmla="*/ 746650 w 2152544"/>
                <a:gd name="connsiteY2" fmla="*/ 695365 h 2318514"/>
                <a:gd name="connsiteX3" fmla="*/ 2106464 w 2152544"/>
                <a:gd name="connsiteY3" fmla="*/ 160079 h 2318514"/>
                <a:gd name="connsiteX4" fmla="*/ 2152544 w 2152544"/>
                <a:gd name="connsiteY4" fmla="*/ 155773 h 2318514"/>
                <a:gd name="connsiteX5" fmla="*/ 2110805 w 2152544"/>
                <a:gd name="connsiteY5" fmla="*/ 0 h 2318514"/>
                <a:gd name="connsiteX6" fmla="*/ 2000422 w 2152544"/>
                <a:gd name="connsiteY6" fmla="*/ 2084 h 2318514"/>
                <a:gd name="connsiteX7" fmla="*/ 557372 w 2152544"/>
                <a:gd name="connsiteY7" fmla="*/ 530750 h 2318514"/>
                <a:gd name="connsiteX8" fmla="*/ 18398 w 2152544"/>
                <a:gd name="connsiteY8" fmla="*/ 2085292 h 231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2544" h="2318514">
                  <a:moveTo>
                    <a:pt x="18398" y="2085292"/>
                  </a:moveTo>
                  <a:cubicBezTo>
                    <a:pt x="132841" y="2454215"/>
                    <a:pt x="372442" y="2323705"/>
                    <a:pt x="346522" y="2116479"/>
                  </a:cubicBezTo>
                  <a:cubicBezTo>
                    <a:pt x="242056" y="1512450"/>
                    <a:pt x="474156" y="950854"/>
                    <a:pt x="746650" y="695365"/>
                  </a:cubicBezTo>
                  <a:cubicBezTo>
                    <a:pt x="985082" y="471813"/>
                    <a:pt x="1665240" y="214502"/>
                    <a:pt x="2106464" y="160079"/>
                  </a:cubicBezTo>
                  <a:lnTo>
                    <a:pt x="2152544" y="155773"/>
                  </a:lnTo>
                  <a:lnTo>
                    <a:pt x="2110805" y="0"/>
                  </a:lnTo>
                  <a:lnTo>
                    <a:pt x="2000422" y="2084"/>
                  </a:lnTo>
                  <a:cubicBezTo>
                    <a:pt x="1446152" y="35321"/>
                    <a:pt x="880854" y="226300"/>
                    <a:pt x="557372" y="530750"/>
                  </a:cubicBezTo>
                  <a:cubicBezTo>
                    <a:pt x="187679" y="878694"/>
                    <a:pt x="-73108" y="1571513"/>
                    <a:pt x="18398" y="20852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60" name="자유형: 도형 54">
              <a:extLst>
                <a:ext uri="{FF2B5EF4-FFF2-40B4-BE49-F238E27FC236}">
                  <a16:creationId xmlns:a16="http://schemas.microsoft.com/office/drawing/2014/main" id="{5D669CD8-0922-4551-BAB2-BE774EF936B7}"/>
                </a:ext>
              </a:extLst>
            </p:cNvPr>
            <p:cNvSpPr/>
            <p:nvPr/>
          </p:nvSpPr>
          <p:spPr>
            <a:xfrm rot="20281495">
              <a:off x="5538768" y="3059101"/>
              <a:ext cx="2613462" cy="2642532"/>
            </a:xfrm>
            <a:custGeom>
              <a:avLst/>
              <a:gdLst>
                <a:gd name="connsiteX0" fmla="*/ 2177283 w 2613462"/>
                <a:gd name="connsiteY0" fmla="*/ 323073 h 2642532"/>
                <a:gd name="connsiteX1" fmla="*/ 2335282 w 2613462"/>
                <a:gd name="connsiteY1" fmla="*/ 409930 h 2642532"/>
                <a:gd name="connsiteX2" fmla="*/ 2609112 w 2613462"/>
                <a:gd name="connsiteY2" fmla="*/ 1230373 h 2642532"/>
                <a:gd name="connsiteX3" fmla="*/ 1196953 w 2613462"/>
                <a:gd name="connsiteY3" fmla="*/ 2642532 h 2642532"/>
                <a:gd name="connsiteX4" fmla="*/ 25969 w 2613462"/>
                <a:gd name="connsiteY4" fmla="*/ 2019925 h 2642532"/>
                <a:gd name="connsiteX5" fmla="*/ 0 w 2613462"/>
                <a:gd name="connsiteY5" fmla="*/ 1977178 h 2642532"/>
                <a:gd name="connsiteX6" fmla="*/ 52970 w 2613462"/>
                <a:gd name="connsiteY6" fmla="*/ 1957707 h 2642532"/>
                <a:gd name="connsiteX7" fmla="*/ 878304 w 2613462"/>
                <a:gd name="connsiteY7" fmla="*/ 1131700 h 2642532"/>
                <a:gd name="connsiteX8" fmla="*/ 934359 w 2613462"/>
                <a:gd name="connsiteY8" fmla="*/ 219950 h 2642532"/>
                <a:gd name="connsiteX9" fmla="*/ 757798 w 2613462"/>
                <a:gd name="connsiteY9" fmla="*/ 18822 h 2642532"/>
                <a:gd name="connsiteX10" fmla="*/ 738979 w 2613462"/>
                <a:gd name="connsiteY10" fmla="*/ 4034 h 2642532"/>
                <a:gd name="connsiteX11" fmla="*/ 748059 w 2613462"/>
                <a:gd name="connsiteY11" fmla="*/ 2628 h 2642532"/>
                <a:gd name="connsiteX12" fmla="*/ 1376743 w 2613462"/>
                <a:gd name="connsiteY12" fmla="*/ 278274 h 2642532"/>
                <a:gd name="connsiteX13" fmla="*/ 2177283 w 2613462"/>
                <a:gd name="connsiteY13" fmla="*/ 323073 h 264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13462" h="2642532">
                  <a:moveTo>
                    <a:pt x="2177283" y="323073"/>
                  </a:moveTo>
                  <a:cubicBezTo>
                    <a:pt x="2224968" y="344511"/>
                    <a:pt x="2277182" y="372869"/>
                    <a:pt x="2335282" y="409930"/>
                  </a:cubicBezTo>
                  <a:cubicBezTo>
                    <a:pt x="2537434" y="570234"/>
                    <a:pt x="2636003" y="775395"/>
                    <a:pt x="2609112" y="1230373"/>
                  </a:cubicBezTo>
                  <a:cubicBezTo>
                    <a:pt x="2559993" y="2061428"/>
                    <a:pt x="1976867" y="2642532"/>
                    <a:pt x="1196953" y="2642532"/>
                  </a:cubicBezTo>
                  <a:cubicBezTo>
                    <a:pt x="709507" y="2642532"/>
                    <a:pt x="279744" y="2395561"/>
                    <a:pt x="25969" y="2019925"/>
                  </a:cubicBezTo>
                  <a:lnTo>
                    <a:pt x="0" y="1977178"/>
                  </a:lnTo>
                  <a:lnTo>
                    <a:pt x="52970" y="1957707"/>
                  </a:lnTo>
                  <a:cubicBezTo>
                    <a:pt x="395707" y="1812253"/>
                    <a:pt x="690033" y="1528956"/>
                    <a:pt x="878304" y="1131700"/>
                  </a:cubicBezTo>
                  <a:cubicBezTo>
                    <a:pt x="1084449" y="696728"/>
                    <a:pt x="1068992" y="456841"/>
                    <a:pt x="934359" y="219950"/>
                  </a:cubicBezTo>
                  <a:cubicBezTo>
                    <a:pt x="870975" y="131062"/>
                    <a:pt x="812823" y="66588"/>
                    <a:pt x="757798" y="18822"/>
                  </a:cubicBezTo>
                  <a:lnTo>
                    <a:pt x="738979" y="4034"/>
                  </a:lnTo>
                  <a:lnTo>
                    <a:pt x="748059" y="2628"/>
                  </a:lnTo>
                  <a:cubicBezTo>
                    <a:pt x="1047406" y="-26900"/>
                    <a:pt x="1047177" y="200507"/>
                    <a:pt x="1376743" y="278274"/>
                  </a:cubicBezTo>
                  <a:cubicBezTo>
                    <a:pt x="1731660" y="362023"/>
                    <a:pt x="1843492" y="173009"/>
                    <a:pt x="2177283" y="3230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61" name="자유형: 도형 55">
              <a:extLst>
                <a:ext uri="{FF2B5EF4-FFF2-40B4-BE49-F238E27FC236}">
                  <a16:creationId xmlns:a16="http://schemas.microsoft.com/office/drawing/2014/main" id="{7CF45134-067C-4625-9C0A-DAF61EA16D03}"/>
                </a:ext>
              </a:extLst>
            </p:cNvPr>
            <p:cNvSpPr/>
            <p:nvPr/>
          </p:nvSpPr>
          <p:spPr>
            <a:xfrm rot="12600000" flipH="1">
              <a:off x="5404406" y="1307417"/>
              <a:ext cx="1728031" cy="1861269"/>
            </a:xfrm>
            <a:custGeom>
              <a:avLst/>
              <a:gdLst>
                <a:gd name="connsiteX0" fmla="*/ 18398 w 2152544"/>
                <a:gd name="connsiteY0" fmla="*/ 2085292 h 2318514"/>
                <a:gd name="connsiteX1" fmla="*/ 346522 w 2152544"/>
                <a:gd name="connsiteY1" fmla="*/ 2116479 h 2318514"/>
                <a:gd name="connsiteX2" fmla="*/ 746650 w 2152544"/>
                <a:gd name="connsiteY2" fmla="*/ 695365 h 2318514"/>
                <a:gd name="connsiteX3" fmla="*/ 2106464 w 2152544"/>
                <a:gd name="connsiteY3" fmla="*/ 160079 h 2318514"/>
                <a:gd name="connsiteX4" fmla="*/ 2152544 w 2152544"/>
                <a:gd name="connsiteY4" fmla="*/ 155773 h 2318514"/>
                <a:gd name="connsiteX5" fmla="*/ 2110805 w 2152544"/>
                <a:gd name="connsiteY5" fmla="*/ 0 h 2318514"/>
                <a:gd name="connsiteX6" fmla="*/ 2000422 w 2152544"/>
                <a:gd name="connsiteY6" fmla="*/ 2084 h 2318514"/>
                <a:gd name="connsiteX7" fmla="*/ 557372 w 2152544"/>
                <a:gd name="connsiteY7" fmla="*/ 530750 h 2318514"/>
                <a:gd name="connsiteX8" fmla="*/ 18398 w 2152544"/>
                <a:gd name="connsiteY8" fmla="*/ 2085292 h 231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2544" h="2318514">
                  <a:moveTo>
                    <a:pt x="18398" y="2085292"/>
                  </a:moveTo>
                  <a:cubicBezTo>
                    <a:pt x="132841" y="2454215"/>
                    <a:pt x="372442" y="2323705"/>
                    <a:pt x="346522" y="2116479"/>
                  </a:cubicBezTo>
                  <a:cubicBezTo>
                    <a:pt x="242056" y="1512450"/>
                    <a:pt x="474156" y="950854"/>
                    <a:pt x="746650" y="695365"/>
                  </a:cubicBezTo>
                  <a:cubicBezTo>
                    <a:pt x="985082" y="471813"/>
                    <a:pt x="1665240" y="214502"/>
                    <a:pt x="2106464" y="160079"/>
                  </a:cubicBezTo>
                  <a:lnTo>
                    <a:pt x="2152544" y="155773"/>
                  </a:lnTo>
                  <a:lnTo>
                    <a:pt x="2110805" y="0"/>
                  </a:lnTo>
                  <a:lnTo>
                    <a:pt x="2000422" y="2084"/>
                  </a:lnTo>
                  <a:cubicBezTo>
                    <a:pt x="1446152" y="35321"/>
                    <a:pt x="880854" y="226300"/>
                    <a:pt x="557372" y="530750"/>
                  </a:cubicBezTo>
                  <a:cubicBezTo>
                    <a:pt x="187679" y="878694"/>
                    <a:pt x="-73108" y="1571513"/>
                    <a:pt x="18398" y="20852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62" name="Teardrop 3">
              <a:extLst>
                <a:ext uri="{FF2B5EF4-FFF2-40B4-BE49-F238E27FC236}">
                  <a16:creationId xmlns:a16="http://schemas.microsoft.com/office/drawing/2014/main" id="{9C4ECDBA-E219-4FC3-BA2A-48C21D161DD6}"/>
                </a:ext>
              </a:extLst>
            </p:cNvPr>
            <p:cNvSpPr/>
            <p:nvPr/>
          </p:nvSpPr>
          <p:spPr>
            <a:xfrm rot="20810195" flipH="1">
              <a:off x="3922253" y="428041"/>
              <a:ext cx="1852466" cy="1002062"/>
            </a:xfrm>
            <a:custGeom>
              <a:avLst/>
              <a:gdLst/>
              <a:ahLst/>
              <a:cxnLst/>
              <a:rect l="l" t="t" r="r" b="b"/>
              <a:pathLst>
                <a:path w="1490464" h="1490465">
                  <a:moveTo>
                    <a:pt x="745232" y="0"/>
                  </a:moveTo>
                  <a:lnTo>
                    <a:pt x="1490464" y="0"/>
                  </a:lnTo>
                  <a:lnTo>
                    <a:pt x="1490464" y="745232"/>
                  </a:lnTo>
                  <a:lnTo>
                    <a:pt x="1490464" y="745233"/>
                  </a:lnTo>
                  <a:lnTo>
                    <a:pt x="1490464" y="745233"/>
                  </a:lnTo>
                  <a:cubicBezTo>
                    <a:pt x="1490464" y="1156813"/>
                    <a:pt x="1156812" y="1490465"/>
                    <a:pt x="745232" y="1490465"/>
                  </a:cubicBezTo>
                  <a:lnTo>
                    <a:pt x="0" y="1490465"/>
                  </a:lnTo>
                  <a:lnTo>
                    <a:pt x="0" y="745233"/>
                  </a:lnTo>
                  <a:lnTo>
                    <a:pt x="0" y="745233"/>
                  </a:lnTo>
                  <a:cubicBezTo>
                    <a:pt x="0" y="333652"/>
                    <a:pt x="333652" y="0"/>
                    <a:pt x="74523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 dirty="0"/>
            </a:p>
          </p:txBody>
        </p:sp>
      </p:grpSp>
      <p:sp>
        <p:nvSpPr>
          <p:cNvPr id="63" name="Title 1">
            <a:extLst>
              <a:ext uri="{FF2B5EF4-FFF2-40B4-BE49-F238E27FC236}">
                <a16:creationId xmlns:a16="http://schemas.microsoft.com/office/drawing/2014/main" id="{1C408CDC-FB57-4AC5-9AB0-2EFE0C917D6B}"/>
              </a:ext>
            </a:extLst>
          </p:cNvPr>
          <p:cNvSpPr txBox="1">
            <a:spLocks/>
          </p:cNvSpPr>
          <p:nvPr/>
        </p:nvSpPr>
        <p:spPr>
          <a:xfrm>
            <a:off x="699026" y="202923"/>
            <a:ext cx="7560000" cy="77653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>
                <a:solidFill>
                  <a:srgbClr val="3F3F3F"/>
                </a:solidFill>
              </a:rPr>
              <a:t>5. E</a:t>
            </a:r>
            <a:r>
              <a:rPr lang="hu-HU" sz="2800" b="1" dirty="0" err="1">
                <a:solidFill>
                  <a:srgbClr val="3F3F3F"/>
                </a:solidFill>
              </a:rPr>
              <a:t>lőnyök</a:t>
            </a:r>
            <a:endParaRPr lang="en-US" sz="2800" b="1" dirty="0">
              <a:solidFill>
                <a:srgbClr val="3F3F3F"/>
              </a:solidFill>
            </a:endParaRPr>
          </a:p>
          <a:p>
            <a:r>
              <a:rPr lang="en-US" altLang="en-US" sz="2000" dirty="0">
                <a:solidFill>
                  <a:srgbClr val="3F3F3F"/>
                </a:solidFill>
              </a:rPr>
              <a:t>Breeze</a:t>
            </a:r>
          </a:p>
        </p:txBody>
      </p:sp>
      <p:sp>
        <p:nvSpPr>
          <p:cNvPr id="64" name="Text Placeholder 10">
            <a:extLst>
              <a:ext uri="{FF2B5EF4-FFF2-40B4-BE49-F238E27FC236}">
                <a16:creationId xmlns:a16="http://schemas.microsoft.com/office/drawing/2014/main" id="{79621081-706E-4D11-B2DB-1EC9203FDF2E}"/>
              </a:ext>
            </a:extLst>
          </p:cNvPr>
          <p:cNvSpPr txBox="1">
            <a:spLocks/>
          </p:cNvSpPr>
          <p:nvPr/>
        </p:nvSpPr>
        <p:spPr>
          <a:xfrm>
            <a:off x="1736148" y="1083274"/>
            <a:ext cx="3742568" cy="360245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500" b="1" dirty="0">
                <a:solidFill>
                  <a:schemeClr val="accent1"/>
                </a:solidFill>
                <a:cs typeface="Arial" pitchFamily="34" charset="0"/>
              </a:rPr>
              <a:t>Többhelyszínes és mobilalkalmazás</a:t>
            </a:r>
            <a:endParaRPr lang="en-US" sz="1500" b="1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9183C7DC-ACED-447A-9146-4D78C7E7E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3276">
            <a:off x="6594299" y="1692215"/>
            <a:ext cx="1152925" cy="876540"/>
          </a:xfrm>
          <a:prstGeom prst="rect">
            <a:avLst/>
          </a:prstGeom>
        </p:spPr>
      </p:pic>
      <p:sp>
        <p:nvSpPr>
          <p:cNvPr id="66" name="Donut 24">
            <a:extLst>
              <a:ext uri="{FF2B5EF4-FFF2-40B4-BE49-F238E27FC236}">
                <a16:creationId xmlns:a16="http://schemas.microsoft.com/office/drawing/2014/main" id="{299DC15F-D33E-44A2-8200-52379E3B0538}"/>
              </a:ext>
            </a:extLst>
          </p:cNvPr>
          <p:cNvSpPr/>
          <p:nvPr/>
        </p:nvSpPr>
        <p:spPr>
          <a:xfrm>
            <a:off x="357339" y="1353305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Text Placeholder 10">
            <a:extLst>
              <a:ext uri="{FF2B5EF4-FFF2-40B4-BE49-F238E27FC236}">
                <a16:creationId xmlns:a16="http://schemas.microsoft.com/office/drawing/2014/main" id="{C21CB6B9-9882-40C9-9E19-5300C44CD870}"/>
              </a:ext>
            </a:extLst>
          </p:cNvPr>
          <p:cNvSpPr txBox="1">
            <a:spLocks/>
          </p:cNvSpPr>
          <p:nvPr/>
        </p:nvSpPr>
        <p:spPr>
          <a:xfrm>
            <a:off x="1671882" y="3049803"/>
            <a:ext cx="3742568" cy="360245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500" b="1" dirty="0">
                <a:solidFill>
                  <a:schemeClr val="accent1"/>
                </a:solidFill>
                <a:cs typeface="Arial" pitchFamily="34" charset="0"/>
              </a:rPr>
              <a:t>Észszerű beruházás</a:t>
            </a:r>
            <a:endParaRPr lang="en-US" sz="15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8" name="Rounded Rectangle 51">
            <a:extLst>
              <a:ext uri="{FF2B5EF4-FFF2-40B4-BE49-F238E27FC236}">
                <a16:creationId xmlns:a16="http://schemas.microsoft.com/office/drawing/2014/main" id="{F972F858-C799-4E3A-96C2-B5262E8F321F}"/>
              </a:ext>
            </a:extLst>
          </p:cNvPr>
          <p:cNvSpPr/>
          <p:nvPr/>
        </p:nvSpPr>
        <p:spPr>
          <a:xfrm rot="16200000" flipH="1">
            <a:off x="358484" y="3116456"/>
            <a:ext cx="1286629" cy="1286787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09120F-193A-47AE-8F3A-03B36627CDDE}"/>
              </a:ext>
            </a:extLst>
          </p:cNvPr>
          <p:cNvSpPr/>
          <p:nvPr/>
        </p:nvSpPr>
        <p:spPr>
          <a:xfrm>
            <a:off x="1705579" y="1440500"/>
            <a:ext cx="35379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Egyetlen központosított adatbázis használatát is támogatja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A rendszer jól alkalmazható mobil munkapontokhoz, valamint kültéri rendezvényekhez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A felhőre készült </a:t>
            </a:r>
            <a:r>
              <a:rPr lang="hu-HU" sz="1200" dirty="0" err="1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Breeze</a:t>
            </a: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 lehetővé teszi a vállalatvezetők számára, hogy egyszerre több távoli helyszínt ellenőrizzen</a:t>
            </a:r>
            <a:r>
              <a:rPr lang="en-US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e</a:t>
            </a:r>
            <a:r>
              <a:rPr lang="hu-HU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k</a:t>
            </a:r>
            <a:endParaRPr lang="en-US" sz="1200" dirty="0">
              <a:solidFill>
                <a:schemeClr val="tx1">
                  <a:lumMod val="85000"/>
                  <a:lumOff val="15000"/>
                  <a:alpha val="70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A44E1276-4BBB-48D6-BD26-5F40898F2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979" y="3301754"/>
            <a:ext cx="343770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altLang="en-US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A hagyományos változatnál sokkal kedvezőbb árú eszközök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altLang="en-US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Könnyen megtanulható, ill. betanítható rendszer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altLang="en-US" sz="1200" dirty="0"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a:rPr>
              <a:t>Kisebb beruházást igényel, gyorsabban beüzemelhető, modern technológiát alkalmaz és több funkciót nyújt</a:t>
            </a:r>
            <a:endParaRPr lang="en-US" altLang="en-US" sz="1200" dirty="0">
              <a:solidFill>
                <a:schemeClr val="tx1">
                  <a:lumMod val="85000"/>
                  <a:lumOff val="15000"/>
                  <a:alpha val="70000"/>
                </a:schemeClr>
              </a:solidFill>
            </a:endParaRPr>
          </a:p>
        </p:txBody>
      </p:sp>
      <p:cxnSp>
        <p:nvCxnSpPr>
          <p:cNvPr id="69" name="Shape 14">
            <a:extLst>
              <a:ext uri="{FF2B5EF4-FFF2-40B4-BE49-F238E27FC236}">
                <a16:creationId xmlns:a16="http://schemas.microsoft.com/office/drawing/2014/main" id="{11F87A91-6B92-49F1-BE86-536666725DFC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0" name="Shape 13">
            <a:extLst>
              <a:ext uri="{FF2B5EF4-FFF2-40B4-BE49-F238E27FC236}">
                <a16:creationId xmlns:a16="http://schemas.microsoft.com/office/drawing/2014/main" id="{64ECB16D-39BE-4126-B05B-C37703BCB056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74738" y="4371646"/>
            <a:ext cx="263997" cy="581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280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3">
            <a:extLst>
              <a:ext uri="{FF2B5EF4-FFF2-40B4-BE49-F238E27FC236}">
                <a16:creationId xmlns:a16="http://schemas.microsoft.com/office/drawing/2014/main" id="{A787CEE8-F330-444C-A6C9-B5E991AC0923}"/>
              </a:ext>
            </a:extLst>
          </p:cNvPr>
          <p:cNvGrpSpPr/>
          <p:nvPr/>
        </p:nvGrpSpPr>
        <p:grpSpPr>
          <a:xfrm rot="21227384">
            <a:off x="4233716" y="2908364"/>
            <a:ext cx="456065" cy="966392"/>
            <a:chOff x="-287118" y="4952296"/>
            <a:chExt cx="1609427" cy="3410347"/>
          </a:xfrm>
          <a:solidFill>
            <a:schemeClr val="accent2"/>
          </a:solidFill>
        </p:grpSpPr>
        <p:sp>
          <p:nvSpPr>
            <p:cNvPr id="3" name="자유형: 도형 104">
              <a:extLst>
                <a:ext uri="{FF2B5EF4-FFF2-40B4-BE49-F238E27FC236}">
                  <a16:creationId xmlns:a16="http://schemas.microsoft.com/office/drawing/2014/main" id="{D4E271D5-BD19-48B7-98A2-4E1B62874B1F}"/>
                </a:ext>
              </a:extLst>
            </p:cNvPr>
            <p:cNvSpPr/>
            <p:nvPr/>
          </p:nvSpPr>
          <p:spPr>
            <a:xfrm>
              <a:off x="-16779" y="5815886"/>
              <a:ext cx="976601" cy="2546757"/>
            </a:xfrm>
            <a:custGeom>
              <a:avLst/>
              <a:gdLst>
                <a:gd name="connsiteX0" fmla="*/ 245997 w 976601"/>
                <a:gd name="connsiteY0" fmla="*/ 1541896 h 2546757"/>
                <a:gd name="connsiteX1" fmla="*/ 191997 w 976601"/>
                <a:gd name="connsiteY1" fmla="*/ 1595896 h 2546757"/>
                <a:gd name="connsiteX2" fmla="*/ 245997 w 976601"/>
                <a:gd name="connsiteY2" fmla="*/ 1649896 h 2546757"/>
                <a:gd name="connsiteX3" fmla="*/ 353997 w 976601"/>
                <a:gd name="connsiteY3" fmla="*/ 1649896 h 2546757"/>
                <a:gd name="connsiteX4" fmla="*/ 407997 w 976601"/>
                <a:gd name="connsiteY4" fmla="*/ 1595896 h 2546757"/>
                <a:gd name="connsiteX5" fmla="*/ 353997 w 976601"/>
                <a:gd name="connsiteY5" fmla="*/ 1541896 h 2546757"/>
                <a:gd name="connsiteX6" fmla="*/ 510373 w 976601"/>
                <a:gd name="connsiteY6" fmla="*/ 50 h 2546757"/>
                <a:gd name="connsiteX7" fmla="*/ 885380 w 976601"/>
                <a:gd name="connsiteY7" fmla="*/ 214523 h 2546757"/>
                <a:gd name="connsiteX8" fmla="*/ 975808 w 976601"/>
                <a:gd name="connsiteY8" fmla="*/ 584318 h 2546757"/>
                <a:gd name="connsiteX9" fmla="*/ 976601 w 976601"/>
                <a:gd name="connsiteY9" fmla="*/ 731372 h 2546757"/>
                <a:gd name="connsiteX10" fmla="*/ 948804 w 976601"/>
                <a:gd name="connsiteY10" fmla="*/ 719858 h 2546757"/>
                <a:gd name="connsiteX11" fmla="*/ 696804 w 976601"/>
                <a:gd name="connsiteY11" fmla="*/ 719858 h 2546757"/>
                <a:gd name="connsiteX12" fmla="*/ 642804 w 976601"/>
                <a:gd name="connsiteY12" fmla="*/ 773858 h 2546757"/>
                <a:gd name="connsiteX13" fmla="*/ 696804 w 976601"/>
                <a:gd name="connsiteY13" fmla="*/ 827858 h 2546757"/>
                <a:gd name="connsiteX14" fmla="*/ 948804 w 976601"/>
                <a:gd name="connsiteY14" fmla="*/ 827858 h 2546757"/>
                <a:gd name="connsiteX15" fmla="*/ 972918 w 976601"/>
                <a:gd name="connsiteY15" fmla="*/ 817870 h 2546757"/>
                <a:gd name="connsiteX16" fmla="*/ 966749 w 976601"/>
                <a:gd name="connsiteY16" fmla="*/ 921008 h 2546757"/>
                <a:gd name="connsiteX17" fmla="*/ 806380 w 976601"/>
                <a:gd name="connsiteY17" fmla="*/ 921008 h 2546757"/>
                <a:gd name="connsiteX18" fmla="*/ 752380 w 976601"/>
                <a:gd name="connsiteY18" fmla="*/ 975008 h 2546757"/>
                <a:gd name="connsiteX19" fmla="*/ 806380 w 976601"/>
                <a:gd name="connsiteY19" fmla="*/ 1029008 h 2546757"/>
                <a:gd name="connsiteX20" fmla="*/ 955051 w 976601"/>
                <a:gd name="connsiteY20" fmla="*/ 1029008 h 2546757"/>
                <a:gd name="connsiteX21" fmla="*/ 933789 w 976601"/>
                <a:gd name="connsiteY21" fmla="*/ 1208993 h 2546757"/>
                <a:gd name="connsiteX22" fmla="*/ 843059 w 976601"/>
                <a:gd name="connsiteY22" fmla="*/ 1688156 h 2546757"/>
                <a:gd name="connsiteX23" fmla="*/ 810682 w 976601"/>
                <a:gd name="connsiteY23" fmla="*/ 1817456 h 2546757"/>
                <a:gd name="connsiteX24" fmla="*/ 806987 w 976601"/>
                <a:gd name="connsiteY24" fmla="*/ 1811976 h 2546757"/>
                <a:gd name="connsiteX25" fmla="*/ 768803 w 976601"/>
                <a:gd name="connsiteY25" fmla="*/ 1796159 h 2546757"/>
                <a:gd name="connsiteX26" fmla="*/ 660803 w 976601"/>
                <a:gd name="connsiteY26" fmla="*/ 1796159 h 2546757"/>
                <a:gd name="connsiteX27" fmla="*/ 606803 w 976601"/>
                <a:gd name="connsiteY27" fmla="*/ 1850159 h 2546757"/>
                <a:gd name="connsiteX28" fmla="*/ 660803 w 976601"/>
                <a:gd name="connsiteY28" fmla="*/ 1904159 h 2546757"/>
                <a:gd name="connsiteX29" fmla="*/ 768803 w 976601"/>
                <a:gd name="connsiteY29" fmla="*/ 1904159 h 2546757"/>
                <a:gd name="connsiteX30" fmla="*/ 791304 w 976601"/>
                <a:gd name="connsiteY30" fmla="*/ 1894839 h 2546757"/>
                <a:gd name="connsiteX31" fmla="*/ 786712 w 976601"/>
                <a:gd name="connsiteY31" fmla="*/ 1913180 h 2546757"/>
                <a:gd name="connsiteX32" fmla="*/ 505236 w 976601"/>
                <a:gd name="connsiteY32" fmla="*/ 2546757 h 2546757"/>
                <a:gd name="connsiteX33" fmla="*/ 104544 w 976601"/>
                <a:gd name="connsiteY33" fmla="*/ 193975 h 2546757"/>
                <a:gd name="connsiteX34" fmla="*/ 510373 w 976601"/>
                <a:gd name="connsiteY34" fmla="*/ 50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76601" h="2546757">
                  <a:moveTo>
                    <a:pt x="245997" y="1541896"/>
                  </a:moveTo>
                  <a:cubicBezTo>
                    <a:pt x="216174" y="1541896"/>
                    <a:pt x="191997" y="1566073"/>
                    <a:pt x="191997" y="1595896"/>
                  </a:cubicBezTo>
                  <a:cubicBezTo>
                    <a:pt x="191997" y="1625719"/>
                    <a:pt x="216174" y="1649896"/>
                    <a:pt x="245997" y="1649896"/>
                  </a:cubicBezTo>
                  <a:lnTo>
                    <a:pt x="353997" y="1649896"/>
                  </a:lnTo>
                  <a:cubicBezTo>
                    <a:pt x="383820" y="1649896"/>
                    <a:pt x="407997" y="1625719"/>
                    <a:pt x="407997" y="1595896"/>
                  </a:cubicBezTo>
                  <a:cubicBezTo>
                    <a:pt x="407997" y="1566073"/>
                    <a:pt x="383820" y="1541896"/>
                    <a:pt x="353997" y="1541896"/>
                  </a:cubicBezTo>
                  <a:close/>
                  <a:moveTo>
                    <a:pt x="510373" y="50"/>
                  </a:moveTo>
                  <a:cubicBezTo>
                    <a:pt x="645650" y="2191"/>
                    <a:pt x="775789" y="72397"/>
                    <a:pt x="885380" y="214523"/>
                  </a:cubicBezTo>
                  <a:cubicBezTo>
                    <a:pt x="940604" y="292864"/>
                    <a:pt x="968376" y="423579"/>
                    <a:pt x="975808" y="584318"/>
                  </a:cubicBezTo>
                  <a:lnTo>
                    <a:pt x="976601" y="731372"/>
                  </a:lnTo>
                  <a:lnTo>
                    <a:pt x="948804" y="719858"/>
                  </a:lnTo>
                  <a:lnTo>
                    <a:pt x="696804" y="719858"/>
                  </a:lnTo>
                  <a:cubicBezTo>
                    <a:pt x="666981" y="719858"/>
                    <a:pt x="642804" y="744035"/>
                    <a:pt x="642804" y="773858"/>
                  </a:cubicBezTo>
                  <a:cubicBezTo>
                    <a:pt x="642804" y="803681"/>
                    <a:pt x="666981" y="827858"/>
                    <a:pt x="696804" y="827858"/>
                  </a:cubicBezTo>
                  <a:lnTo>
                    <a:pt x="948804" y="827858"/>
                  </a:lnTo>
                  <a:lnTo>
                    <a:pt x="972918" y="817870"/>
                  </a:lnTo>
                  <a:lnTo>
                    <a:pt x="966749" y="921008"/>
                  </a:lnTo>
                  <a:lnTo>
                    <a:pt x="806380" y="921008"/>
                  </a:lnTo>
                  <a:cubicBezTo>
                    <a:pt x="776557" y="921008"/>
                    <a:pt x="752380" y="945185"/>
                    <a:pt x="752380" y="975008"/>
                  </a:cubicBezTo>
                  <a:cubicBezTo>
                    <a:pt x="752380" y="1004831"/>
                    <a:pt x="776557" y="1029008"/>
                    <a:pt x="806380" y="1029008"/>
                  </a:cubicBezTo>
                  <a:lnTo>
                    <a:pt x="955051" y="1029008"/>
                  </a:lnTo>
                  <a:lnTo>
                    <a:pt x="933789" y="1208993"/>
                  </a:lnTo>
                  <a:cubicBezTo>
                    <a:pt x="910261" y="1369418"/>
                    <a:pt x="878795" y="1532982"/>
                    <a:pt x="843059" y="1688156"/>
                  </a:cubicBezTo>
                  <a:lnTo>
                    <a:pt x="810682" y="1817456"/>
                  </a:lnTo>
                  <a:lnTo>
                    <a:pt x="806987" y="1811976"/>
                  </a:lnTo>
                  <a:cubicBezTo>
                    <a:pt x="797215" y="1802204"/>
                    <a:pt x="783715" y="1796159"/>
                    <a:pt x="768803" y="1796159"/>
                  </a:cubicBezTo>
                  <a:lnTo>
                    <a:pt x="660803" y="1796159"/>
                  </a:lnTo>
                  <a:cubicBezTo>
                    <a:pt x="630980" y="1796159"/>
                    <a:pt x="606803" y="1820336"/>
                    <a:pt x="606803" y="1850159"/>
                  </a:cubicBezTo>
                  <a:cubicBezTo>
                    <a:pt x="606803" y="1879982"/>
                    <a:pt x="630980" y="1904159"/>
                    <a:pt x="660803" y="1904159"/>
                  </a:cubicBezTo>
                  <a:lnTo>
                    <a:pt x="768803" y="1904159"/>
                  </a:lnTo>
                  <a:lnTo>
                    <a:pt x="791304" y="1894839"/>
                  </a:lnTo>
                  <a:lnTo>
                    <a:pt x="786712" y="1913180"/>
                  </a:lnTo>
                  <a:cubicBezTo>
                    <a:pt x="688992" y="2272925"/>
                    <a:pt x="576055" y="2544183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ubicBezTo>
                    <a:pt x="234684" y="63836"/>
                    <a:pt x="375097" y="-2091"/>
                    <a:pt x="510373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4" name="자유형: 도형 105">
              <a:extLst>
                <a:ext uri="{FF2B5EF4-FFF2-40B4-BE49-F238E27FC236}">
                  <a16:creationId xmlns:a16="http://schemas.microsoft.com/office/drawing/2014/main" id="{28519893-3892-441D-B064-41C959D958BE}"/>
                </a:ext>
              </a:extLst>
            </p:cNvPr>
            <p:cNvSpPr/>
            <p:nvPr/>
          </p:nvSpPr>
          <p:spPr>
            <a:xfrm>
              <a:off x="339044" y="4952296"/>
              <a:ext cx="339180" cy="883340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5" name="자유형: 도형 106">
              <a:extLst>
                <a:ext uri="{FF2B5EF4-FFF2-40B4-BE49-F238E27FC236}">
                  <a16:creationId xmlns:a16="http://schemas.microsoft.com/office/drawing/2014/main" id="{DF1A1C44-1E9B-4704-950D-BF1C4BB7D02D}"/>
                </a:ext>
              </a:extLst>
            </p:cNvPr>
            <p:cNvSpPr/>
            <p:nvPr/>
          </p:nvSpPr>
          <p:spPr>
            <a:xfrm rot="3314848">
              <a:off x="782588" y="5196133"/>
              <a:ext cx="299484" cy="779958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6" name="자유형: 도형 107">
              <a:extLst>
                <a:ext uri="{FF2B5EF4-FFF2-40B4-BE49-F238E27FC236}">
                  <a16:creationId xmlns:a16="http://schemas.microsoft.com/office/drawing/2014/main" id="{9AAD6C29-C579-4700-BC37-D9994CDF40F3}"/>
                </a:ext>
              </a:extLst>
            </p:cNvPr>
            <p:cNvSpPr/>
            <p:nvPr/>
          </p:nvSpPr>
          <p:spPr>
            <a:xfrm rot="18285152" flipH="1">
              <a:off x="-46881" y="5188454"/>
              <a:ext cx="299484" cy="779958"/>
            </a:xfrm>
            <a:custGeom>
              <a:avLst/>
              <a:gdLst>
                <a:gd name="connsiteX0" fmla="*/ 0 w 780836"/>
                <a:gd name="connsiteY0" fmla="*/ 0 h 2352782"/>
                <a:gd name="connsiteX1" fmla="*/ 780836 w 780836"/>
                <a:gd name="connsiteY1" fmla="*/ 20548 h 2352782"/>
                <a:gd name="connsiteX2" fmla="*/ 400692 w 780836"/>
                <a:gd name="connsiteY2" fmla="*/ 2352782 h 2352782"/>
                <a:gd name="connsiteX3" fmla="*/ 0 w 780836"/>
                <a:gd name="connsiteY3" fmla="*/ 0 h 2352782"/>
                <a:gd name="connsiteX0" fmla="*/ 0 w 780836"/>
                <a:gd name="connsiteY0" fmla="*/ 107443 h 2460225"/>
                <a:gd name="connsiteX1" fmla="*/ 780836 w 780836"/>
                <a:gd name="connsiteY1" fmla="*/ 127991 h 2460225"/>
                <a:gd name="connsiteX2" fmla="*/ 400692 w 780836"/>
                <a:gd name="connsiteY2" fmla="*/ 2460225 h 2460225"/>
                <a:gd name="connsiteX3" fmla="*/ 0 w 780836"/>
                <a:gd name="connsiteY3" fmla="*/ 107443 h 2460225"/>
                <a:gd name="connsiteX0" fmla="*/ 0 w 780836"/>
                <a:gd name="connsiteY0" fmla="*/ 157453 h 2510235"/>
                <a:gd name="connsiteX1" fmla="*/ 780836 w 780836"/>
                <a:gd name="connsiteY1" fmla="*/ 178001 h 2510235"/>
                <a:gd name="connsiteX2" fmla="*/ 400692 w 780836"/>
                <a:gd name="connsiteY2" fmla="*/ 2510235 h 2510235"/>
                <a:gd name="connsiteX3" fmla="*/ 0 w 780836"/>
                <a:gd name="connsiteY3" fmla="*/ 157453 h 2510235"/>
                <a:gd name="connsiteX0" fmla="*/ 0 w 780836"/>
                <a:gd name="connsiteY0" fmla="*/ 171463 h 2524245"/>
                <a:gd name="connsiteX1" fmla="*/ 780836 w 780836"/>
                <a:gd name="connsiteY1" fmla="*/ 192011 h 2524245"/>
                <a:gd name="connsiteX2" fmla="*/ 400692 w 780836"/>
                <a:gd name="connsiteY2" fmla="*/ 2524245 h 2524245"/>
                <a:gd name="connsiteX3" fmla="*/ 0 w 780836"/>
                <a:gd name="connsiteY3" fmla="*/ 171463 h 2524245"/>
                <a:gd name="connsiteX0" fmla="*/ 0 w 854731"/>
                <a:gd name="connsiteY0" fmla="*/ 171463 h 2524245"/>
                <a:gd name="connsiteX1" fmla="*/ 780836 w 854731"/>
                <a:gd name="connsiteY1" fmla="*/ 192011 h 2524245"/>
                <a:gd name="connsiteX2" fmla="*/ 400692 w 854731"/>
                <a:gd name="connsiteY2" fmla="*/ 2524245 h 2524245"/>
                <a:gd name="connsiteX3" fmla="*/ 0 w 854731"/>
                <a:gd name="connsiteY3" fmla="*/ 171463 h 2524245"/>
                <a:gd name="connsiteX0" fmla="*/ 97640 w 952371"/>
                <a:gd name="connsiteY0" fmla="*/ 171463 h 2524245"/>
                <a:gd name="connsiteX1" fmla="*/ 878476 w 952371"/>
                <a:gd name="connsiteY1" fmla="*/ 192011 h 2524245"/>
                <a:gd name="connsiteX2" fmla="*/ 498332 w 952371"/>
                <a:gd name="connsiteY2" fmla="*/ 2524245 h 2524245"/>
                <a:gd name="connsiteX3" fmla="*/ 97640 w 952371"/>
                <a:gd name="connsiteY3" fmla="*/ 171463 h 2524245"/>
                <a:gd name="connsiteX0" fmla="*/ 97640 w 964286"/>
                <a:gd name="connsiteY0" fmla="*/ 171463 h 2524245"/>
                <a:gd name="connsiteX1" fmla="*/ 878476 w 964286"/>
                <a:gd name="connsiteY1" fmla="*/ 192011 h 2524245"/>
                <a:gd name="connsiteX2" fmla="*/ 498332 w 964286"/>
                <a:gd name="connsiteY2" fmla="*/ 2524245 h 2524245"/>
                <a:gd name="connsiteX3" fmla="*/ 97640 w 964286"/>
                <a:gd name="connsiteY3" fmla="*/ 171463 h 2524245"/>
                <a:gd name="connsiteX0" fmla="*/ 97640 w 940731"/>
                <a:gd name="connsiteY0" fmla="*/ 171463 h 2524245"/>
                <a:gd name="connsiteX1" fmla="*/ 878476 w 940731"/>
                <a:gd name="connsiteY1" fmla="*/ 192011 h 2524245"/>
                <a:gd name="connsiteX2" fmla="*/ 498332 w 940731"/>
                <a:gd name="connsiteY2" fmla="*/ 2524245 h 2524245"/>
                <a:gd name="connsiteX3" fmla="*/ 97640 w 940731"/>
                <a:gd name="connsiteY3" fmla="*/ 171463 h 2524245"/>
                <a:gd name="connsiteX0" fmla="*/ 97640 w 940731"/>
                <a:gd name="connsiteY0" fmla="*/ 190080 h 2542862"/>
                <a:gd name="connsiteX1" fmla="*/ 878476 w 940731"/>
                <a:gd name="connsiteY1" fmla="*/ 210628 h 2542862"/>
                <a:gd name="connsiteX2" fmla="*/ 498332 w 940731"/>
                <a:gd name="connsiteY2" fmla="*/ 2542862 h 2542862"/>
                <a:gd name="connsiteX3" fmla="*/ 97640 w 940731"/>
                <a:gd name="connsiteY3" fmla="*/ 190080 h 2542862"/>
                <a:gd name="connsiteX0" fmla="*/ 97640 w 976424"/>
                <a:gd name="connsiteY0" fmla="*/ 190080 h 2542862"/>
                <a:gd name="connsiteX1" fmla="*/ 878476 w 976424"/>
                <a:gd name="connsiteY1" fmla="*/ 210628 h 2542862"/>
                <a:gd name="connsiteX2" fmla="*/ 498332 w 976424"/>
                <a:gd name="connsiteY2" fmla="*/ 2542862 h 2542862"/>
                <a:gd name="connsiteX3" fmla="*/ 97640 w 976424"/>
                <a:gd name="connsiteY3" fmla="*/ 190080 h 2542862"/>
                <a:gd name="connsiteX0" fmla="*/ 108311 w 987095"/>
                <a:gd name="connsiteY0" fmla="*/ 190080 h 2542862"/>
                <a:gd name="connsiteX1" fmla="*/ 889147 w 987095"/>
                <a:gd name="connsiteY1" fmla="*/ 210628 h 2542862"/>
                <a:gd name="connsiteX2" fmla="*/ 509003 w 987095"/>
                <a:gd name="connsiteY2" fmla="*/ 2542862 h 2542862"/>
                <a:gd name="connsiteX3" fmla="*/ 108311 w 987095"/>
                <a:gd name="connsiteY3" fmla="*/ 190080 h 2542862"/>
                <a:gd name="connsiteX0" fmla="*/ 108311 w 995452"/>
                <a:gd name="connsiteY0" fmla="*/ 190080 h 2542862"/>
                <a:gd name="connsiteX1" fmla="*/ 889147 w 995452"/>
                <a:gd name="connsiteY1" fmla="*/ 210628 h 2542862"/>
                <a:gd name="connsiteX2" fmla="*/ 509003 w 995452"/>
                <a:gd name="connsiteY2" fmla="*/ 2542862 h 2542862"/>
                <a:gd name="connsiteX3" fmla="*/ 108311 w 995452"/>
                <a:gd name="connsiteY3" fmla="*/ 190080 h 2542862"/>
                <a:gd name="connsiteX0" fmla="*/ 99853 w 986994"/>
                <a:gd name="connsiteY0" fmla="*/ 190080 h 2542862"/>
                <a:gd name="connsiteX1" fmla="*/ 880689 w 986994"/>
                <a:gd name="connsiteY1" fmla="*/ 210628 h 2542862"/>
                <a:gd name="connsiteX2" fmla="*/ 500545 w 986994"/>
                <a:gd name="connsiteY2" fmla="*/ 2542862 h 2542862"/>
                <a:gd name="connsiteX3" fmla="*/ 99853 w 986994"/>
                <a:gd name="connsiteY3" fmla="*/ 190080 h 2542862"/>
                <a:gd name="connsiteX0" fmla="*/ 99853 w 985728"/>
                <a:gd name="connsiteY0" fmla="*/ 190080 h 2542862"/>
                <a:gd name="connsiteX1" fmla="*/ 880689 w 985728"/>
                <a:gd name="connsiteY1" fmla="*/ 210628 h 2542862"/>
                <a:gd name="connsiteX2" fmla="*/ 500545 w 985728"/>
                <a:gd name="connsiteY2" fmla="*/ 2542862 h 2542862"/>
                <a:gd name="connsiteX3" fmla="*/ 99853 w 985728"/>
                <a:gd name="connsiteY3" fmla="*/ 190080 h 2542862"/>
                <a:gd name="connsiteX0" fmla="*/ 103955 w 989830"/>
                <a:gd name="connsiteY0" fmla="*/ 190080 h 2542862"/>
                <a:gd name="connsiteX1" fmla="*/ 884791 w 989830"/>
                <a:gd name="connsiteY1" fmla="*/ 210628 h 2542862"/>
                <a:gd name="connsiteX2" fmla="*/ 504647 w 989830"/>
                <a:gd name="connsiteY2" fmla="*/ 2542862 h 2542862"/>
                <a:gd name="connsiteX3" fmla="*/ 103955 w 989830"/>
                <a:gd name="connsiteY3" fmla="*/ 190080 h 2542862"/>
                <a:gd name="connsiteX0" fmla="*/ 103955 w 960876"/>
                <a:gd name="connsiteY0" fmla="*/ 190080 h 2542862"/>
                <a:gd name="connsiteX1" fmla="*/ 884791 w 960876"/>
                <a:gd name="connsiteY1" fmla="*/ 210628 h 2542862"/>
                <a:gd name="connsiteX2" fmla="*/ 504647 w 960876"/>
                <a:gd name="connsiteY2" fmla="*/ 2542862 h 2542862"/>
                <a:gd name="connsiteX3" fmla="*/ 103955 w 960876"/>
                <a:gd name="connsiteY3" fmla="*/ 190080 h 2542862"/>
                <a:gd name="connsiteX0" fmla="*/ 103955 w 977301"/>
                <a:gd name="connsiteY0" fmla="*/ 190080 h 2542862"/>
                <a:gd name="connsiteX1" fmla="*/ 884791 w 977301"/>
                <a:gd name="connsiteY1" fmla="*/ 210628 h 2542862"/>
                <a:gd name="connsiteX2" fmla="*/ 504647 w 977301"/>
                <a:gd name="connsiteY2" fmla="*/ 2542862 h 2542862"/>
                <a:gd name="connsiteX3" fmla="*/ 103955 w 977301"/>
                <a:gd name="connsiteY3" fmla="*/ 190080 h 2542862"/>
                <a:gd name="connsiteX0" fmla="*/ 99854 w 973200"/>
                <a:gd name="connsiteY0" fmla="*/ 190080 h 2542862"/>
                <a:gd name="connsiteX1" fmla="*/ 880690 w 973200"/>
                <a:gd name="connsiteY1" fmla="*/ 210628 h 2542862"/>
                <a:gd name="connsiteX2" fmla="*/ 500546 w 973200"/>
                <a:gd name="connsiteY2" fmla="*/ 2542862 h 2542862"/>
                <a:gd name="connsiteX3" fmla="*/ 99854 w 973200"/>
                <a:gd name="connsiteY3" fmla="*/ 190080 h 2542862"/>
                <a:gd name="connsiteX0" fmla="*/ 99854 w 973200"/>
                <a:gd name="connsiteY0" fmla="*/ 193975 h 2546757"/>
                <a:gd name="connsiteX1" fmla="*/ 880690 w 973200"/>
                <a:gd name="connsiteY1" fmla="*/ 214523 h 2546757"/>
                <a:gd name="connsiteX2" fmla="*/ 500546 w 973200"/>
                <a:gd name="connsiteY2" fmla="*/ 2546757 h 2546757"/>
                <a:gd name="connsiteX3" fmla="*/ 99854 w 97320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  <a:gd name="connsiteX0" fmla="*/ 104544 w 977890"/>
                <a:gd name="connsiteY0" fmla="*/ 193975 h 2546757"/>
                <a:gd name="connsiteX1" fmla="*/ 885380 w 977890"/>
                <a:gd name="connsiteY1" fmla="*/ 214523 h 2546757"/>
                <a:gd name="connsiteX2" fmla="*/ 505236 w 977890"/>
                <a:gd name="connsiteY2" fmla="*/ 2546757 h 2546757"/>
                <a:gd name="connsiteX3" fmla="*/ 104544 w 977890"/>
                <a:gd name="connsiteY3" fmla="*/ 193975 h 254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890" h="2546757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FEAF42E-8DF0-4C36-A577-C8FD2DD411B1}"/>
              </a:ext>
            </a:extLst>
          </p:cNvPr>
          <p:cNvGrpSpPr/>
          <p:nvPr/>
        </p:nvGrpSpPr>
        <p:grpSpPr>
          <a:xfrm rot="20007842">
            <a:off x="3738428" y="2940286"/>
            <a:ext cx="570800" cy="1148162"/>
            <a:chOff x="3253539" y="3991723"/>
            <a:chExt cx="288620" cy="58055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CE7A-043C-4570-B78D-ED0563C793C8}"/>
                </a:ext>
              </a:extLst>
            </p:cNvPr>
            <p:cNvSpPr/>
            <p:nvPr/>
          </p:nvSpPr>
          <p:spPr>
            <a:xfrm>
              <a:off x="3253539" y="3991723"/>
              <a:ext cx="288620" cy="580558"/>
            </a:xfrm>
            <a:custGeom>
              <a:avLst/>
              <a:gdLst>
                <a:gd name="connsiteX0" fmla="*/ 241208 w 288620"/>
                <a:gd name="connsiteY0" fmla="*/ 327965 h 580557"/>
                <a:gd name="connsiteX1" fmla="*/ 214668 w 288620"/>
                <a:gd name="connsiteY1" fmla="*/ 286496 h 580557"/>
                <a:gd name="connsiteX2" fmla="*/ 190119 w 288620"/>
                <a:gd name="connsiteY2" fmla="*/ 214175 h 580557"/>
                <a:gd name="connsiteX3" fmla="*/ 160925 w 288620"/>
                <a:gd name="connsiteY3" fmla="*/ 131239 h 580557"/>
                <a:gd name="connsiteX4" fmla="*/ 128414 w 288620"/>
                <a:gd name="connsiteY4" fmla="*/ 83467 h 580557"/>
                <a:gd name="connsiteX5" fmla="*/ 85287 w 288620"/>
                <a:gd name="connsiteY5" fmla="*/ 69202 h 580557"/>
                <a:gd name="connsiteX6" fmla="*/ 79316 w 288620"/>
                <a:gd name="connsiteY6" fmla="*/ 62899 h 580557"/>
                <a:gd name="connsiteX7" fmla="*/ 78984 w 288620"/>
                <a:gd name="connsiteY7" fmla="*/ 40008 h 580557"/>
                <a:gd name="connsiteX8" fmla="*/ 72349 w 288620"/>
                <a:gd name="connsiteY8" fmla="*/ 3848 h 580557"/>
                <a:gd name="connsiteX9" fmla="*/ 68036 w 288620"/>
                <a:gd name="connsiteY9" fmla="*/ 199 h 580557"/>
                <a:gd name="connsiteX10" fmla="*/ 58747 w 288620"/>
                <a:gd name="connsiteY10" fmla="*/ 15459 h 580557"/>
                <a:gd name="connsiteX11" fmla="*/ 61069 w 288620"/>
                <a:gd name="connsiteY11" fmla="*/ 26407 h 580557"/>
                <a:gd name="connsiteX12" fmla="*/ 63060 w 288620"/>
                <a:gd name="connsiteY12" fmla="*/ 63562 h 580557"/>
                <a:gd name="connsiteX13" fmla="*/ 56425 w 288620"/>
                <a:gd name="connsiteY13" fmla="*/ 73515 h 580557"/>
                <a:gd name="connsiteX14" fmla="*/ 40833 w 288620"/>
                <a:gd name="connsiteY14" fmla="*/ 81145 h 580557"/>
                <a:gd name="connsiteX15" fmla="*/ 3345 w 288620"/>
                <a:gd name="connsiteY15" fmla="*/ 159105 h 580557"/>
                <a:gd name="connsiteX16" fmla="*/ 3345 w 288620"/>
                <a:gd name="connsiteY16" fmla="*/ 159105 h 580557"/>
                <a:gd name="connsiteX17" fmla="*/ 3345 w 288620"/>
                <a:gd name="connsiteY17" fmla="*/ 159105 h 580557"/>
                <a:gd name="connsiteX18" fmla="*/ 28 w 288620"/>
                <a:gd name="connsiteY18" fmla="*/ 203560 h 580557"/>
                <a:gd name="connsiteX19" fmla="*/ 5999 w 288620"/>
                <a:gd name="connsiteY19" fmla="*/ 298771 h 580557"/>
                <a:gd name="connsiteX20" fmla="*/ 16947 w 288620"/>
                <a:gd name="connsiteY20" fmla="*/ 392655 h 580557"/>
                <a:gd name="connsiteX21" fmla="*/ 55762 w 288620"/>
                <a:gd name="connsiteY21" fmla="*/ 509430 h 580557"/>
                <a:gd name="connsiteX22" fmla="*/ 123106 w 288620"/>
                <a:gd name="connsiteY22" fmla="*/ 573458 h 580557"/>
                <a:gd name="connsiteX23" fmla="*/ 222962 w 288620"/>
                <a:gd name="connsiteY23" fmla="*/ 565496 h 580557"/>
                <a:gd name="connsiteX24" fmla="*/ 288980 w 288620"/>
                <a:gd name="connsiteY24" fmla="*/ 462322 h 580557"/>
                <a:gd name="connsiteX25" fmla="*/ 241208 w 288620"/>
                <a:gd name="connsiteY25" fmla="*/ 327965 h 58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8620" h="580557">
                  <a:moveTo>
                    <a:pt x="241208" y="327965"/>
                  </a:moveTo>
                  <a:cubicBezTo>
                    <a:pt x="231588" y="314695"/>
                    <a:pt x="221635" y="301425"/>
                    <a:pt x="214668" y="286496"/>
                  </a:cubicBezTo>
                  <a:cubicBezTo>
                    <a:pt x="204053" y="263274"/>
                    <a:pt x="197418" y="238393"/>
                    <a:pt x="190119" y="214175"/>
                  </a:cubicBezTo>
                  <a:cubicBezTo>
                    <a:pt x="181494" y="186309"/>
                    <a:pt x="174195" y="157778"/>
                    <a:pt x="160925" y="131239"/>
                  </a:cubicBezTo>
                  <a:cubicBezTo>
                    <a:pt x="155286" y="111666"/>
                    <a:pt x="145002" y="95078"/>
                    <a:pt x="128414" y="83467"/>
                  </a:cubicBezTo>
                  <a:cubicBezTo>
                    <a:pt x="115476" y="74510"/>
                    <a:pt x="100879" y="70197"/>
                    <a:pt x="85287" y="69202"/>
                  </a:cubicBezTo>
                  <a:cubicBezTo>
                    <a:pt x="80311" y="68870"/>
                    <a:pt x="79316" y="67211"/>
                    <a:pt x="79316" y="62899"/>
                  </a:cubicBezTo>
                  <a:cubicBezTo>
                    <a:pt x="79647" y="55269"/>
                    <a:pt x="79647" y="47638"/>
                    <a:pt x="78984" y="40008"/>
                  </a:cubicBezTo>
                  <a:cubicBezTo>
                    <a:pt x="77989" y="27734"/>
                    <a:pt x="76662" y="15459"/>
                    <a:pt x="72349" y="3848"/>
                  </a:cubicBezTo>
                  <a:cubicBezTo>
                    <a:pt x="71685" y="2189"/>
                    <a:pt x="72017" y="-797"/>
                    <a:pt x="68036" y="199"/>
                  </a:cubicBezTo>
                  <a:cubicBezTo>
                    <a:pt x="58416" y="2521"/>
                    <a:pt x="56093" y="6170"/>
                    <a:pt x="58747" y="15459"/>
                  </a:cubicBezTo>
                  <a:cubicBezTo>
                    <a:pt x="59742" y="18776"/>
                    <a:pt x="60406" y="22757"/>
                    <a:pt x="61069" y="26407"/>
                  </a:cubicBezTo>
                  <a:cubicBezTo>
                    <a:pt x="63392" y="38681"/>
                    <a:pt x="61733" y="51288"/>
                    <a:pt x="63060" y="63562"/>
                  </a:cubicBezTo>
                  <a:cubicBezTo>
                    <a:pt x="63723" y="70197"/>
                    <a:pt x="62065" y="72188"/>
                    <a:pt x="56425" y="73515"/>
                  </a:cubicBezTo>
                  <a:cubicBezTo>
                    <a:pt x="50785" y="75173"/>
                    <a:pt x="45477" y="77496"/>
                    <a:pt x="40833" y="81145"/>
                  </a:cubicBezTo>
                  <a:cubicBezTo>
                    <a:pt x="15288" y="100718"/>
                    <a:pt x="5999" y="128253"/>
                    <a:pt x="3345" y="159105"/>
                  </a:cubicBezTo>
                  <a:cubicBezTo>
                    <a:pt x="3345" y="159105"/>
                    <a:pt x="3345" y="159105"/>
                    <a:pt x="3345" y="159105"/>
                  </a:cubicBezTo>
                  <a:cubicBezTo>
                    <a:pt x="3345" y="159105"/>
                    <a:pt x="3345" y="159105"/>
                    <a:pt x="3345" y="159105"/>
                  </a:cubicBezTo>
                  <a:cubicBezTo>
                    <a:pt x="1355" y="173702"/>
                    <a:pt x="28" y="188631"/>
                    <a:pt x="28" y="203560"/>
                  </a:cubicBezTo>
                  <a:cubicBezTo>
                    <a:pt x="-304" y="235407"/>
                    <a:pt x="2350" y="267255"/>
                    <a:pt x="5999" y="298771"/>
                  </a:cubicBezTo>
                  <a:cubicBezTo>
                    <a:pt x="9649" y="329955"/>
                    <a:pt x="10976" y="361803"/>
                    <a:pt x="16947" y="392655"/>
                  </a:cubicBezTo>
                  <a:cubicBezTo>
                    <a:pt x="24909" y="433129"/>
                    <a:pt x="35525" y="472938"/>
                    <a:pt x="55762" y="509430"/>
                  </a:cubicBezTo>
                  <a:cubicBezTo>
                    <a:pt x="71354" y="537629"/>
                    <a:pt x="91922" y="561515"/>
                    <a:pt x="123106" y="573458"/>
                  </a:cubicBezTo>
                  <a:cubicBezTo>
                    <a:pt x="157608" y="586728"/>
                    <a:pt x="190783" y="580093"/>
                    <a:pt x="222962" y="565496"/>
                  </a:cubicBezTo>
                  <a:cubicBezTo>
                    <a:pt x="267416" y="545591"/>
                    <a:pt x="289312" y="510426"/>
                    <a:pt x="288980" y="462322"/>
                  </a:cubicBezTo>
                  <a:cubicBezTo>
                    <a:pt x="288648" y="412229"/>
                    <a:pt x="270070" y="368106"/>
                    <a:pt x="241208" y="327965"/>
                  </a:cubicBezTo>
                  <a:close/>
                </a:path>
              </a:pathLst>
            </a:custGeom>
            <a:solidFill>
              <a:schemeClr val="accent3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>
                <a:latin typeface="+mj-lt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DFD72F-AD37-4827-B33E-B733BB8CA390}"/>
                </a:ext>
              </a:extLst>
            </p:cNvPr>
            <p:cNvSpPr/>
            <p:nvPr/>
          </p:nvSpPr>
          <p:spPr>
            <a:xfrm>
              <a:off x="3256884" y="3991723"/>
              <a:ext cx="155921" cy="155921"/>
            </a:xfrm>
            <a:custGeom>
              <a:avLst/>
              <a:gdLst>
                <a:gd name="connsiteX0" fmla="*/ 157912 w 155921"/>
                <a:gd name="connsiteY0" fmla="*/ 131239 h 155921"/>
                <a:gd name="connsiteX1" fmla="*/ 109145 w 155921"/>
                <a:gd name="connsiteY1" fmla="*/ 120291 h 155921"/>
                <a:gd name="connsiteX2" fmla="*/ 98197 w 155921"/>
                <a:gd name="connsiteY2" fmla="*/ 123940 h 155921"/>
                <a:gd name="connsiteX3" fmla="*/ 75638 w 155921"/>
                <a:gd name="connsiteY3" fmla="*/ 148490 h 155921"/>
                <a:gd name="connsiteX4" fmla="*/ 67013 w 155921"/>
                <a:gd name="connsiteY4" fmla="*/ 150148 h 155921"/>
                <a:gd name="connsiteX5" fmla="*/ 36824 w 155921"/>
                <a:gd name="connsiteY5" fmla="*/ 136215 h 155921"/>
                <a:gd name="connsiteX6" fmla="*/ 27867 w 155921"/>
                <a:gd name="connsiteY6" fmla="*/ 137210 h 155921"/>
                <a:gd name="connsiteX7" fmla="*/ 0 w 155921"/>
                <a:gd name="connsiteY7" fmla="*/ 159105 h 155921"/>
                <a:gd name="connsiteX8" fmla="*/ 37487 w 155921"/>
                <a:gd name="connsiteY8" fmla="*/ 81145 h 155921"/>
                <a:gd name="connsiteX9" fmla="*/ 53080 w 155921"/>
                <a:gd name="connsiteY9" fmla="*/ 73515 h 155921"/>
                <a:gd name="connsiteX10" fmla="*/ 59715 w 155921"/>
                <a:gd name="connsiteY10" fmla="*/ 63562 h 155921"/>
                <a:gd name="connsiteX11" fmla="*/ 57724 w 155921"/>
                <a:gd name="connsiteY11" fmla="*/ 26407 h 155921"/>
                <a:gd name="connsiteX12" fmla="*/ 55734 w 155921"/>
                <a:gd name="connsiteY12" fmla="*/ 15459 h 155921"/>
                <a:gd name="connsiteX13" fmla="*/ 65022 w 155921"/>
                <a:gd name="connsiteY13" fmla="*/ 199 h 155921"/>
                <a:gd name="connsiteX14" fmla="*/ 69335 w 155921"/>
                <a:gd name="connsiteY14" fmla="*/ 3848 h 155921"/>
                <a:gd name="connsiteX15" fmla="*/ 75970 w 155921"/>
                <a:gd name="connsiteY15" fmla="*/ 40008 h 155921"/>
                <a:gd name="connsiteX16" fmla="*/ 76302 w 155921"/>
                <a:gd name="connsiteY16" fmla="*/ 62899 h 155921"/>
                <a:gd name="connsiteX17" fmla="*/ 82273 w 155921"/>
                <a:gd name="connsiteY17" fmla="*/ 69202 h 155921"/>
                <a:gd name="connsiteX18" fmla="*/ 125400 w 155921"/>
                <a:gd name="connsiteY18" fmla="*/ 83467 h 155921"/>
                <a:gd name="connsiteX19" fmla="*/ 157912 w 155921"/>
                <a:gd name="connsiteY19" fmla="*/ 131239 h 15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5921" h="155921">
                  <a:moveTo>
                    <a:pt x="157912" y="131239"/>
                  </a:moveTo>
                  <a:cubicBezTo>
                    <a:pt x="141656" y="127589"/>
                    <a:pt x="125400" y="124272"/>
                    <a:pt x="109145" y="120291"/>
                  </a:cubicBezTo>
                  <a:cubicBezTo>
                    <a:pt x="103837" y="118964"/>
                    <a:pt x="101183" y="120623"/>
                    <a:pt x="98197" y="123940"/>
                  </a:cubicBezTo>
                  <a:cubicBezTo>
                    <a:pt x="90899" y="132234"/>
                    <a:pt x="82937" y="140196"/>
                    <a:pt x="75638" y="148490"/>
                  </a:cubicBezTo>
                  <a:cubicBezTo>
                    <a:pt x="72984" y="151475"/>
                    <a:pt x="70662" y="151807"/>
                    <a:pt x="67013" y="150148"/>
                  </a:cubicBezTo>
                  <a:cubicBezTo>
                    <a:pt x="57061" y="145504"/>
                    <a:pt x="46776" y="141191"/>
                    <a:pt x="36824" y="136215"/>
                  </a:cubicBezTo>
                  <a:cubicBezTo>
                    <a:pt x="33506" y="134556"/>
                    <a:pt x="31184" y="134556"/>
                    <a:pt x="27867" y="137210"/>
                  </a:cubicBezTo>
                  <a:cubicBezTo>
                    <a:pt x="18910" y="144509"/>
                    <a:pt x="9289" y="151807"/>
                    <a:pt x="0" y="159105"/>
                  </a:cubicBezTo>
                  <a:cubicBezTo>
                    <a:pt x="2654" y="128253"/>
                    <a:pt x="11943" y="100718"/>
                    <a:pt x="37487" y="81145"/>
                  </a:cubicBezTo>
                  <a:cubicBezTo>
                    <a:pt x="42132" y="77496"/>
                    <a:pt x="47440" y="75173"/>
                    <a:pt x="53080" y="73515"/>
                  </a:cubicBezTo>
                  <a:cubicBezTo>
                    <a:pt x="58388" y="71856"/>
                    <a:pt x="60378" y="69865"/>
                    <a:pt x="59715" y="63562"/>
                  </a:cubicBezTo>
                  <a:cubicBezTo>
                    <a:pt x="58056" y="51288"/>
                    <a:pt x="60046" y="38681"/>
                    <a:pt x="57724" y="26407"/>
                  </a:cubicBezTo>
                  <a:cubicBezTo>
                    <a:pt x="57061" y="22757"/>
                    <a:pt x="56729" y="18776"/>
                    <a:pt x="55734" y="15459"/>
                  </a:cubicBezTo>
                  <a:cubicBezTo>
                    <a:pt x="53411" y="6170"/>
                    <a:pt x="55734" y="2521"/>
                    <a:pt x="65022" y="199"/>
                  </a:cubicBezTo>
                  <a:cubicBezTo>
                    <a:pt x="69003" y="-797"/>
                    <a:pt x="68672" y="2189"/>
                    <a:pt x="69335" y="3848"/>
                  </a:cubicBezTo>
                  <a:cubicBezTo>
                    <a:pt x="73648" y="15459"/>
                    <a:pt x="74975" y="27734"/>
                    <a:pt x="75970" y="40008"/>
                  </a:cubicBezTo>
                  <a:cubicBezTo>
                    <a:pt x="76634" y="47638"/>
                    <a:pt x="76302" y="55269"/>
                    <a:pt x="76302" y="62899"/>
                  </a:cubicBezTo>
                  <a:cubicBezTo>
                    <a:pt x="76302" y="67211"/>
                    <a:pt x="77297" y="68870"/>
                    <a:pt x="82273" y="69202"/>
                  </a:cubicBezTo>
                  <a:cubicBezTo>
                    <a:pt x="97865" y="69865"/>
                    <a:pt x="112794" y="74178"/>
                    <a:pt x="125400" y="83467"/>
                  </a:cubicBezTo>
                  <a:cubicBezTo>
                    <a:pt x="141988" y="95078"/>
                    <a:pt x="151940" y="111666"/>
                    <a:pt x="157912" y="131239"/>
                  </a:cubicBezTo>
                  <a:close/>
                </a:path>
              </a:pathLst>
            </a:custGeom>
            <a:solidFill>
              <a:schemeClr val="accent1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>
                <a:latin typeface="+mj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68623A8-4FD2-4693-8A83-A6A513E3AA0E}"/>
              </a:ext>
            </a:extLst>
          </p:cNvPr>
          <p:cNvGrpSpPr/>
          <p:nvPr/>
        </p:nvGrpSpPr>
        <p:grpSpPr>
          <a:xfrm rot="19652038">
            <a:off x="4452521" y="1685499"/>
            <a:ext cx="1251502" cy="2179339"/>
            <a:chOff x="2755505" y="1879063"/>
            <a:chExt cx="552450" cy="962025"/>
          </a:xfrm>
          <a:solidFill>
            <a:schemeClr val="accent4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F2419D3-AC08-4340-A8D0-AD6F937A8E2F}"/>
                </a:ext>
              </a:extLst>
            </p:cNvPr>
            <p:cNvSpPr/>
            <p:nvPr/>
          </p:nvSpPr>
          <p:spPr>
            <a:xfrm>
              <a:off x="2755505" y="1879063"/>
              <a:ext cx="552450" cy="962025"/>
            </a:xfrm>
            <a:custGeom>
              <a:avLst/>
              <a:gdLst>
                <a:gd name="connsiteX0" fmla="*/ 407432 w 552450"/>
                <a:gd name="connsiteY0" fmla="*/ 33338 h 962025"/>
                <a:gd name="connsiteX1" fmla="*/ 281702 w 552450"/>
                <a:gd name="connsiteY1" fmla="*/ 0 h 962025"/>
                <a:gd name="connsiteX2" fmla="*/ 266462 w 552450"/>
                <a:gd name="connsiteY2" fmla="*/ 0 h 962025"/>
                <a:gd name="connsiteX3" fmla="*/ 246459 w 552450"/>
                <a:gd name="connsiteY3" fmla="*/ 1905 h 962025"/>
                <a:gd name="connsiteX4" fmla="*/ 714 w 552450"/>
                <a:gd name="connsiteY4" fmla="*/ 260985 h 962025"/>
                <a:gd name="connsiteX5" fmla="*/ 714 w 552450"/>
                <a:gd name="connsiteY5" fmla="*/ 294322 h 962025"/>
                <a:gd name="connsiteX6" fmla="*/ 28337 w 552450"/>
                <a:gd name="connsiteY6" fmla="*/ 401003 h 962025"/>
                <a:gd name="connsiteX7" fmla="*/ 114062 w 552450"/>
                <a:gd name="connsiteY7" fmla="*/ 502920 h 962025"/>
                <a:gd name="connsiteX8" fmla="*/ 233124 w 552450"/>
                <a:gd name="connsiteY8" fmla="*/ 552450 h 962025"/>
                <a:gd name="connsiteX9" fmla="*/ 234077 w 552450"/>
                <a:gd name="connsiteY9" fmla="*/ 553403 h 962025"/>
                <a:gd name="connsiteX10" fmla="*/ 238839 w 552450"/>
                <a:gd name="connsiteY10" fmla="*/ 553403 h 962025"/>
                <a:gd name="connsiteX11" fmla="*/ 241697 w 552450"/>
                <a:gd name="connsiteY11" fmla="*/ 556260 h 962025"/>
                <a:gd name="connsiteX12" fmla="*/ 237887 w 552450"/>
                <a:gd name="connsiteY12" fmla="*/ 581025 h 962025"/>
                <a:gd name="connsiteX13" fmla="*/ 233124 w 552450"/>
                <a:gd name="connsiteY13" fmla="*/ 622935 h 962025"/>
                <a:gd name="connsiteX14" fmla="*/ 255032 w 552450"/>
                <a:gd name="connsiteY14" fmla="*/ 700087 h 962025"/>
                <a:gd name="connsiteX15" fmla="*/ 241697 w 552450"/>
                <a:gd name="connsiteY15" fmla="*/ 794385 h 962025"/>
                <a:gd name="connsiteX16" fmla="*/ 242649 w 552450"/>
                <a:gd name="connsiteY16" fmla="*/ 933450 h 962025"/>
                <a:gd name="connsiteX17" fmla="*/ 257889 w 552450"/>
                <a:gd name="connsiteY17" fmla="*/ 962025 h 962025"/>
                <a:gd name="connsiteX18" fmla="*/ 279797 w 552450"/>
                <a:gd name="connsiteY18" fmla="*/ 967740 h 962025"/>
                <a:gd name="connsiteX19" fmla="*/ 301704 w 552450"/>
                <a:gd name="connsiteY19" fmla="*/ 962025 h 962025"/>
                <a:gd name="connsiteX20" fmla="*/ 316944 w 552450"/>
                <a:gd name="connsiteY20" fmla="*/ 933450 h 962025"/>
                <a:gd name="connsiteX21" fmla="*/ 317897 w 552450"/>
                <a:gd name="connsiteY21" fmla="*/ 794385 h 962025"/>
                <a:gd name="connsiteX22" fmla="*/ 304562 w 552450"/>
                <a:gd name="connsiteY22" fmla="*/ 700087 h 962025"/>
                <a:gd name="connsiteX23" fmla="*/ 326469 w 552450"/>
                <a:gd name="connsiteY23" fmla="*/ 622935 h 962025"/>
                <a:gd name="connsiteX24" fmla="*/ 321707 w 552450"/>
                <a:gd name="connsiteY24" fmla="*/ 581025 h 962025"/>
                <a:gd name="connsiteX25" fmla="*/ 317897 w 552450"/>
                <a:gd name="connsiteY25" fmla="*/ 556260 h 962025"/>
                <a:gd name="connsiteX26" fmla="*/ 320754 w 552450"/>
                <a:gd name="connsiteY26" fmla="*/ 553403 h 962025"/>
                <a:gd name="connsiteX27" fmla="*/ 322659 w 552450"/>
                <a:gd name="connsiteY27" fmla="*/ 553403 h 962025"/>
                <a:gd name="connsiteX28" fmla="*/ 333137 w 552450"/>
                <a:gd name="connsiteY28" fmla="*/ 550545 h 962025"/>
                <a:gd name="connsiteX29" fmla="*/ 556022 w 552450"/>
                <a:gd name="connsiteY29" fmla="*/ 316230 h 962025"/>
                <a:gd name="connsiteX30" fmla="*/ 407432 w 552450"/>
                <a:gd name="connsiteY30" fmla="*/ 33338 h 962025"/>
                <a:gd name="connsiteX31" fmla="*/ 277892 w 552450"/>
                <a:gd name="connsiteY31" fmla="*/ 939165 h 962025"/>
                <a:gd name="connsiteX32" fmla="*/ 263604 w 552450"/>
                <a:gd name="connsiteY32" fmla="*/ 924878 h 962025"/>
                <a:gd name="connsiteX33" fmla="*/ 277892 w 552450"/>
                <a:gd name="connsiteY33" fmla="*/ 910590 h 962025"/>
                <a:gd name="connsiteX34" fmla="*/ 292179 w 552450"/>
                <a:gd name="connsiteY34" fmla="*/ 924878 h 962025"/>
                <a:gd name="connsiteX35" fmla="*/ 277892 w 552450"/>
                <a:gd name="connsiteY35" fmla="*/ 939165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52450" h="962025">
                  <a:moveTo>
                    <a:pt x="407432" y="33338"/>
                  </a:moveTo>
                  <a:cubicBezTo>
                    <a:pt x="368379" y="12382"/>
                    <a:pt x="325517" y="2857"/>
                    <a:pt x="281702" y="0"/>
                  </a:cubicBezTo>
                  <a:cubicBezTo>
                    <a:pt x="276939" y="0"/>
                    <a:pt x="271224" y="0"/>
                    <a:pt x="266462" y="0"/>
                  </a:cubicBezTo>
                  <a:cubicBezTo>
                    <a:pt x="259794" y="2857"/>
                    <a:pt x="253127" y="0"/>
                    <a:pt x="246459" y="1905"/>
                  </a:cubicBezTo>
                  <a:cubicBezTo>
                    <a:pt x="110252" y="18097"/>
                    <a:pt x="9287" y="124778"/>
                    <a:pt x="714" y="260985"/>
                  </a:cubicBezTo>
                  <a:cubicBezTo>
                    <a:pt x="-238" y="271462"/>
                    <a:pt x="-238" y="282893"/>
                    <a:pt x="714" y="294322"/>
                  </a:cubicBezTo>
                  <a:cubicBezTo>
                    <a:pt x="714" y="332422"/>
                    <a:pt x="12144" y="367665"/>
                    <a:pt x="28337" y="401003"/>
                  </a:cubicBezTo>
                  <a:cubicBezTo>
                    <a:pt x="47387" y="441960"/>
                    <a:pt x="77867" y="475297"/>
                    <a:pt x="114062" y="502920"/>
                  </a:cubicBezTo>
                  <a:cubicBezTo>
                    <a:pt x="149304" y="529590"/>
                    <a:pt x="189309" y="544830"/>
                    <a:pt x="233124" y="552450"/>
                  </a:cubicBezTo>
                  <a:cubicBezTo>
                    <a:pt x="233124" y="552450"/>
                    <a:pt x="234077" y="553403"/>
                    <a:pt x="234077" y="553403"/>
                  </a:cubicBezTo>
                  <a:lnTo>
                    <a:pt x="238839" y="553403"/>
                  </a:lnTo>
                  <a:cubicBezTo>
                    <a:pt x="239792" y="554355"/>
                    <a:pt x="240744" y="555308"/>
                    <a:pt x="241697" y="556260"/>
                  </a:cubicBezTo>
                  <a:cubicBezTo>
                    <a:pt x="240744" y="566737"/>
                    <a:pt x="247412" y="575310"/>
                    <a:pt x="237887" y="581025"/>
                  </a:cubicBezTo>
                  <a:cubicBezTo>
                    <a:pt x="223599" y="590550"/>
                    <a:pt x="229314" y="612458"/>
                    <a:pt x="233124" y="622935"/>
                  </a:cubicBezTo>
                  <a:cubicBezTo>
                    <a:pt x="245507" y="652462"/>
                    <a:pt x="255984" y="666750"/>
                    <a:pt x="255032" y="700087"/>
                  </a:cubicBezTo>
                  <a:cubicBezTo>
                    <a:pt x="254079" y="721995"/>
                    <a:pt x="240744" y="772478"/>
                    <a:pt x="241697" y="794385"/>
                  </a:cubicBezTo>
                  <a:cubicBezTo>
                    <a:pt x="241697" y="841058"/>
                    <a:pt x="242649" y="886778"/>
                    <a:pt x="242649" y="933450"/>
                  </a:cubicBezTo>
                  <a:cubicBezTo>
                    <a:pt x="242649" y="945833"/>
                    <a:pt x="246459" y="956310"/>
                    <a:pt x="257889" y="962025"/>
                  </a:cubicBezTo>
                  <a:cubicBezTo>
                    <a:pt x="265509" y="965835"/>
                    <a:pt x="273129" y="967740"/>
                    <a:pt x="279797" y="967740"/>
                  </a:cubicBezTo>
                  <a:cubicBezTo>
                    <a:pt x="286464" y="967740"/>
                    <a:pt x="294084" y="965835"/>
                    <a:pt x="301704" y="962025"/>
                  </a:cubicBezTo>
                  <a:cubicBezTo>
                    <a:pt x="313134" y="956310"/>
                    <a:pt x="316944" y="945833"/>
                    <a:pt x="316944" y="933450"/>
                  </a:cubicBezTo>
                  <a:cubicBezTo>
                    <a:pt x="316944" y="886778"/>
                    <a:pt x="316944" y="841058"/>
                    <a:pt x="317897" y="794385"/>
                  </a:cubicBezTo>
                  <a:cubicBezTo>
                    <a:pt x="317897" y="772478"/>
                    <a:pt x="305514" y="721995"/>
                    <a:pt x="304562" y="700087"/>
                  </a:cubicBezTo>
                  <a:cubicBezTo>
                    <a:pt x="303609" y="666750"/>
                    <a:pt x="314087" y="653415"/>
                    <a:pt x="326469" y="622935"/>
                  </a:cubicBezTo>
                  <a:cubicBezTo>
                    <a:pt x="331232" y="612458"/>
                    <a:pt x="335994" y="590550"/>
                    <a:pt x="321707" y="581025"/>
                  </a:cubicBezTo>
                  <a:cubicBezTo>
                    <a:pt x="312182" y="574358"/>
                    <a:pt x="318849" y="565785"/>
                    <a:pt x="317897" y="556260"/>
                  </a:cubicBezTo>
                  <a:cubicBezTo>
                    <a:pt x="318849" y="555308"/>
                    <a:pt x="319802" y="554355"/>
                    <a:pt x="320754" y="553403"/>
                  </a:cubicBezTo>
                  <a:lnTo>
                    <a:pt x="322659" y="553403"/>
                  </a:lnTo>
                  <a:cubicBezTo>
                    <a:pt x="325517" y="551498"/>
                    <a:pt x="328374" y="550545"/>
                    <a:pt x="333137" y="550545"/>
                  </a:cubicBezTo>
                  <a:cubicBezTo>
                    <a:pt x="451247" y="527685"/>
                    <a:pt x="537924" y="435293"/>
                    <a:pt x="556022" y="316230"/>
                  </a:cubicBezTo>
                  <a:cubicBezTo>
                    <a:pt x="569357" y="202883"/>
                    <a:pt x="511254" y="89535"/>
                    <a:pt x="407432" y="33338"/>
                  </a:cubicBezTo>
                  <a:close/>
                  <a:moveTo>
                    <a:pt x="277892" y="939165"/>
                  </a:moveTo>
                  <a:cubicBezTo>
                    <a:pt x="269319" y="939165"/>
                    <a:pt x="263604" y="932498"/>
                    <a:pt x="263604" y="924878"/>
                  </a:cubicBezTo>
                  <a:cubicBezTo>
                    <a:pt x="263604" y="916305"/>
                    <a:pt x="270272" y="910590"/>
                    <a:pt x="277892" y="910590"/>
                  </a:cubicBezTo>
                  <a:cubicBezTo>
                    <a:pt x="286464" y="910590"/>
                    <a:pt x="292179" y="917258"/>
                    <a:pt x="292179" y="924878"/>
                  </a:cubicBezTo>
                  <a:cubicBezTo>
                    <a:pt x="292179" y="932498"/>
                    <a:pt x="285512" y="939165"/>
                    <a:pt x="277892" y="9391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 dirty="0">
                <a:latin typeface="+mj-lt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F7672E-C5EF-4F3B-98E1-BAF5FEE79652}"/>
                </a:ext>
              </a:extLst>
            </p:cNvPr>
            <p:cNvSpPr/>
            <p:nvPr/>
          </p:nvSpPr>
          <p:spPr>
            <a:xfrm>
              <a:off x="2801939" y="1928593"/>
              <a:ext cx="457200" cy="457200"/>
            </a:xfrm>
            <a:custGeom>
              <a:avLst/>
              <a:gdLst>
                <a:gd name="connsiteX0" fmla="*/ 230505 w 457200"/>
                <a:gd name="connsiteY0" fmla="*/ 0 h 457200"/>
                <a:gd name="connsiteX1" fmla="*/ 0 w 457200"/>
                <a:gd name="connsiteY1" fmla="*/ 225742 h 457200"/>
                <a:gd name="connsiteX2" fmla="*/ 229552 w 457200"/>
                <a:gd name="connsiteY2" fmla="*/ 459105 h 457200"/>
                <a:gd name="connsiteX3" fmla="*/ 459105 w 457200"/>
                <a:gd name="connsiteY3" fmla="*/ 229552 h 457200"/>
                <a:gd name="connsiteX4" fmla="*/ 230505 w 457200"/>
                <a:gd name="connsiteY4" fmla="*/ 0 h 457200"/>
                <a:gd name="connsiteX5" fmla="*/ 230505 w 457200"/>
                <a:gd name="connsiteY5" fmla="*/ 442913 h 457200"/>
                <a:gd name="connsiteX6" fmla="*/ 16192 w 457200"/>
                <a:gd name="connsiteY6" fmla="*/ 225742 h 457200"/>
                <a:gd name="connsiteX7" fmla="*/ 230505 w 457200"/>
                <a:gd name="connsiteY7" fmla="*/ 16192 h 457200"/>
                <a:gd name="connsiteX8" fmla="*/ 443865 w 457200"/>
                <a:gd name="connsiteY8" fmla="*/ 229552 h 457200"/>
                <a:gd name="connsiteX9" fmla="*/ 230505 w 457200"/>
                <a:gd name="connsiteY9" fmla="*/ 442913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200" h="457200">
                  <a:moveTo>
                    <a:pt x="230505" y="0"/>
                  </a:moveTo>
                  <a:cubicBezTo>
                    <a:pt x="103822" y="0"/>
                    <a:pt x="0" y="100965"/>
                    <a:pt x="0" y="225742"/>
                  </a:cubicBezTo>
                  <a:cubicBezTo>
                    <a:pt x="0" y="356235"/>
                    <a:pt x="100965" y="459105"/>
                    <a:pt x="229552" y="459105"/>
                  </a:cubicBezTo>
                  <a:cubicBezTo>
                    <a:pt x="356235" y="459105"/>
                    <a:pt x="459105" y="356235"/>
                    <a:pt x="459105" y="229552"/>
                  </a:cubicBezTo>
                  <a:cubicBezTo>
                    <a:pt x="459105" y="102870"/>
                    <a:pt x="357188" y="0"/>
                    <a:pt x="230505" y="0"/>
                  </a:cubicBezTo>
                  <a:close/>
                  <a:moveTo>
                    <a:pt x="230505" y="442913"/>
                  </a:moveTo>
                  <a:cubicBezTo>
                    <a:pt x="110490" y="442913"/>
                    <a:pt x="16192" y="346710"/>
                    <a:pt x="16192" y="225742"/>
                  </a:cubicBezTo>
                  <a:cubicBezTo>
                    <a:pt x="16192" y="110490"/>
                    <a:pt x="113347" y="15240"/>
                    <a:pt x="230505" y="16192"/>
                  </a:cubicBezTo>
                  <a:cubicBezTo>
                    <a:pt x="347663" y="16192"/>
                    <a:pt x="442913" y="111442"/>
                    <a:pt x="443865" y="229552"/>
                  </a:cubicBezTo>
                  <a:cubicBezTo>
                    <a:pt x="444817" y="345757"/>
                    <a:pt x="347663" y="442913"/>
                    <a:pt x="230505" y="442913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>
                <a:latin typeface="+mj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A262303-899A-46C1-8452-0FBCA16A40E0}"/>
              </a:ext>
            </a:extLst>
          </p:cNvPr>
          <p:cNvGrpSpPr/>
          <p:nvPr/>
        </p:nvGrpSpPr>
        <p:grpSpPr>
          <a:xfrm>
            <a:off x="4650201" y="2195937"/>
            <a:ext cx="525424" cy="476865"/>
            <a:chOff x="6587475" y="3356075"/>
            <a:chExt cx="700565" cy="635820"/>
          </a:xfrm>
        </p:grpSpPr>
        <p:sp>
          <p:nvSpPr>
            <p:cNvPr id="14" name="Oval 5">
              <a:extLst>
                <a:ext uri="{FF2B5EF4-FFF2-40B4-BE49-F238E27FC236}">
                  <a16:creationId xmlns:a16="http://schemas.microsoft.com/office/drawing/2014/main" id="{CE76127F-6A64-4860-AE80-917DFE7735F3}"/>
                </a:ext>
              </a:extLst>
            </p:cNvPr>
            <p:cNvSpPr/>
            <p:nvPr/>
          </p:nvSpPr>
          <p:spPr>
            <a:xfrm>
              <a:off x="6587475" y="3356075"/>
              <a:ext cx="700565" cy="635820"/>
            </a:xfrm>
            <a:custGeom>
              <a:avLst/>
              <a:gdLst>
                <a:gd name="connsiteX0" fmla="*/ 0 w 1412340"/>
                <a:gd name="connsiteY0" fmla="*/ 706170 h 1412340"/>
                <a:gd name="connsiteX1" fmla="*/ 706170 w 1412340"/>
                <a:gd name="connsiteY1" fmla="*/ 0 h 1412340"/>
                <a:gd name="connsiteX2" fmla="*/ 1412340 w 1412340"/>
                <a:gd name="connsiteY2" fmla="*/ 706170 h 1412340"/>
                <a:gd name="connsiteX3" fmla="*/ 706170 w 1412340"/>
                <a:gd name="connsiteY3" fmla="*/ 1412340 h 1412340"/>
                <a:gd name="connsiteX4" fmla="*/ 0 w 1412340"/>
                <a:gd name="connsiteY4" fmla="*/ 706170 h 1412340"/>
                <a:gd name="connsiteX0" fmla="*/ 0 w 1440106"/>
                <a:gd name="connsiteY0" fmla="*/ 723095 h 1429265"/>
                <a:gd name="connsiteX1" fmla="*/ 706170 w 1440106"/>
                <a:gd name="connsiteY1" fmla="*/ 16925 h 1429265"/>
                <a:gd name="connsiteX2" fmla="*/ 1240325 w 1440106"/>
                <a:gd name="connsiteY2" fmla="*/ 261368 h 1429265"/>
                <a:gd name="connsiteX3" fmla="*/ 1412340 w 1440106"/>
                <a:gd name="connsiteY3" fmla="*/ 723095 h 1429265"/>
                <a:gd name="connsiteX4" fmla="*/ 706170 w 1440106"/>
                <a:gd name="connsiteY4" fmla="*/ 1429265 h 1429265"/>
                <a:gd name="connsiteX5" fmla="*/ 0 w 1440106"/>
                <a:gd name="connsiteY5" fmla="*/ 723095 h 1429265"/>
                <a:gd name="connsiteX0" fmla="*/ 23086 w 1463192"/>
                <a:gd name="connsiteY0" fmla="*/ 723095 h 1450970"/>
                <a:gd name="connsiteX1" fmla="*/ 729256 w 1463192"/>
                <a:gd name="connsiteY1" fmla="*/ 16925 h 1450970"/>
                <a:gd name="connsiteX2" fmla="*/ 1263411 w 1463192"/>
                <a:gd name="connsiteY2" fmla="*/ 261368 h 1450970"/>
                <a:gd name="connsiteX3" fmla="*/ 1435426 w 1463192"/>
                <a:gd name="connsiteY3" fmla="*/ 723095 h 1450970"/>
                <a:gd name="connsiteX4" fmla="*/ 729256 w 1463192"/>
                <a:gd name="connsiteY4" fmla="*/ 1429265 h 1450970"/>
                <a:gd name="connsiteX5" fmla="*/ 222263 w 1463192"/>
                <a:gd name="connsiteY5" fmla="*/ 1221036 h 1450970"/>
                <a:gd name="connsiteX6" fmla="*/ 23086 w 1463192"/>
                <a:gd name="connsiteY6" fmla="*/ 723095 h 1450970"/>
                <a:gd name="connsiteX0" fmla="*/ 23086 w 1438966"/>
                <a:gd name="connsiteY0" fmla="*/ 723095 h 1431250"/>
                <a:gd name="connsiteX1" fmla="*/ 729256 w 1438966"/>
                <a:gd name="connsiteY1" fmla="*/ 16925 h 1431250"/>
                <a:gd name="connsiteX2" fmla="*/ 1263411 w 1438966"/>
                <a:gd name="connsiteY2" fmla="*/ 261368 h 1431250"/>
                <a:gd name="connsiteX3" fmla="*/ 1435426 w 1438966"/>
                <a:gd name="connsiteY3" fmla="*/ 723095 h 1431250"/>
                <a:gd name="connsiteX4" fmla="*/ 1136663 w 1438966"/>
                <a:gd name="connsiteY4" fmla="*/ 1112394 h 1431250"/>
                <a:gd name="connsiteX5" fmla="*/ 729256 w 1438966"/>
                <a:gd name="connsiteY5" fmla="*/ 1429265 h 1431250"/>
                <a:gd name="connsiteX6" fmla="*/ 222263 w 1438966"/>
                <a:gd name="connsiteY6" fmla="*/ 1221036 h 1431250"/>
                <a:gd name="connsiteX7" fmla="*/ 23086 w 1438966"/>
                <a:gd name="connsiteY7" fmla="*/ 723095 h 1431250"/>
                <a:gd name="connsiteX0" fmla="*/ 23086 w 1438966"/>
                <a:gd name="connsiteY0" fmla="*/ 723095 h 1432175"/>
                <a:gd name="connsiteX1" fmla="*/ 729256 w 1438966"/>
                <a:gd name="connsiteY1" fmla="*/ 16925 h 1432175"/>
                <a:gd name="connsiteX2" fmla="*/ 1263411 w 1438966"/>
                <a:gd name="connsiteY2" fmla="*/ 261368 h 1432175"/>
                <a:gd name="connsiteX3" fmla="*/ 1435426 w 1438966"/>
                <a:gd name="connsiteY3" fmla="*/ 723095 h 1432175"/>
                <a:gd name="connsiteX4" fmla="*/ 1109503 w 1438966"/>
                <a:gd name="connsiteY4" fmla="*/ 1085233 h 1432175"/>
                <a:gd name="connsiteX5" fmla="*/ 729256 w 1438966"/>
                <a:gd name="connsiteY5" fmla="*/ 1429265 h 1432175"/>
                <a:gd name="connsiteX6" fmla="*/ 222263 w 1438966"/>
                <a:gd name="connsiteY6" fmla="*/ 1221036 h 1432175"/>
                <a:gd name="connsiteX7" fmla="*/ 23086 w 1438966"/>
                <a:gd name="connsiteY7" fmla="*/ 723095 h 1432175"/>
                <a:gd name="connsiteX0" fmla="*/ 23086 w 1492024"/>
                <a:gd name="connsiteY0" fmla="*/ 723095 h 1432175"/>
                <a:gd name="connsiteX1" fmla="*/ 729256 w 1492024"/>
                <a:gd name="connsiteY1" fmla="*/ 16925 h 1432175"/>
                <a:gd name="connsiteX2" fmla="*/ 1263411 w 1492024"/>
                <a:gd name="connsiteY2" fmla="*/ 261368 h 1432175"/>
                <a:gd name="connsiteX3" fmla="*/ 1489747 w 1492024"/>
                <a:gd name="connsiteY3" fmla="*/ 723095 h 1432175"/>
                <a:gd name="connsiteX4" fmla="*/ 1109503 w 1492024"/>
                <a:gd name="connsiteY4" fmla="*/ 1085233 h 1432175"/>
                <a:gd name="connsiteX5" fmla="*/ 729256 w 1492024"/>
                <a:gd name="connsiteY5" fmla="*/ 1429265 h 1432175"/>
                <a:gd name="connsiteX6" fmla="*/ 222263 w 1492024"/>
                <a:gd name="connsiteY6" fmla="*/ 1221036 h 1432175"/>
                <a:gd name="connsiteX7" fmla="*/ 23086 w 1492024"/>
                <a:gd name="connsiteY7" fmla="*/ 723095 h 1432175"/>
                <a:gd name="connsiteX0" fmla="*/ 23086 w 1491219"/>
                <a:gd name="connsiteY0" fmla="*/ 719305 h 1428385"/>
                <a:gd name="connsiteX1" fmla="*/ 729256 w 1491219"/>
                <a:gd name="connsiteY1" fmla="*/ 13135 h 1428385"/>
                <a:gd name="connsiteX2" fmla="*/ 1181929 w 1491219"/>
                <a:gd name="connsiteY2" fmla="*/ 293792 h 1428385"/>
                <a:gd name="connsiteX3" fmla="*/ 1489747 w 1491219"/>
                <a:gd name="connsiteY3" fmla="*/ 719305 h 1428385"/>
                <a:gd name="connsiteX4" fmla="*/ 1109503 w 1491219"/>
                <a:gd name="connsiteY4" fmla="*/ 1081443 h 1428385"/>
                <a:gd name="connsiteX5" fmla="*/ 729256 w 1491219"/>
                <a:gd name="connsiteY5" fmla="*/ 1425475 h 1428385"/>
                <a:gd name="connsiteX6" fmla="*/ 222263 w 1491219"/>
                <a:gd name="connsiteY6" fmla="*/ 1217246 h 1428385"/>
                <a:gd name="connsiteX7" fmla="*/ 23086 w 1491219"/>
                <a:gd name="connsiteY7" fmla="*/ 719305 h 1428385"/>
                <a:gd name="connsiteX0" fmla="*/ 23086 w 1491662"/>
                <a:gd name="connsiteY0" fmla="*/ 719305 h 1428385"/>
                <a:gd name="connsiteX1" fmla="*/ 729256 w 1491662"/>
                <a:gd name="connsiteY1" fmla="*/ 13135 h 1428385"/>
                <a:gd name="connsiteX2" fmla="*/ 1181929 w 1491662"/>
                <a:gd name="connsiteY2" fmla="*/ 293792 h 1428385"/>
                <a:gd name="connsiteX3" fmla="*/ 1489747 w 1491662"/>
                <a:gd name="connsiteY3" fmla="*/ 719305 h 1428385"/>
                <a:gd name="connsiteX4" fmla="*/ 1109503 w 1491662"/>
                <a:gd name="connsiteY4" fmla="*/ 1081443 h 1428385"/>
                <a:gd name="connsiteX5" fmla="*/ 729256 w 1491662"/>
                <a:gd name="connsiteY5" fmla="*/ 1425475 h 1428385"/>
                <a:gd name="connsiteX6" fmla="*/ 222263 w 1491662"/>
                <a:gd name="connsiteY6" fmla="*/ 1217246 h 1428385"/>
                <a:gd name="connsiteX7" fmla="*/ 23086 w 1491662"/>
                <a:gd name="connsiteY7" fmla="*/ 719305 h 1428385"/>
                <a:gd name="connsiteX0" fmla="*/ 23086 w 1491662"/>
                <a:gd name="connsiteY0" fmla="*/ 715831 h 1424911"/>
                <a:gd name="connsiteX1" fmla="*/ 729256 w 1491662"/>
                <a:gd name="connsiteY1" fmla="*/ 9661 h 1424911"/>
                <a:gd name="connsiteX2" fmla="*/ 1181929 w 1491662"/>
                <a:gd name="connsiteY2" fmla="*/ 290318 h 1424911"/>
                <a:gd name="connsiteX3" fmla="*/ 1489747 w 1491662"/>
                <a:gd name="connsiteY3" fmla="*/ 715831 h 1424911"/>
                <a:gd name="connsiteX4" fmla="*/ 1109503 w 1491662"/>
                <a:gd name="connsiteY4" fmla="*/ 1077969 h 1424911"/>
                <a:gd name="connsiteX5" fmla="*/ 729256 w 1491662"/>
                <a:gd name="connsiteY5" fmla="*/ 1422001 h 1424911"/>
                <a:gd name="connsiteX6" fmla="*/ 222263 w 1491662"/>
                <a:gd name="connsiteY6" fmla="*/ 1213772 h 1424911"/>
                <a:gd name="connsiteX7" fmla="*/ 23086 w 1491662"/>
                <a:gd name="connsiteY7" fmla="*/ 715831 h 1424911"/>
                <a:gd name="connsiteX0" fmla="*/ 11335 w 1479911"/>
                <a:gd name="connsiteY0" fmla="*/ 602287 h 1311367"/>
                <a:gd name="connsiteX1" fmla="*/ 518329 w 1479911"/>
                <a:gd name="connsiteY1" fmla="*/ 13812 h 1311367"/>
                <a:gd name="connsiteX2" fmla="*/ 1170178 w 1479911"/>
                <a:gd name="connsiteY2" fmla="*/ 176774 h 1311367"/>
                <a:gd name="connsiteX3" fmla="*/ 1477996 w 1479911"/>
                <a:gd name="connsiteY3" fmla="*/ 602287 h 1311367"/>
                <a:gd name="connsiteX4" fmla="*/ 1097752 w 1479911"/>
                <a:gd name="connsiteY4" fmla="*/ 964425 h 1311367"/>
                <a:gd name="connsiteX5" fmla="*/ 717505 w 1479911"/>
                <a:gd name="connsiteY5" fmla="*/ 1308457 h 1311367"/>
                <a:gd name="connsiteX6" fmla="*/ 210512 w 1479911"/>
                <a:gd name="connsiteY6" fmla="*/ 1100228 h 1311367"/>
                <a:gd name="connsiteX7" fmla="*/ 11335 w 1479911"/>
                <a:gd name="connsiteY7" fmla="*/ 602287 h 1311367"/>
                <a:gd name="connsiteX0" fmla="*/ 17558 w 1486134"/>
                <a:gd name="connsiteY0" fmla="*/ 645596 h 1354676"/>
                <a:gd name="connsiteX1" fmla="*/ 633193 w 1486134"/>
                <a:gd name="connsiteY1" fmla="*/ 11853 h 1354676"/>
                <a:gd name="connsiteX2" fmla="*/ 1176401 w 1486134"/>
                <a:gd name="connsiteY2" fmla="*/ 220083 h 1354676"/>
                <a:gd name="connsiteX3" fmla="*/ 1484219 w 1486134"/>
                <a:gd name="connsiteY3" fmla="*/ 645596 h 1354676"/>
                <a:gd name="connsiteX4" fmla="*/ 1103975 w 1486134"/>
                <a:gd name="connsiteY4" fmla="*/ 1007734 h 1354676"/>
                <a:gd name="connsiteX5" fmla="*/ 723728 w 1486134"/>
                <a:gd name="connsiteY5" fmla="*/ 1351766 h 1354676"/>
                <a:gd name="connsiteX6" fmla="*/ 216735 w 1486134"/>
                <a:gd name="connsiteY6" fmla="*/ 1143537 h 1354676"/>
                <a:gd name="connsiteX7" fmla="*/ 17558 w 1486134"/>
                <a:gd name="connsiteY7" fmla="*/ 645596 h 1354676"/>
                <a:gd name="connsiteX0" fmla="*/ 17558 w 1486134"/>
                <a:gd name="connsiteY0" fmla="*/ 659413 h 1368493"/>
                <a:gd name="connsiteX1" fmla="*/ 633193 w 1486134"/>
                <a:gd name="connsiteY1" fmla="*/ 25670 h 1368493"/>
                <a:gd name="connsiteX2" fmla="*/ 1176401 w 1486134"/>
                <a:gd name="connsiteY2" fmla="*/ 233900 h 1368493"/>
                <a:gd name="connsiteX3" fmla="*/ 1484219 w 1486134"/>
                <a:gd name="connsiteY3" fmla="*/ 659413 h 1368493"/>
                <a:gd name="connsiteX4" fmla="*/ 1103975 w 1486134"/>
                <a:gd name="connsiteY4" fmla="*/ 1021551 h 1368493"/>
                <a:gd name="connsiteX5" fmla="*/ 723728 w 1486134"/>
                <a:gd name="connsiteY5" fmla="*/ 1365583 h 1368493"/>
                <a:gd name="connsiteX6" fmla="*/ 216735 w 1486134"/>
                <a:gd name="connsiteY6" fmla="*/ 1157354 h 1368493"/>
                <a:gd name="connsiteX7" fmla="*/ 17558 w 1486134"/>
                <a:gd name="connsiteY7" fmla="*/ 659413 h 1368493"/>
                <a:gd name="connsiteX0" fmla="*/ 11272 w 1479848"/>
                <a:gd name="connsiteY0" fmla="*/ 659413 h 1366902"/>
                <a:gd name="connsiteX1" fmla="*/ 626907 w 1479848"/>
                <a:gd name="connsiteY1" fmla="*/ 25670 h 1366902"/>
                <a:gd name="connsiteX2" fmla="*/ 1170115 w 1479848"/>
                <a:gd name="connsiteY2" fmla="*/ 233900 h 1366902"/>
                <a:gd name="connsiteX3" fmla="*/ 1477933 w 1479848"/>
                <a:gd name="connsiteY3" fmla="*/ 659413 h 1366902"/>
                <a:gd name="connsiteX4" fmla="*/ 1097689 w 1479848"/>
                <a:gd name="connsiteY4" fmla="*/ 1021551 h 1366902"/>
                <a:gd name="connsiteX5" fmla="*/ 717442 w 1479848"/>
                <a:gd name="connsiteY5" fmla="*/ 1365583 h 1366902"/>
                <a:gd name="connsiteX6" fmla="*/ 264770 w 1479848"/>
                <a:gd name="connsiteY6" fmla="*/ 1121140 h 1366902"/>
                <a:gd name="connsiteX7" fmla="*/ 11272 w 1479848"/>
                <a:gd name="connsiteY7" fmla="*/ 659413 h 1366902"/>
                <a:gd name="connsiteX0" fmla="*/ 18522 w 1387510"/>
                <a:gd name="connsiteY0" fmla="*/ 429299 h 1345017"/>
                <a:gd name="connsiteX1" fmla="*/ 534569 w 1387510"/>
                <a:gd name="connsiteY1" fmla="*/ 3785 h 1345017"/>
                <a:gd name="connsiteX2" fmla="*/ 1077777 w 1387510"/>
                <a:gd name="connsiteY2" fmla="*/ 212015 h 1345017"/>
                <a:gd name="connsiteX3" fmla="*/ 1385595 w 1387510"/>
                <a:gd name="connsiteY3" fmla="*/ 637528 h 1345017"/>
                <a:gd name="connsiteX4" fmla="*/ 1005351 w 1387510"/>
                <a:gd name="connsiteY4" fmla="*/ 999666 h 1345017"/>
                <a:gd name="connsiteX5" fmla="*/ 625104 w 1387510"/>
                <a:gd name="connsiteY5" fmla="*/ 1343698 h 1345017"/>
                <a:gd name="connsiteX6" fmla="*/ 172432 w 1387510"/>
                <a:gd name="connsiteY6" fmla="*/ 1099255 h 1345017"/>
                <a:gd name="connsiteX7" fmla="*/ 18522 w 1387510"/>
                <a:gd name="connsiteY7" fmla="*/ 429299 h 1345017"/>
                <a:gd name="connsiteX0" fmla="*/ 18522 w 1387510"/>
                <a:gd name="connsiteY0" fmla="*/ 429299 h 1300270"/>
                <a:gd name="connsiteX1" fmla="*/ 534569 w 1387510"/>
                <a:gd name="connsiteY1" fmla="*/ 3785 h 1300270"/>
                <a:gd name="connsiteX2" fmla="*/ 1077777 w 1387510"/>
                <a:gd name="connsiteY2" fmla="*/ 212015 h 1300270"/>
                <a:gd name="connsiteX3" fmla="*/ 1385595 w 1387510"/>
                <a:gd name="connsiteY3" fmla="*/ 637528 h 1300270"/>
                <a:gd name="connsiteX4" fmla="*/ 1005351 w 1387510"/>
                <a:gd name="connsiteY4" fmla="*/ 999666 h 1300270"/>
                <a:gd name="connsiteX5" fmla="*/ 634157 w 1387510"/>
                <a:gd name="connsiteY5" fmla="*/ 1298431 h 1300270"/>
                <a:gd name="connsiteX6" fmla="*/ 172432 w 1387510"/>
                <a:gd name="connsiteY6" fmla="*/ 1099255 h 1300270"/>
                <a:gd name="connsiteX7" fmla="*/ 18522 w 1387510"/>
                <a:gd name="connsiteY7" fmla="*/ 429299 h 1300270"/>
                <a:gd name="connsiteX0" fmla="*/ 18522 w 1389168"/>
                <a:gd name="connsiteY0" fmla="*/ 429299 h 1300270"/>
                <a:gd name="connsiteX1" fmla="*/ 534569 w 1389168"/>
                <a:gd name="connsiteY1" fmla="*/ 3785 h 1300270"/>
                <a:gd name="connsiteX2" fmla="*/ 1077777 w 1389168"/>
                <a:gd name="connsiteY2" fmla="*/ 212015 h 1300270"/>
                <a:gd name="connsiteX3" fmla="*/ 1385595 w 1389168"/>
                <a:gd name="connsiteY3" fmla="*/ 637528 h 1300270"/>
                <a:gd name="connsiteX4" fmla="*/ 1005351 w 1389168"/>
                <a:gd name="connsiteY4" fmla="*/ 999666 h 1300270"/>
                <a:gd name="connsiteX5" fmla="*/ 634157 w 1389168"/>
                <a:gd name="connsiteY5" fmla="*/ 1298431 h 1300270"/>
                <a:gd name="connsiteX6" fmla="*/ 172432 w 1389168"/>
                <a:gd name="connsiteY6" fmla="*/ 1099255 h 1300270"/>
                <a:gd name="connsiteX7" fmla="*/ 18522 w 1389168"/>
                <a:gd name="connsiteY7" fmla="*/ 429299 h 1300270"/>
                <a:gd name="connsiteX0" fmla="*/ 18522 w 1389168"/>
                <a:gd name="connsiteY0" fmla="*/ 429299 h 1300270"/>
                <a:gd name="connsiteX1" fmla="*/ 534569 w 1389168"/>
                <a:gd name="connsiteY1" fmla="*/ 3785 h 1300270"/>
                <a:gd name="connsiteX2" fmla="*/ 1077777 w 1389168"/>
                <a:gd name="connsiteY2" fmla="*/ 212015 h 1300270"/>
                <a:gd name="connsiteX3" fmla="*/ 1385595 w 1389168"/>
                <a:gd name="connsiteY3" fmla="*/ 637528 h 1300270"/>
                <a:gd name="connsiteX4" fmla="*/ 1005351 w 1389168"/>
                <a:gd name="connsiteY4" fmla="*/ 999666 h 1300270"/>
                <a:gd name="connsiteX5" fmla="*/ 634157 w 1389168"/>
                <a:gd name="connsiteY5" fmla="*/ 1298431 h 1300270"/>
                <a:gd name="connsiteX6" fmla="*/ 172432 w 1389168"/>
                <a:gd name="connsiteY6" fmla="*/ 1099255 h 1300270"/>
                <a:gd name="connsiteX7" fmla="*/ 18522 w 1389168"/>
                <a:gd name="connsiteY7" fmla="*/ 429299 h 1300270"/>
                <a:gd name="connsiteX0" fmla="*/ 18522 w 1389168"/>
                <a:gd name="connsiteY0" fmla="*/ 429299 h 1298451"/>
                <a:gd name="connsiteX1" fmla="*/ 534569 w 1389168"/>
                <a:gd name="connsiteY1" fmla="*/ 3785 h 1298451"/>
                <a:gd name="connsiteX2" fmla="*/ 1077777 w 1389168"/>
                <a:gd name="connsiteY2" fmla="*/ 212015 h 1298451"/>
                <a:gd name="connsiteX3" fmla="*/ 1385595 w 1389168"/>
                <a:gd name="connsiteY3" fmla="*/ 637528 h 1298451"/>
                <a:gd name="connsiteX4" fmla="*/ 1005351 w 1389168"/>
                <a:gd name="connsiteY4" fmla="*/ 1090200 h 1298451"/>
                <a:gd name="connsiteX5" fmla="*/ 634157 w 1389168"/>
                <a:gd name="connsiteY5" fmla="*/ 1298431 h 1298451"/>
                <a:gd name="connsiteX6" fmla="*/ 172432 w 1389168"/>
                <a:gd name="connsiteY6" fmla="*/ 1099255 h 1298451"/>
                <a:gd name="connsiteX7" fmla="*/ 18522 w 1389168"/>
                <a:gd name="connsiteY7" fmla="*/ 429299 h 1298451"/>
                <a:gd name="connsiteX0" fmla="*/ 18522 w 1389168"/>
                <a:gd name="connsiteY0" fmla="*/ 429299 h 1298451"/>
                <a:gd name="connsiteX1" fmla="*/ 534569 w 1389168"/>
                <a:gd name="connsiteY1" fmla="*/ 3785 h 1298451"/>
                <a:gd name="connsiteX2" fmla="*/ 1077777 w 1389168"/>
                <a:gd name="connsiteY2" fmla="*/ 212015 h 1298451"/>
                <a:gd name="connsiteX3" fmla="*/ 1385595 w 1389168"/>
                <a:gd name="connsiteY3" fmla="*/ 637528 h 1298451"/>
                <a:gd name="connsiteX4" fmla="*/ 1005351 w 1389168"/>
                <a:gd name="connsiteY4" fmla="*/ 1090200 h 1298451"/>
                <a:gd name="connsiteX5" fmla="*/ 570782 w 1389168"/>
                <a:gd name="connsiteY5" fmla="*/ 1298431 h 1298451"/>
                <a:gd name="connsiteX6" fmla="*/ 172432 w 1389168"/>
                <a:gd name="connsiteY6" fmla="*/ 1099255 h 1298451"/>
                <a:gd name="connsiteX7" fmla="*/ 18522 w 1389168"/>
                <a:gd name="connsiteY7" fmla="*/ 429299 h 1298451"/>
                <a:gd name="connsiteX0" fmla="*/ 44205 w 1414851"/>
                <a:gd name="connsiteY0" fmla="*/ 429299 h 1298451"/>
                <a:gd name="connsiteX1" fmla="*/ 560252 w 1414851"/>
                <a:gd name="connsiteY1" fmla="*/ 3785 h 1298451"/>
                <a:gd name="connsiteX2" fmla="*/ 1103460 w 1414851"/>
                <a:gd name="connsiteY2" fmla="*/ 212015 h 1298451"/>
                <a:gd name="connsiteX3" fmla="*/ 1411278 w 1414851"/>
                <a:gd name="connsiteY3" fmla="*/ 637528 h 1298451"/>
                <a:gd name="connsiteX4" fmla="*/ 1031034 w 1414851"/>
                <a:gd name="connsiteY4" fmla="*/ 1090200 h 1298451"/>
                <a:gd name="connsiteX5" fmla="*/ 596465 w 1414851"/>
                <a:gd name="connsiteY5" fmla="*/ 1298431 h 1298451"/>
                <a:gd name="connsiteX6" fmla="*/ 107580 w 1414851"/>
                <a:gd name="connsiteY6" fmla="*/ 1099255 h 1298451"/>
                <a:gd name="connsiteX7" fmla="*/ 44205 w 1414851"/>
                <a:gd name="connsiteY7" fmla="*/ 429299 h 1298451"/>
                <a:gd name="connsiteX0" fmla="*/ 44205 w 1414851"/>
                <a:gd name="connsiteY0" fmla="*/ 429299 h 1298473"/>
                <a:gd name="connsiteX1" fmla="*/ 560252 w 1414851"/>
                <a:gd name="connsiteY1" fmla="*/ 3785 h 1298473"/>
                <a:gd name="connsiteX2" fmla="*/ 1103460 w 1414851"/>
                <a:gd name="connsiteY2" fmla="*/ 212015 h 1298473"/>
                <a:gd name="connsiteX3" fmla="*/ 1411278 w 1414851"/>
                <a:gd name="connsiteY3" fmla="*/ 637528 h 1298473"/>
                <a:gd name="connsiteX4" fmla="*/ 1031034 w 1414851"/>
                <a:gd name="connsiteY4" fmla="*/ 1090200 h 1298473"/>
                <a:gd name="connsiteX5" fmla="*/ 596465 w 1414851"/>
                <a:gd name="connsiteY5" fmla="*/ 1298431 h 1298473"/>
                <a:gd name="connsiteX6" fmla="*/ 107580 w 1414851"/>
                <a:gd name="connsiteY6" fmla="*/ 1099255 h 1298473"/>
                <a:gd name="connsiteX7" fmla="*/ 44205 w 1414851"/>
                <a:gd name="connsiteY7" fmla="*/ 429299 h 1298473"/>
                <a:gd name="connsiteX0" fmla="*/ 60049 w 1430695"/>
                <a:gd name="connsiteY0" fmla="*/ 429299 h 1298473"/>
                <a:gd name="connsiteX1" fmla="*/ 576096 w 1430695"/>
                <a:gd name="connsiteY1" fmla="*/ 3785 h 1298473"/>
                <a:gd name="connsiteX2" fmla="*/ 1119304 w 1430695"/>
                <a:gd name="connsiteY2" fmla="*/ 212015 h 1298473"/>
                <a:gd name="connsiteX3" fmla="*/ 1427122 w 1430695"/>
                <a:gd name="connsiteY3" fmla="*/ 637528 h 1298473"/>
                <a:gd name="connsiteX4" fmla="*/ 1046878 w 1430695"/>
                <a:gd name="connsiteY4" fmla="*/ 1090200 h 1298473"/>
                <a:gd name="connsiteX5" fmla="*/ 612309 w 1430695"/>
                <a:gd name="connsiteY5" fmla="*/ 1298431 h 1298473"/>
                <a:gd name="connsiteX6" fmla="*/ 123424 w 1430695"/>
                <a:gd name="connsiteY6" fmla="*/ 1099255 h 1298473"/>
                <a:gd name="connsiteX7" fmla="*/ 60049 w 1430695"/>
                <a:gd name="connsiteY7" fmla="*/ 429299 h 1298473"/>
                <a:gd name="connsiteX0" fmla="*/ 60049 w 1430695"/>
                <a:gd name="connsiteY0" fmla="*/ 429299 h 1298473"/>
                <a:gd name="connsiteX1" fmla="*/ 576096 w 1430695"/>
                <a:gd name="connsiteY1" fmla="*/ 3785 h 1298473"/>
                <a:gd name="connsiteX2" fmla="*/ 1119304 w 1430695"/>
                <a:gd name="connsiteY2" fmla="*/ 212015 h 1298473"/>
                <a:gd name="connsiteX3" fmla="*/ 1427122 w 1430695"/>
                <a:gd name="connsiteY3" fmla="*/ 637528 h 1298473"/>
                <a:gd name="connsiteX4" fmla="*/ 1046878 w 1430695"/>
                <a:gd name="connsiteY4" fmla="*/ 1090200 h 1298473"/>
                <a:gd name="connsiteX5" fmla="*/ 612309 w 1430695"/>
                <a:gd name="connsiteY5" fmla="*/ 1298431 h 1298473"/>
                <a:gd name="connsiteX6" fmla="*/ 123424 w 1430695"/>
                <a:gd name="connsiteY6" fmla="*/ 1099255 h 1298473"/>
                <a:gd name="connsiteX7" fmla="*/ 60049 w 1430695"/>
                <a:gd name="connsiteY7" fmla="*/ 429299 h 1298473"/>
                <a:gd name="connsiteX0" fmla="*/ 60049 w 1430695"/>
                <a:gd name="connsiteY0" fmla="*/ 429299 h 1298473"/>
                <a:gd name="connsiteX1" fmla="*/ 576096 w 1430695"/>
                <a:gd name="connsiteY1" fmla="*/ 3785 h 1298473"/>
                <a:gd name="connsiteX2" fmla="*/ 1119304 w 1430695"/>
                <a:gd name="connsiteY2" fmla="*/ 212015 h 1298473"/>
                <a:gd name="connsiteX3" fmla="*/ 1427122 w 1430695"/>
                <a:gd name="connsiteY3" fmla="*/ 637528 h 1298473"/>
                <a:gd name="connsiteX4" fmla="*/ 1046878 w 1430695"/>
                <a:gd name="connsiteY4" fmla="*/ 1090200 h 1298473"/>
                <a:gd name="connsiteX5" fmla="*/ 612309 w 1430695"/>
                <a:gd name="connsiteY5" fmla="*/ 1298431 h 1298473"/>
                <a:gd name="connsiteX6" fmla="*/ 123424 w 1430695"/>
                <a:gd name="connsiteY6" fmla="*/ 1099255 h 1298473"/>
                <a:gd name="connsiteX7" fmla="*/ 60049 w 1430695"/>
                <a:gd name="connsiteY7" fmla="*/ 429299 h 129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0695" h="1298473">
                  <a:moveTo>
                    <a:pt x="60049" y="429299"/>
                  </a:moveTo>
                  <a:cubicBezTo>
                    <a:pt x="171708" y="165240"/>
                    <a:pt x="263752" y="39999"/>
                    <a:pt x="576096" y="3785"/>
                  </a:cubicBezTo>
                  <a:cubicBezTo>
                    <a:pt x="888440" y="-32429"/>
                    <a:pt x="874861" y="202962"/>
                    <a:pt x="1119304" y="212015"/>
                  </a:cubicBezTo>
                  <a:cubicBezTo>
                    <a:pt x="1291320" y="248229"/>
                    <a:pt x="1457300" y="368941"/>
                    <a:pt x="1427122" y="637528"/>
                  </a:cubicBezTo>
                  <a:cubicBezTo>
                    <a:pt x="1369783" y="933275"/>
                    <a:pt x="1164573" y="972505"/>
                    <a:pt x="1046878" y="1090200"/>
                  </a:cubicBezTo>
                  <a:cubicBezTo>
                    <a:pt x="929183" y="1207895"/>
                    <a:pt x="766218" y="1296922"/>
                    <a:pt x="612309" y="1298431"/>
                  </a:cubicBezTo>
                  <a:cubicBezTo>
                    <a:pt x="458400" y="1299940"/>
                    <a:pt x="268279" y="1262218"/>
                    <a:pt x="123424" y="1099255"/>
                  </a:cubicBezTo>
                  <a:cubicBezTo>
                    <a:pt x="5729" y="981560"/>
                    <a:pt x="-51610" y="693358"/>
                    <a:pt x="60049" y="4292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+mj-lt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A3E6FE0-2CE6-491B-A6B4-D3D1A66230C3}"/>
                </a:ext>
              </a:extLst>
            </p:cNvPr>
            <p:cNvSpPr/>
            <p:nvPr/>
          </p:nvSpPr>
          <p:spPr>
            <a:xfrm>
              <a:off x="6706673" y="3557473"/>
              <a:ext cx="258243" cy="2582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+mj-l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C3B8F4-4FC3-48D0-B378-49E07E94BB31}"/>
              </a:ext>
            </a:extLst>
          </p:cNvPr>
          <p:cNvGrpSpPr/>
          <p:nvPr/>
        </p:nvGrpSpPr>
        <p:grpSpPr>
          <a:xfrm rot="2435546">
            <a:off x="3380690" y="1535391"/>
            <a:ext cx="460852" cy="1697763"/>
            <a:chOff x="3996689" y="2386001"/>
            <a:chExt cx="728344" cy="268319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AFEE947-B7EC-4497-8B33-6F25B91592C0}"/>
                </a:ext>
              </a:extLst>
            </p:cNvPr>
            <p:cNvSpPr/>
            <p:nvPr/>
          </p:nvSpPr>
          <p:spPr>
            <a:xfrm>
              <a:off x="3996689" y="2386001"/>
              <a:ext cx="728344" cy="1631633"/>
            </a:xfrm>
            <a:custGeom>
              <a:avLst/>
              <a:gdLst>
                <a:gd name="connsiteX0" fmla="*/ 590643 w 728344"/>
                <a:gd name="connsiteY0" fmla="*/ 141923 h 1631633"/>
                <a:gd name="connsiteX1" fmla="*/ 562068 w 728344"/>
                <a:gd name="connsiteY1" fmla="*/ 165735 h 1631633"/>
                <a:gd name="connsiteX2" fmla="*/ 562068 w 728344"/>
                <a:gd name="connsiteY2" fmla="*/ 782955 h 1631633"/>
                <a:gd name="connsiteX3" fmla="*/ 590643 w 728344"/>
                <a:gd name="connsiteY3" fmla="*/ 806768 h 1631633"/>
                <a:gd name="connsiteX4" fmla="*/ 619218 w 728344"/>
                <a:gd name="connsiteY4" fmla="*/ 782955 h 1631633"/>
                <a:gd name="connsiteX5" fmla="*/ 619218 w 728344"/>
                <a:gd name="connsiteY5" fmla="*/ 165735 h 1631633"/>
                <a:gd name="connsiteX6" fmla="*/ 590643 w 728344"/>
                <a:gd name="connsiteY6" fmla="*/ 141923 h 1631633"/>
                <a:gd name="connsiteX7" fmla="*/ 479201 w 728344"/>
                <a:gd name="connsiteY7" fmla="*/ 141923 h 1631633"/>
                <a:gd name="connsiteX8" fmla="*/ 450626 w 728344"/>
                <a:gd name="connsiteY8" fmla="*/ 165735 h 1631633"/>
                <a:gd name="connsiteX9" fmla="*/ 450626 w 728344"/>
                <a:gd name="connsiteY9" fmla="*/ 782955 h 1631633"/>
                <a:gd name="connsiteX10" fmla="*/ 479201 w 728344"/>
                <a:gd name="connsiteY10" fmla="*/ 806768 h 1631633"/>
                <a:gd name="connsiteX11" fmla="*/ 507776 w 728344"/>
                <a:gd name="connsiteY11" fmla="*/ 782955 h 1631633"/>
                <a:gd name="connsiteX12" fmla="*/ 507776 w 728344"/>
                <a:gd name="connsiteY12" fmla="*/ 165735 h 1631633"/>
                <a:gd name="connsiteX13" fmla="*/ 479201 w 728344"/>
                <a:gd name="connsiteY13" fmla="*/ 141923 h 1631633"/>
                <a:gd name="connsiteX14" fmla="*/ 367758 w 728344"/>
                <a:gd name="connsiteY14" fmla="*/ 141923 h 1631633"/>
                <a:gd name="connsiteX15" fmla="*/ 339183 w 728344"/>
                <a:gd name="connsiteY15" fmla="*/ 165735 h 1631633"/>
                <a:gd name="connsiteX16" fmla="*/ 339183 w 728344"/>
                <a:gd name="connsiteY16" fmla="*/ 782955 h 1631633"/>
                <a:gd name="connsiteX17" fmla="*/ 367758 w 728344"/>
                <a:gd name="connsiteY17" fmla="*/ 806768 h 1631633"/>
                <a:gd name="connsiteX18" fmla="*/ 396333 w 728344"/>
                <a:gd name="connsiteY18" fmla="*/ 782955 h 1631633"/>
                <a:gd name="connsiteX19" fmla="*/ 396333 w 728344"/>
                <a:gd name="connsiteY19" fmla="*/ 165735 h 1631633"/>
                <a:gd name="connsiteX20" fmla="*/ 367758 w 728344"/>
                <a:gd name="connsiteY20" fmla="*/ 141923 h 1631633"/>
                <a:gd name="connsiteX21" fmla="*/ 256315 w 728344"/>
                <a:gd name="connsiteY21" fmla="*/ 141923 h 1631633"/>
                <a:gd name="connsiteX22" fmla="*/ 227740 w 728344"/>
                <a:gd name="connsiteY22" fmla="*/ 165735 h 1631633"/>
                <a:gd name="connsiteX23" fmla="*/ 227740 w 728344"/>
                <a:gd name="connsiteY23" fmla="*/ 782955 h 1631633"/>
                <a:gd name="connsiteX24" fmla="*/ 256315 w 728344"/>
                <a:gd name="connsiteY24" fmla="*/ 806768 h 1631633"/>
                <a:gd name="connsiteX25" fmla="*/ 284890 w 728344"/>
                <a:gd name="connsiteY25" fmla="*/ 782955 h 1631633"/>
                <a:gd name="connsiteX26" fmla="*/ 284890 w 728344"/>
                <a:gd name="connsiteY26" fmla="*/ 165735 h 1631633"/>
                <a:gd name="connsiteX27" fmla="*/ 256315 w 728344"/>
                <a:gd name="connsiteY27" fmla="*/ 141923 h 1631633"/>
                <a:gd name="connsiteX28" fmla="*/ 144873 w 728344"/>
                <a:gd name="connsiteY28" fmla="*/ 141923 h 1631633"/>
                <a:gd name="connsiteX29" fmla="*/ 116298 w 728344"/>
                <a:gd name="connsiteY29" fmla="*/ 165735 h 1631633"/>
                <a:gd name="connsiteX30" fmla="*/ 116298 w 728344"/>
                <a:gd name="connsiteY30" fmla="*/ 782955 h 1631633"/>
                <a:gd name="connsiteX31" fmla="*/ 144873 w 728344"/>
                <a:gd name="connsiteY31" fmla="*/ 806768 h 1631633"/>
                <a:gd name="connsiteX32" fmla="*/ 173448 w 728344"/>
                <a:gd name="connsiteY32" fmla="*/ 782955 h 1631633"/>
                <a:gd name="connsiteX33" fmla="*/ 173448 w 728344"/>
                <a:gd name="connsiteY33" fmla="*/ 165735 h 1631633"/>
                <a:gd name="connsiteX34" fmla="*/ 144873 w 728344"/>
                <a:gd name="connsiteY34" fmla="*/ 141923 h 1631633"/>
                <a:gd name="connsiteX35" fmla="*/ 229646 w 728344"/>
                <a:gd name="connsiteY35" fmla="*/ 0 h 1631633"/>
                <a:gd name="connsiteX36" fmla="*/ 499203 w 728344"/>
                <a:gd name="connsiteY36" fmla="*/ 0 h 1631633"/>
                <a:gd name="connsiteX37" fmla="*/ 726851 w 728344"/>
                <a:gd name="connsiteY37" fmla="*/ 228600 h 1631633"/>
                <a:gd name="connsiteX38" fmla="*/ 688751 w 728344"/>
                <a:gd name="connsiteY38" fmla="*/ 783908 h 1631633"/>
                <a:gd name="connsiteX39" fmla="*/ 583976 w 728344"/>
                <a:gd name="connsiteY39" fmla="*/ 888683 h 1631633"/>
                <a:gd name="connsiteX40" fmla="*/ 412526 w 728344"/>
                <a:gd name="connsiteY40" fmla="*/ 888683 h 1631633"/>
                <a:gd name="connsiteX41" fmla="*/ 412526 w 728344"/>
                <a:gd name="connsiteY41" fmla="*/ 1631633 h 1631633"/>
                <a:gd name="connsiteX42" fmla="*/ 322038 w 728344"/>
                <a:gd name="connsiteY42" fmla="*/ 1631633 h 1631633"/>
                <a:gd name="connsiteX43" fmla="*/ 322038 w 728344"/>
                <a:gd name="connsiteY43" fmla="*/ 888683 h 1631633"/>
                <a:gd name="connsiteX44" fmla="*/ 143921 w 728344"/>
                <a:gd name="connsiteY44" fmla="*/ 888683 h 1631633"/>
                <a:gd name="connsiteX45" fmla="*/ 39146 w 728344"/>
                <a:gd name="connsiteY45" fmla="*/ 783908 h 1631633"/>
                <a:gd name="connsiteX46" fmla="*/ 1046 w 728344"/>
                <a:gd name="connsiteY46" fmla="*/ 228600 h 1631633"/>
                <a:gd name="connsiteX47" fmla="*/ 229646 w 728344"/>
                <a:gd name="connsiteY47" fmla="*/ 0 h 163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28344" h="1631633">
                  <a:moveTo>
                    <a:pt x="590643" y="141923"/>
                  </a:moveTo>
                  <a:cubicBezTo>
                    <a:pt x="575403" y="141923"/>
                    <a:pt x="562068" y="152400"/>
                    <a:pt x="562068" y="165735"/>
                  </a:cubicBezTo>
                  <a:lnTo>
                    <a:pt x="562068" y="782955"/>
                  </a:lnTo>
                  <a:cubicBezTo>
                    <a:pt x="562068" y="796290"/>
                    <a:pt x="574451" y="806768"/>
                    <a:pt x="590643" y="806768"/>
                  </a:cubicBezTo>
                  <a:cubicBezTo>
                    <a:pt x="605883" y="806768"/>
                    <a:pt x="619218" y="796290"/>
                    <a:pt x="619218" y="782955"/>
                  </a:cubicBezTo>
                  <a:lnTo>
                    <a:pt x="619218" y="165735"/>
                  </a:lnTo>
                  <a:cubicBezTo>
                    <a:pt x="619218" y="152400"/>
                    <a:pt x="606835" y="141923"/>
                    <a:pt x="590643" y="141923"/>
                  </a:cubicBezTo>
                  <a:close/>
                  <a:moveTo>
                    <a:pt x="479201" y="141923"/>
                  </a:moveTo>
                  <a:cubicBezTo>
                    <a:pt x="463960" y="141923"/>
                    <a:pt x="450626" y="152400"/>
                    <a:pt x="450626" y="165735"/>
                  </a:cubicBezTo>
                  <a:lnTo>
                    <a:pt x="450626" y="782955"/>
                  </a:lnTo>
                  <a:cubicBezTo>
                    <a:pt x="450626" y="796290"/>
                    <a:pt x="463008" y="806768"/>
                    <a:pt x="479201" y="806768"/>
                  </a:cubicBezTo>
                  <a:cubicBezTo>
                    <a:pt x="494440" y="806768"/>
                    <a:pt x="507776" y="796290"/>
                    <a:pt x="507776" y="782955"/>
                  </a:cubicBezTo>
                  <a:lnTo>
                    <a:pt x="507776" y="165735"/>
                  </a:lnTo>
                  <a:cubicBezTo>
                    <a:pt x="507776" y="152400"/>
                    <a:pt x="495393" y="141923"/>
                    <a:pt x="479201" y="141923"/>
                  </a:cubicBezTo>
                  <a:close/>
                  <a:moveTo>
                    <a:pt x="367758" y="141923"/>
                  </a:moveTo>
                  <a:cubicBezTo>
                    <a:pt x="352518" y="141923"/>
                    <a:pt x="339183" y="152400"/>
                    <a:pt x="339183" y="165735"/>
                  </a:cubicBezTo>
                  <a:lnTo>
                    <a:pt x="339183" y="782955"/>
                  </a:lnTo>
                  <a:cubicBezTo>
                    <a:pt x="339183" y="796290"/>
                    <a:pt x="351565" y="806768"/>
                    <a:pt x="367758" y="806768"/>
                  </a:cubicBezTo>
                  <a:cubicBezTo>
                    <a:pt x="382998" y="806768"/>
                    <a:pt x="396333" y="796290"/>
                    <a:pt x="396333" y="782955"/>
                  </a:cubicBezTo>
                  <a:lnTo>
                    <a:pt x="396333" y="165735"/>
                  </a:lnTo>
                  <a:cubicBezTo>
                    <a:pt x="396333" y="152400"/>
                    <a:pt x="383951" y="141923"/>
                    <a:pt x="367758" y="141923"/>
                  </a:cubicBezTo>
                  <a:close/>
                  <a:moveTo>
                    <a:pt x="256315" y="141923"/>
                  </a:moveTo>
                  <a:cubicBezTo>
                    <a:pt x="241076" y="141923"/>
                    <a:pt x="227740" y="152400"/>
                    <a:pt x="227740" y="165735"/>
                  </a:cubicBezTo>
                  <a:lnTo>
                    <a:pt x="227740" y="782955"/>
                  </a:lnTo>
                  <a:cubicBezTo>
                    <a:pt x="227740" y="796290"/>
                    <a:pt x="240123" y="806768"/>
                    <a:pt x="256315" y="806768"/>
                  </a:cubicBezTo>
                  <a:cubicBezTo>
                    <a:pt x="271555" y="806768"/>
                    <a:pt x="284890" y="796290"/>
                    <a:pt x="284890" y="782955"/>
                  </a:cubicBezTo>
                  <a:lnTo>
                    <a:pt x="284890" y="165735"/>
                  </a:lnTo>
                  <a:cubicBezTo>
                    <a:pt x="284890" y="152400"/>
                    <a:pt x="272508" y="141923"/>
                    <a:pt x="256315" y="141923"/>
                  </a:cubicBezTo>
                  <a:close/>
                  <a:moveTo>
                    <a:pt x="144873" y="141923"/>
                  </a:moveTo>
                  <a:cubicBezTo>
                    <a:pt x="129633" y="141923"/>
                    <a:pt x="116298" y="152400"/>
                    <a:pt x="116298" y="165735"/>
                  </a:cubicBezTo>
                  <a:lnTo>
                    <a:pt x="116298" y="782955"/>
                  </a:lnTo>
                  <a:cubicBezTo>
                    <a:pt x="116298" y="796290"/>
                    <a:pt x="128680" y="806768"/>
                    <a:pt x="144873" y="806768"/>
                  </a:cubicBezTo>
                  <a:cubicBezTo>
                    <a:pt x="160113" y="806768"/>
                    <a:pt x="173448" y="796290"/>
                    <a:pt x="173448" y="782955"/>
                  </a:cubicBezTo>
                  <a:lnTo>
                    <a:pt x="173448" y="165735"/>
                  </a:lnTo>
                  <a:cubicBezTo>
                    <a:pt x="173448" y="152400"/>
                    <a:pt x="161065" y="141923"/>
                    <a:pt x="144873" y="141923"/>
                  </a:cubicBezTo>
                  <a:close/>
                  <a:moveTo>
                    <a:pt x="229646" y="0"/>
                  </a:moveTo>
                  <a:lnTo>
                    <a:pt x="499203" y="0"/>
                  </a:lnTo>
                  <a:cubicBezTo>
                    <a:pt x="624933" y="0"/>
                    <a:pt x="743043" y="36195"/>
                    <a:pt x="726851" y="228600"/>
                  </a:cubicBezTo>
                  <a:lnTo>
                    <a:pt x="688751" y="783908"/>
                  </a:lnTo>
                  <a:cubicBezTo>
                    <a:pt x="688751" y="841058"/>
                    <a:pt x="642078" y="888683"/>
                    <a:pt x="583976" y="888683"/>
                  </a:cubicBezTo>
                  <a:lnTo>
                    <a:pt x="412526" y="888683"/>
                  </a:lnTo>
                  <a:lnTo>
                    <a:pt x="412526" y="1631633"/>
                  </a:lnTo>
                  <a:lnTo>
                    <a:pt x="322038" y="1631633"/>
                  </a:lnTo>
                  <a:lnTo>
                    <a:pt x="322038" y="888683"/>
                  </a:lnTo>
                  <a:lnTo>
                    <a:pt x="143921" y="888683"/>
                  </a:lnTo>
                  <a:cubicBezTo>
                    <a:pt x="86771" y="888683"/>
                    <a:pt x="39146" y="842010"/>
                    <a:pt x="39146" y="783908"/>
                  </a:cubicBezTo>
                  <a:lnTo>
                    <a:pt x="1046" y="228600"/>
                  </a:lnTo>
                  <a:cubicBezTo>
                    <a:pt x="-12290" y="34290"/>
                    <a:pt x="103915" y="0"/>
                    <a:pt x="229646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>
                <a:latin typeface="+mj-lt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74BE5A-BC21-41BB-AB78-B38848CF1CFB}"/>
                </a:ext>
              </a:extLst>
            </p:cNvPr>
            <p:cNvSpPr/>
            <p:nvPr/>
          </p:nvSpPr>
          <p:spPr>
            <a:xfrm>
              <a:off x="4273008" y="3907143"/>
              <a:ext cx="180975" cy="1162050"/>
            </a:xfrm>
            <a:custGeom>
              <a:avLst/>
              <a:gdLst>
                <a:gd name="connsiteX0" fmla="*/ 90488 w 180975"/>
                <a:gd name="connsiteY0" fmla="*/ 0 h 1162050"/>
                <a:gd name="connsiteX1" fmla="*/ 0 w 180975"/>
                <a:gd name="connsiteY1" fmla="*/ 90488 h 1162050"/>
                <a:gd name="connsiteX2" fmla="*/ 0 w 180975"/>
                <a:gd name="connsiteY2" fmla="*/ 1071563 h 1162050"/>
                <a:gd name="connsiteX3" fmla="*/ 90488 w 180975"/>
                <a:gd name="connsiteY3" fmla="*/ 1162050 h 1162050"/>
                <a:gd name="connsiteX4" fmla="*/ 180975 w 180975"/>
                <a:gd name="connsiteY4" fmla="*/ 1071563 h 1162050"/>
                <a:gd name="connsiteX5" fmla="*/ 180975 w 180975"/>
                <a:gd name="connsiteY5" fmla="*/ 90488 h 1162050"/>
                <a:gd name="connsiteX6" fmla="*/ 90488 w 180975"/>
                <a:gd name="connsiteY6" fmla="*/ 0 h 1162050"/>
                <a:gd name="connsiteX7" fmla="*/ 103822 w 180975"/>
                <a:gd name="connsiteY7" fmla="*/ 1086802 h 1162050"/>
                <a:gd name="connsiteX8" fmla="*/ 55245 w 180975"/>
                <a:gd name="connsiteY8" fmla="*/ 1063943 h 1162050"/>
                <a:gd name="connsiteX9" fmla="*/ 78105 w 180975"/>
                <a:gd name="connsiteY9" fmla="*/ 1015365 h 1162050"/>
                <a:gd name="connsiteX10" fmla="*/ 126683 w 180975"/>
                <a:gd name="connsiteY10" fmla="*/ 1038225 h 1162050"/>
                <a:gd name="connsiteX11" fmla="*/ 103822 w 180975"/>
                <a:gd name="connsiteY11" fmla="*/ 1086802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975" h="1162050">
                  <a:moveTo>
                    <a:pt x="90488" y="0"/>
                  </a:moveTo>
                  <a:cubicBezTo>
                    <a:pt x="40958" y="0"/>
                    <a:pt x="0" y="40958"/>
                    <a:pt x="0" y="90488"/>
                  </a:cubicBezTo>
                  <a:lnTo>
                    <a:pt x="0" y="1071563"/>
                  </a:lnTo>
                  <a:cubicBezTo>
                    <a:pt x="0" y="1121093"/>
                    <a:pt x="40958" y="1162050"/>
                    <a:pt x="90488" y="1162050"/>
                  </a:cubicBezTo>
                  <a:cubicBezTo>
                    <a:pt x="140017" y="1162050"/>
                    <a:pt x="180975" y="1121093"/>
                    <a:pt x="180975" y="1071563"/>
                  </a:cubicBezTo>
                  <a:lnTo>
                    <a:pt x="180975" y="90488"/>
                  </a:lnTo>
                  <a:cubicBezTo>
                    <a:pt x="180975" y="40005"/>
                    <a:pt x="140970" y="0"/>
                    <a:pt x="90488" y="0"/>
                  </a:cubicBezTo>
                  <a:close/>
                  <a:moveTo>
                    <a:pt x="103822" y="1086802"/>
                  </a:moveTo>
                  <a:cubicBezTo>
                    <a:pt x="83820" y="1094423"/>
                    <a:pt x="61913" y="1083945"/>
                    <a:pt x="55245" y="1063943"/>
                  </a:cubicBezTo>
                  <a:cubicBezTo>
                    <a:pt x="47625" y="1043940"/>
                    <a:pt x="58103" y="1022033"/>
                    <a:pt x="78105" y="1015365"/>
                  </a:cubicBezTo>
                  <a:cubicBezTo>
                    <a:pt x="98108" y="1008698"/>
                    <a:pt x="120015" y="1018223"/>
                    <a:pt x="126683" y="1038225"/>
                  </a:cubicBezTo>
                  <a:cubicBezTo>
                    <a:pt x="134303" y="1058227"/>
                    <a:pt x="123825" y="1080135"/>
                    <a:pt x="103822" y="108680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>
                <a:latin typeface="+mj-lt"/>
              </a:endParaRPr>
            </a:p>
          </p:txBody>
        </p:sp>
      </p:grpSp>
      <p:grpSp>
        <p:nvGrpSpPr>
          <p:cNvPr id="19" name="그룹 108">
            <a:extLst>
              <a:ext uri="{FF2B5EF4-FFF2-40B4-BE49-F238E27FC236}">
                <a16:creationId xmlns:a16="http://schemas.microsoft.com/office/drawing/2014/main" id="{EA1FE1A0-AB64-4F3D-AF69-2821199E08B8}"/>
              </a:ext>
            </a:extLst>
          </p:cNvPr>
          <p:cNvGrpSpPr/>
          <p:nvPr/>
        </p:nvGrpSpPr>
        <p:grpSpPr>
          <a:xfrm rot="20107294">
            <a:off x="3051304" y="3533293"/>
            <a:ext cx="486105" cy="554934"/>
            <a:chOff x="7322818" y="1544656"/>
            <a:chExt cx="2434437" cy="2779133"/>
          </a:xfrm>
          <a:solidFill>
            <a:schemeClr val="accent3"/>
          </a:solidFill>
        </p:grpSpPr>
        <p:sp>
          <p:nvSpPr>
            <p:cNvPr id="20" name="타원 109">
              <a:extLst>
                <a:ext uri="{FF2B5EF4-FFF2-40B4-BE49-F238E27FC236}">
                  <a16:creationId xmlns:a16="http://schemas.microsoft.com/office/drawing/2014/main" id="{39183D65-DBBE-442A-B1CE-9614ACA15D7D}"/>
                </a:ext>
              </a:extLst>
            </p:cNvPr>
            <p:cNvSpPr/>
            <p:nvPr/>
          </p:nvSpPr>
          <p:spPr>
            <a:xfrm rot="1023001">
              <a:off x="7882224" y="2424122"/>
              <a:ext cx="876262" cy="7206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1" name="타원 110">
              <a:extLst>
                <a:ext uri="{FF2B5EF4-FFF2-40B4-BE49-F238E27FC236}">
                  <a16:creationId xmlns:a16="http://schemas.microsoft.com/office/drawing/2014/main" id="{65A7BBCD-2AE6-41BE-87BC-62947BA6A0AC}"/>
                </a:ext>
              </a:extLst>
            </p:cNvPr>
            <p:cNvSpPr/>
            <p:nvPr/>
          </p:nvSpPr>
          <p:spPr>
            <a:xfrm rot="1023001">
              <a:off x="8340738" y="2465286"/>
              <a:ext cx="876262" cy="7206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2" name="자유형: 도형 111">
              <a:extLst>
                <a:ext uri="{FF2B5EF4-FFF2-40B4-BE49-F238E27FC236}">
                  <a16:creationId xmlns:a16="http://schemas.microsoft.com/office/drawing/2014/main" id="{5971BAC9-A5C9-4DA9-892D-FB0AA6760C90}"/>
                </a:ext>
              </a:extLst>
            </p:cNvPr>
            <p:cNvSpPr/>
            <p:nvPr/>
          </p:nvSpPr>
          <p:spPr>
            <a:xfrm>
              <a:off x="7870936" y="2805575"/>
              <a:ext cx="1345565" cy="1518214"/>
            </a:xfrm>
            <a:custGeom>
              <a:avLst/>
              <a:gdLst>
                <a:gd name="connsiteX0" fmla="*/ 854110 w 1396721"/>
                <a:gd name="connsiteY0" fmla="*/ 70339 h 1487156"/>
                <a:gd name="connsiteX1" fmla="*/ 854110 w 1396721"/>
                <a:gd name="connsiteY1" fmla="*/ 0 h 1487156"/>
                <a:gd name="connsiteX2" fmla="*/ 864158 w 1396721"/>
                <a:gd name="connsiteY2" fmla="*/ 472273 h 1487156"/>
                <a:gd name="connsiteX3" fmla="*/ 1165609 w 1396721"/>
                <a:gd name="connsiteY3" fmla="*/ 291403 h 1487156"/>
                <a:gd name="connsiteX4" fmla="*/ 1396721 w 1396721"/>
                <a:gd name="connsiteY4" fmla="*/ 462225 h 1487156"/>
                <a:gd name="connsiteX5" fmla="*/ 954593 w 1396721"/>
                <a:gd name="connsiteY5" fmla="*/ 693337 h 1487156"/>
                <a:gd name="connsiteX6" fmla="*/ 1034980 w 1396721"/>
                <a:gd name="connsiteY6" fmla="*/ 844062 h 1487156"/>
                <a:gd name="connsiteX7" fmla="*/ 813916 w 1396721"/>
                <a:gd name="connsiteY7" fmla="*/ 844062 h 1487156"/>
                <a:gd name="connsiteX8" fmla="*/ 793820 w 1396721"/>
                <a:gd name="connsiteY8" fmla="*/ 1165609 h 1487156"/>
                <a:gd name="connsiteX9" fmla="*/ 884255 w 1396721"/>
                <a:gd name="connsiteY9" fmla="*/ 1195754 h 1487156"/>
                <a:gd name="connsiteX10" fmla="*/ 763674 w 1396721"/>
                <a:gd name="connsiteY10" fmla="*/ 1487156 h 1487156"/>
                <a:gd name="connsiteX11" fmla="*/ 90435 w 1396721"/>
                <a:gd name="connsiteY11" fmla="*/ 1416818 h 1487156"/>
                <a:gd name="connsiteX12" fmla="*/ 60290 w 1396721"/>
                <a:gd name="connsiteY12" fmla="*/ 924449 h 1487156"/>
                <a:gd name="connsiteX13" fmla="*/ 180870 w 1396721"/>
                <a:gd name="connsiteY13" fmla="*/ 1024932 h 1487156"/>
                <a:gd name="connsiteX14" fmla="*/ 271305 w 1396721"/>
                <a:gd name="connsiteY14" fmla="*/ 703385 h 1487156"/>
                <a:gd name="connsiteX15" fmla="*/ 0 w 1396721"/>
                <a:gd name="connsiteY15" fmla="*/ 241161 h 1487156"/>
                <a:gd name="connsiteX16" fmla="*/ 301450 w 1396721"/>
                <a:gd name="connsiteY16" fmla="*/ 110532 h 1487156"/>
                <a:gd name="connsiteX17" fmla="*/ 452176 w 1396721"/>
                <a:gd name="connsiteY17" fmla="*/ 361741 h 1487156"/>
                <a:gd name="connsiteX18" fmla="*/ 522514 w 1396721"/>
                <a:gd name="connsiteY18" fmla="*/ 20097 h 1487156"/>
                <a:gd name="connsiteX19" fmla="*/ 823965 w 1396721"/>
                <a:gd name="connsiteY19" fmla="*/ 20097 h 1487156"/>
                <a:gd name="connsiteX0" fmla="*/ 854110 w 1396721"/>
                <a:gd name="connsiteY0" fmla="*/ 50242 h 1467059"/>
                <a:gd name="connsiteX1" fmla="*/ 864158 w 1396721"/>
                <a:gd name="connsiteY1" fmla="*/ 452176 h 1467059"/>
                <a:gd name="connsiteX2" fmla="*/ 1165609 w 1396721"/>
                <a:gd name="connsiteY2" fmla="*/ 271306 h 1467059"/>
                <a:gd name="connsiteX3" fmla="*/ 1396721 w 1396721"/>
                <a:gd name="connsiteY3" fmla="*/ 442128 h 1467059"/>
                <a:gd name="connsiteX4" fmla="*/ 954593 w 1396721"/>
                <a:gd name="connsiteY4" fmla="*/ 673240 h 1467059"/>
                <a:gd name="connsiteX5" fmla="*/ 1034980 w 1396721"/>
                <a:gd name="connsiteY5" fmla="*/ 823965 h 1467059"/>
                <a:gd name="connsiteX6" fmla="*/ 813916 w 1396721"/>
                <a:gd name="connsiteY6" fmla="*/ 823965 h 1467059"/>
                <a:gd name="connsiteX7" fmla="*/ 793820 w 1396721"/>
                <a:gd name="connsiteY7" fmla="*/ 1145512 h 1467059"/>
                <a:gd name="connsiteX8" fmla="*/ 884255 w 1396721"/>
                <a:gd name="connsiteY8" fmla="*/ 1175657 h 1467059"/>
                <a:gd name="connsiteX9" fmla="*/ 763674 w 1396721"/>
                <a:gd name="connsiteY9" fmla="*/ 1467059 h 1467059"/>
                <a:gd name="connsiteX10" fmla="*/ 90435 w 1396721"/>
                <a:gd name="connsiteY10" fmla="*/ 1396721 h 1467059"/>
                <a:gd name="connsiteX11" fmla="*/ 60290 w 1396721"/>
                <a:gd name="connsiteY11" fmla="*/ 904352 h 1467059"/>
                <a:gd name="connsiteX12" fmla="*/ 180870 w 1396721"/>
                <a:gd name="connsiteY12" fmla="*/ 1004835 h 1467059"/>
                <a:gd name="connsiteX13" fmla="*/ 271305 w 1396721"/>
                <a:gd name="connsiteY13" fmla="*/ 683288 h 1467059"/>
                <a:gd name="connsiteX14" fmla="*/ 0 w 1396721"/>
                <a:gd name="connsiteY14" fmla="*/ 221064 h 1467059"/>
                <a:gd name="connsiteX15" fmla="*/ 301450 w 1396721"/>
                <a:gd name="connsiteY15" fmla="*/ 90435 h 1467059"/>
                <a:gd name="connsiteX16" fmla="*/ 452176 w 1396721"/>
                <a:gd name="connsiteY16" fmla="*/ 341644 h 1467059"/>
                <a:gd name="connsiteX17" fmla="*/ 522514 w 1396721"/>
                <a:gd name="connsiteY17" fmla="*/ 0 h 1467059"/>
                <a:gd name="connsiteX18" fmla="*/ 823965 w 1396721"/>
                <a:gd name="connsiteY18" fmla="*/ 0 h 1467059"/>
                <a:gd name="connsiteX0" fmla="*/ 854110 w 1396721"/>
                <a:gd name="connsiteY0" fmla="*/ 50242 h 1467059"/>
                <a:gd name="connsiteX1" fmla="*/ 864158 w 1396721"/>
                <a:gd name="connsiteY1" fmla="*/ 452176 h 1467059"/>
                <a:gd name="connsiteX2" fmla="*/ 1165609 w 1396721"/>
                <a:gd name="connsiteY2" fmla="*/ 271306 h 1467059"/>
                <a:gd name="connsiteX3" fmla="*/ 1396721 w 1396721"/>
                <a:gd name="connsiteY3" fmla="*/ 442128 h 1467059"/>
                <a:gd name="connsiteX4" fmla="*/ 954593 w 1396721"/>
                <a:gd name="connsiteY4" fmla="*/ 673240 h 1467059"/>
                <a:gd name="connsiteX5" fmla="*/ 1034980 w 1396721"/>
                <a:gd name="connsiteY5" fmla="*/ 823965 h 1467059"/>
                <a:gd name="connsiteX6" fmla="*/ 813916 w 1396721"/>
                <a:gd name="connsiteY6" fmla="*/ 823965 h 1467059"/>
                <a:gd name="connsiteX7" fmla="*/ 793820 w 1396721"/>
                <a:gd name="connsiteY7" fmla="*/ 1145512 h 1467059"/>
                <a:gd name="connsiteX8" fmla="*/ 884255 w 1396721"/>
                <a:gd name="connsiteY8" fmla="*/ 1175657 h 1467059"/>
                <a:gd name="connsiteX9" fmla="*/ 763674 w 1396721"/>
                <a:gd name="connsiteY9" fmla="*/ 1467059 h 1467059"/>
                <a:gd name="connsiteX10" fmla="*/ 90435 w 1396721"/>
                <a:gd name="connsiteY10" fmla="*/ 1396721 h 1467059"/>
                <a:gd name="connsiteX11" fmla="*/ 60290 w 1396721"/>
                <a:gd name="connsiteY11" fmla="*/ 904352 h 1467059"/>
                <a:gd name="connsiteX12" fmla="*/ 180870 w 1396721"/>
                <a:gd name="connsiteY12" fmla="*/ 1004835 h 1467059"/>
                <a:gd name="connsiteX13" fmla="*/ 271305 w 1396721"/>
                <a:gd name="connsiteY13" fmla="*/ 683288 h 1467059"/>
                <a:gd name="connsiteX14" fmla="*/ 0 w 1396721"/>
                <a:gd name="connsiteY14" fmla="*/ 221064 h 1467059"/>
                <a:gd name="connsiteX15" fmla="*/ 301450 w 1396721"/>
                <a:gd name="connsiteY15" fmla="*/ 90435 h 1467059"/>
                <a:gd name="connsiteX16" fmla="*/ 452176 w 1396721"/>
                <a:gd name="connsiteY16" fmla="*/ 341644 h 1467059"/>
                <a:gd name="connsiteX17" fmla="*/ 522514 w 1396721"/>
                <a:gd name="connsiteY17" fmla="*/ 0 h 1467059"/>
                <a:gd name="connsiteX0" fmla="*/ 847716 w 1396721"/>
                <a:gd name="connsiteY0" fmla="*/ 0 h 1490352"/>
                <a:gd name="connsiteX1" fmla="*/ 864158 w 1396721"/>
                <a:gd name="connsiteY1" fmla="*/ 475469 h 1490352"/>
                <a:gd name="connsiteX2" fmla="*/ 1165609 w 1396721"/>
                <a:gd name="connsiteY2" fmla="*/ 294599 h 1490352"/>
                <a:gd name="connsiteX3" fmla="*/ 1396721 w 1396721"/>
                <a:gd name="connsiteY3" fmla="*/ 465421 h 1490352"/>
                <a:gd name="connsiteX4" fmla="*/ 954593 w 1396721"/>
                <a:gd name="connsiteY4" fmla="*/ 696533 h 1490352"/>
                <a:gd name="connsiteX5" fmla="*/ 1034980 w 1396721"/>
                <a:gd name="connsiteY5" fmla="*/ 847258 h 1490352"/>
                <a:gd name="connsiteX6" fmla="*/ 813916 w 1396721"/>
                <a:gd name="connsiteY6" fmla="*/ 847258 h 1490352"/>
                <a:gd name="connsiteX7" fmla="*/ 793820 w 1396721"/>
                <a:gd name="connsiteY7" fmla="*/ 1168805 h 1490352"/>
                <a:gd name="connsiteX8" fmla="*/ 884255 w 1396721"/>
                <a:gd name="connsiteY8" fmla="*/ 1198950 h 1490352"/>
                <a:gd name="connsiteX9" fmla="*/ 763674 w 1396721"/>
                <a:gd name="connsiteY9" fmla="*/ 1490352 h 1490352"/>
                <a:gd name="connsiteX10" fmla="*/ 90435 w 1396721"/>
                <a:gd name="connsiteY10" fmla="*/ 1420014 h 1490352"/>
                <a:gd name="connsiteX11" fmla="*/ 60290 w 1396721"/>
                <a:gd name="connsiteY11" fmla="*/ 927645 h 1490352"/>
                <a:gd name="connsiteX12" fmla="*/ 180870 w 1396721"/>
                <a:gd name="connsiteY12" fmla="*/ 1028128 h 1490352"/>
                <a:gd name="connsiteX13" fmla="*/ 271305 w 1396721"/>
                <a:gd name="connsiteY13" fmla="*/ 706581 h 1490352"/>
                <a:gd name="connsiteX14" fmla="*/ 0 w 1396721"/>
                <a:gd name="connsiteY14" fmla="*/ 244357 h 1490352"/>
                <a:gd name="connsiteX15" fmla="*/ 301450 w 1396721"/>
                <a:gd name="connsiteY15" fmla="*/ 113728 h 1490352"/>
                <a:gd name="connsiteX16" fmla="*/ 452176 w 1396721"/>
                <a:gd name="connsiteY16" fmla="*/ 364937 h 1490352"/>
                <a:gd name="connsiteX17" fmla="*/ 522514 w 1396721"/>
                <a:gd name="connsiteY17" fmla="*/ 23293 h 1490352"/>
                <a:gd name="connsiteX0" fmla="*/ 847716 w 1396721"/>
                <a:gd name="connsiteY0" fmla="*/ 40651 h 1531003"/>
                <a:gd name="connsiteX1" fmla="*/ 864158 w 1396721"/>
                <a:gd name="connsiteY1" fmla="*/ 516120 h 1531003"/>
                <a:gd name="connsiteX2" fmla="*/ 1165609 w 1396721"/>
                <a:gd name="connsiteY2" fmla="*/ 335250 h 1531003"/>
                <a:gd name="connsiteX3" fmla="*/ 1396721 w 1396721"/>
                <a:gd name="connsiteY3" fmla="*/ 506072 h 1531003"/>
                <a:gd name="connsiteX4" fmla="*/ 954593 w 1396721"/>
                <a:gd name="connsiteY4" fmla="*/ 737184 h 1531003"/>
                <a:gd name="connsiteX5" fmla="*/ 1034980 w 1396721"/>
                <a:gd name="connsiteY5" fmla="*/ 887909 h 1531003"/>
                <a:gd name="connsiteX6" fmla="*/ 813916 w 1396721"/>
                <a:gd name="connsiteY6" fmla="*/ 887909 h 1531003"/>
                <a:gd name="connsiteX7" fmla="*/ 793820 w 1396721"/>
                <a:gd name="connsiteY7" fmla="*/ 1209456 h 1531003"/>
                <a:gd name="connsiteX8" fmla="*/ 884255 w 1396721"/>
                <a:gd name="connsiteY8" fmla="*/ 1239601 h 1531003"/>
                <a:gd name="connsiteX9" fmla="*/ 763674 w 1396721"/>
                <a:gd name="connsiteY9" fmla="*/ 1531003 h 1531003"/>
                <a:gd name="connsiteX10" fmla="*/ 90435 w 1396721"/>
                <a:gd name="connsiteY10" fmla="*/ 1460665 h 1531003"/>
                <a:gd name="connsiteX11" fmla="*/ 60290 w 1396721"/>
                <a:gd name="connsiteY11" fmla="*/ 968296 h 1531003"/>
                <a:gd name="connsiteX12" fmla="*/ 180870 w 1396721"/>
                <a:gd name="connsiteY12" fmla="*/ 1068779 h 1531003"/>
                <a:gd name="connsiteX13" fmla="*/ 271305 w 1396721"/>
                <a:gd name="connsiteY13" fmla="*/ 747232 h 1531003"/>
                <a:gd name="connsiteX14" fmla="*/ 0 w 1396721"/>
                <a:gd name="connsiteY14" fmla="*/ 285008 h 1531003"/>
                <a:gd name="connsiteX15" fmla="*/ 301450 w 1396721"/>
                <a:gd name="connsiteY15" fmla="*/ 154379 h 1531003"/>
                <a:gd name="connsiteX16" fmla="*/ 452176 w 1396721"/>
                <a:gd name="connsiteY16" fmla="*/ 405588 h 1531003"/>
                <a:gd name="connsiteX17" fmla="*/ 557683 w 1396721"/>
                <a:gd name="connsiteY17" fmla="*/ 0 h 1531003"/>
                <a:gd name="connsiteX0" fmla="*/ 847716 w 1396721"/>
                <a:gd name="connsiteY0" fmla="*/ 40651 h 1531003"/>
                <a:gd name="connsiteX1" fmla="*/ 864158 w 1396721"/>
                <a:gd name="connsiteY1" fmla="*/ 516120 h 1531003"/>
                <a:gd name="connsiteX2" fmla="*/ 1165609 w 1396721"/>
                <a:gd name="connsiteY2" fmla="*/ 335250 h 1531003"/>
                <a:gd name="connsiteX3" fmla="*/ 1396721 w 1396721"/>
                <a:gd name="connsiteY3" fmla="*/ 506072 h 1531003"/>
                <a:gd name="connsiteX4" fmla="*/ 954593 w 1396721"/>
                <a:gd name="connsiteY4" fmla="*/ 737184 h 1531003"/>
                <a:gd name="connsiteX5" fmla="*/ 1034980 w 1396721"/>
                <a:gd name="connsiteY5" fmla="*/ 887909 h 1531003"/>
                <a:gd name="connsiteX6" fmla="*/ 813916 w 1396721"/>
                <a:gd name="connsiteY6" fmla="*/ 887909 h 1531003"/>
                <a:gd name="connsiteX7" fmla="*/ 793820 w 1396721"/>
                <a:gd name="connsiteY7" fmla="*/ 1209456 h 1531003"/>
                <a:gd name="connsiteX8" fmla="*/ 884255 w 1396721"/>
                <a:gd name="connsiteY8" fmla="*/ 1239601 h 1531003"/>
                <a:gd name="connsiteX9" fmla="*/ 763674 w 1396721"/>
                <a:gd name="connsiteY9" fmla="*/ 1531003 h 1531003"/>
                <a:gd name="connsiteX10" fmla="*/ 90435 w 1396721"/>
                <a:gd name="connsiteY10" fmla="*/ 1460665 h 1531003"/>
                <a:gd name="connsiteX11" fmla="*/ 60290 w 1396721"/>
                <a:gd name="connsiteY11" fmla="*/ 968296 h 1531003"/>
                <a:gd name="connsiteX12" fmla="*/ 180870 w 1396721"/>
                <a:gd name="connsiteY12" fmla="*/ 1068779 h 1531003"/>
                <a:gd name="connsiteX13" fmla="*/ 271305 w 1396721"/>
                <a:gd name="connsiteY13" fmla="*/ 747232 h 1531003"/>
                <a:gd name="connsiteX14" fmla="*/ 0 w 1396721"/>
                <a:gd name="connsiteY14" fmla="*/ 285008 h 1531003"/>
                <a:gd name="connsiteX15" fmla="*/ 301450 w 1396721"/>
                <a:gd name="connsiteY15" fmla="*/ 154379 h 1531003"/>
                <a:gd name="connsiteX16" fmla="*/ 452176 w 1396721"/>
                <a:gd name="connsiteY16" fmla="*/ 405588 h 1531003"/>
                <a:gd name="connsiteX17" fmla="*/ 557683 w 1396721"/>
                <a:gd name="connsiteY17" fmla="*/ 0 h 1531003"/>
                <a:gd name="connsiteX0" fmla="*/ 847716 w 1396721"/>
                <a:gd name="connsiteY0" fmla="*/ 40651 h 1531003"/>
                <a:gd name="connsiteX1" fmla="*/ 864158 w 1396721"/>
                <a:gd name="connsiteY1" fmla="*/ 516120 h 1531003"/>
                <a:gd name="connsiteX2" fmla="*/ 1165609 w 1396721"/>
                <a:gd name="connsiteY2" fmla="*/ 335250 h 1531003"/>
                <a:gd name="connsiteX3" fmla="*/ 1396721 w 1396721"/>
                <a:gd name="connsiteY3" fmla="*/ 506072 h 1531003"/>
                <a:gd name="connsiteX4" fmla="*/ 954593 w 1396721"/>
                <a:gd name="connsiteY4" fmla="*/ 737184 h 1531003"/>
                <a:gd name="connsiteX5" fmla="*/ 1034980 w 1396721"/>
                <a:gd name="connsiteY5" fmla="*/ 887909 h 1531003"/>
                <a:gd name="connsiteX6" fmla="*/ 813916 w 1396721"/>
                <a:gd name="connsiteY6" fmla="*/ 887909 h 1531003"/>
                <a:gd name="connsiteX7" fmla="*/ 793820 w 1396721"/>
                <a:gd name="connsiteY7" fmla="*/ 1209456 h 1531003"/>
                <a:gd name="connsiteX8" fmla="*/ 884255 w 1396721"/>
                <a:gd name="connsiteY8" fmla="*/ 1239601 h 1531003"/>
                <a:gd name="connsiteX9" fmla="*/ 763674 w 1396721"/>
                <a:gd name="connsiteY9" fmla="*/ 1531003 h 1531003"/>
                <a:gd name="connsiteX10" fmla="*/ 90435 w 1396721"/>
                <a:gd name="connsiteY10" fmla="*/ 1460665 h 1531003"/>
                <a:gd name="connsiteX11" fmla="*/ 60290 w 1396721"/>
                <a:gd name="connsiteY11" fmla="*/ 968296 h 1531003"/>
                <a:gd name="connsiteX12" fmla="*/ 180870 w 1396721"/>
                <a:gd name="connsiteY12" fmla="*/ 1068779 h 1531003"/>
                <a:gd name="connsiteX13" fmla="*/ 271305 w 1396721"/>
                <a:gd name="connsiteY13" fmla="*/ 747232 h 1531003"/>
                <a:gd name="connsiteX14" fmla="*/ 0 w 1396721"/>
                <a:gd name="connsiteY14" fmla="*/ 285008 h 1531003"/>
                <a:gd name="connsiteX15" fmla="*/ 301450 w 1396721"/>
                <a:gd name="connsiteY15" fmla="*/ 154379 h 1531003"/>
                <a:gd name="connsiteX16" fmla="*/ 452176 w 1396721"/>
                <a:gd name="connsiteY16" fmla="*/ 405588 h 1531003"/>
                <a:gd name="connsiteX17" fmla="*/ 557683 w 1396721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50698 w 1387129"/>
                <a:gd name="connsiteY11" fmla="*/ 968296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80843 w 1387129"/>
                <a:gd name="connsiteY10" fmla="*/ 1460665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96829 w 1387129"/>
                <a:gd name="connsiteY10" fmla="*/ 1435087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122407 w 1387129"/>
                <a:gd name="connsiteY10" fmla="*/ 1521411 h 1531003"/>
                <a:gd name="connsiteX11" fmla="*/ 82670 w 1387129"/>
                <a:gd name="connsiteY11" fmla="*/ 98428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122407 w 1387129"/>
                <a:gd name="connsiteY10" fmla="*/ 1521411 h 1531003"/>
                <a:gd name="connsiteX11" fmla="*/ 92261 w 1387129"/>
                <a:gd name="connsiteY11" fmla="*/ 1086592 h 1531003"/>
                <a:gd name="connsiteX12" fmla="*/ 171278 w 1387129"/>
                <a:gd name="connsiteY12" fmla="*/ 1068779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122407 w 1387129"/>
                <a:gd name="connsiteY10" fmla="*/ 1521411 h 1531003"/>
                <a:gd name="connsiteX11" fmla="*/ 92261 w 1387129"/>
                <a:gd name="connsiteY11" fmla="*/ 1086592 h 1531003"/>
                <a:gd name="connsiteX12" fmla="*/ 216039 w 1387129"/>
                <a:gd name="connsiteY12" fmla="*/ 1206258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208731 w 1387129"/>
                <a:gd name="connsiteY10" fmla="*/ 1505425 h 1531003"/>
                <a:gd name="connsiteX11" fmla="*/ 92261 w 1387129"/>
                <a:gd name="connsiteY11" fmla="*/ 1086592 h 1531003"/>
                <a:gd name="connsiteX12" fmla="*/ 216039 w 1387129"/>
                <a:gd name="connsiteY12" fmla="*/ 1206258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208731 w 1387129"/>
                <a:gd name="connsiteY10" fmla="*/ 1505425 h 1531003"/>
                <a:gd name="connsiteX11" fmla="*/ 146613 w 1387129"/>
                <a:gd name="connsiteY11" fmla="*/ 1166522 h 1531003"/>
                <a:gd name="connsiteX12" fmla="*/ 216039 w 1387129"/>
                <a:gd name="connsiteY12" fmla="*/ 1206258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208731 w 1387129"/>
                <a:gd name="connsiteY10" fmla="*/ 1505425 h 1531003"/>
                <a:gd name="connsiteX11" fmla="*/ 146613 w 1387129"/>
                <a:gd name="connsiteY11" fmla="*/ 1166522 h 1531003"/>
                <a:gd name="connsiteX12" fmla="*/ 209645 w 1387129"/>
                <a:gd name="connsiteY12" fmla="*/ 1196667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31003"/>
                <a:gd name="connsiteX1" fmla="*/ 854566 w 1387129"/>
                <a:gd name="connsiteY1" fmla="*/ 516120 h 1531003"/>
                <a:gd name="connsiteX2" fmla="*/ 1156017 w 1387129"/>
                <a:gd name="connsiteY2" fmla="*/ 335250 h 1531003"/>
                <a:gd name="connsiteX3" fmla="*/ 1387129 w 1387129"/>
                <a:gd name="connsiteY3" fmla="*/ 506072 h 1531003"/>
                <a:gd name="connsiteX4" fmla="*/ 945001 w 1387129"/>
                <a:gd name="connsiteY4" fmla="*/ 737184 h 1531003"/>
                <a:gd name="connsiteX5" fmla="*/ 1025388 w 1387129"/>
                <a:gd name="connsiteY5" fmla="*/ 887909 h 1531003"/>
                <a:gd name="connsiteX6" fmla="*/ 804324 w 1387129"/>
                <a:gd name="connsiteY6" fmla="*/ 887909 h 1531003"/>
                <a:gd name="connsiteX7" fmla="*/ 784228 w 1387129"/>
                <a:gd name="connsiteY7" fmla="*/ 1209456 h 1531003"/>
                <a:gd name="connsiteX8" fmla="*/ 874663 w 1387129"/>
                <a:gd name="connsiteY8" fmla="*/ 1239601 h 1531003"/>
                <a:gd name="connsiteX9" fmla="*/ 754082 w 1387129"/>
                <a:gd name="connsiteY9" fmla="*/ 1531003 h 1531003"/>
                <a:gd name="connsiteX10" fmla="*/ 208731 w 1387129"/>
                <a:gd name="connsiteY10" fmla="*/ 1505425 h 1531003"/>
                <a:gd name="connsiteX11" fmla="*/ 146613 w 1387129"/>
                <a:gd name="connsiteY11" fmla="*/ 1166522 h 1531003"/>
                <a:gd name="connsiteX12" fmla="*/ 209645 w 1387129"/>
                <a:gd name="connsiteY12" fmla="*/ 1196667 h 1531003"/>
                <a:gd name="connsiteX13" fmla="*/ 261713 w 1387129"/>
                <a:gd name="connsiteY13" fmla="*/ 747232 h 1531003"/>
                <a:gd name="connsiteX14" fmla="*/ 0 w 1387129"/>
                <a:gd name="connsiteY14" fmla="*/ 278613 h 1531003"/>
                <a:gd name="connsiteX15" fmla="*/ 291858 w 1387129"/>
                <a:gd name="connsiteY15" fmla="*/ 154379 h 1531003"/>
                <a:gd name="connsiteX16" fmla="*/ 442584 w 1387129"/>
                <a:gd name="connsiteY16" fmla="*/ 405588 h 1531003"/>
                <a:gd name="connsiteX17" fmla="*/ 548091 w 1387129"/>
                <a:gd name="connsiteY17" fmla="*/ 0 h 1531003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74663 w 1387129"/>
                <a:gd name="connsiteY8" fmla="*/ 1239601 h 1518214"/>
                <a:gd name="connsiteX9" fmla="*/ 754082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74663 w 1387129"/>
                <a:gd name="connsiteY8" fmla="*/ 1239601 h 1518214"/>
                <a:gd name="connsiteX9" fmla="*/ 754082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74663 w 1387129"/>
                <a:gd name="connsiteY8" fmla="*/ 1239601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1025388 w 1387129"/>
                <a:gd name="connsiteY5" fmla="*/ 887909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945001 w 1387129"/>
                <a:gd name="connsiteY4" fmla="*/ 737184 h 1518214"/>
                <a:gd name="connsiteX5" fmla="*/ 983824 w 1387129"/>
                <a:gd name="connsiteY5" fmla="*/ 881515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83824 w 1387129"/>
                <a:gd name="connsiteY5" fmla="*/ 881515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83824 w 1387129"/>
                <a:gd name="connsiteY5" fmla="*/ 881515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07091 w 1387129"/>
                <a:gd name="connsiteY5" fmla="*/ 89110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07091 w 1387129"/>
                <a:gd name="connsiteY5" fmla="*/ 89110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07091 w 1387129"/>
                <a:gd name="connsiteY5" fmla="*/ 89110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07091 w 1387129"/>
                <a:gd name="connsiteY5" fmla="*/ 89110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04324 w 1387129"/>
                <a:gd name="connsiteY6" fmla="*/ 887909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23077 w 1387129"/>
                <a:gd name="connsiteY5" fmla="*/ 833557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261713 w 1387129"/>
                <a:gd name="connsiteY13" fmla="*/ 747232 h 1518214"/>
                <a:gd name="connsiteX14" fmla="*/ 0 w 1387129"/>
                <a:gd name="connsiteY14" fmla="*/ 278613 h 1518214"/>
                <a:gd name="connsiteX15" fmla="*/ 291858 w 1387129"/>
                <a:gd name="connsiteY15" fmla="*/ 154379 h 1518214"/>
                <a:gd name="connsiteX16" fmla="*/ 442584 w 1387129"/>
                <a:gd name="connsiteY16" fmla="*/ 405588 h 1518214"/>
                <a:gd name="connsiteX17" fmla="*/ 548091 w 1387129"/>
                <a:gd name="connsiteY17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81314 w 1387129"/>
                <a:gd name="connsiteY13" fmla="*/ 735052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81314 w 1387129"/>
                <a:gd name="connsiteY13" fmla="*/ 735052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81314 w 1387129"/>
                <a:gd name="connsiteY13" fmla="*/ 735052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81314 w 1387129"/>
                <a:gd name="connsiteY13" fmla="*/ 735052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65071 w 1387129"/>
                <a:gd name="connsiteY4" fmla="*/ 743579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6705 w 1387129"/>
                <a:gd name="connsiteY4" fmla="*/ 746776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19880 w 1387129"/>
                <a:gd name="connsiteY5" fmla="*/ 81117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23077 w 1387129"/>
                <a:gd name="connsiteY5" fmla="*/ 78879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23077 w 1387129"/>
                <a:gd name="connsiteY5" fmla="*/ 78879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23077 w 1387129"/>
                <a:gd name="connsiteY5" fmla="*/ 788796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10288 w 1387129"/>
                <a:gd name="connsiteY5" fmla="*/ 785598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87129"/>
                <a:gd name="connsiteY0" fmla="*/ 40651 h 1518214"/>
                <a:gd name="connsiteX1" fmla="*/ 854566 w 1387129"/>
                <a:gd name="connsiteY1" fmla="*/ 516120 h 1518214"/>
                <a:gd name="connsiteX2" fmla="*/ 1156017 w 1387129"/>
                <a:gd name="connsiteY2" fmla="*/ 335250 h 1518214"/>
                <a:gd name="connsiteX3" fmla="*/ 1387129 w 1387129"/>
                <a:gd name="connsiteY3" fmla="*/ 506072 h 1518214"/>
                <a:gd name="connsiteX4" fmla="*/ 823508 w 1387129"/>
                <a:gd name="connsiteY4" fmla="*/ 765960 h 1518214"/>
                <a:gd name="connsiteX5" fmla="*/ 910288 w 1387129"/>
                <a:gd name="connsiteY5" fmla="*/ 785598 h 1518214"/>
                <a:gd name="connsiteX6" fmla="*/ 813915 w 1387129"/>
                <a:gd name="connsiteY6" fmla="*/ 833556 h 1518214"/>
                <a:gd name="connsiteX7" fmla="*/ 784228 w 1387129"/>
                <a:gd name="connsiteY7" fmla="*/ 1209456 h 1518214"/>
                <a:gd name="connsiteX8" fmla="*/ 849085 w 1387129"/>
                <a:gd name="connsiteY8" fmla="*/ 1214024 h 1518214"/>
                <a:gd name="connsiteX9" fmla="*/ 741293 w 1387129"/>
                <a:gd name="connsiteY9" fmla="*/ 1518214 h 1518214"/>
                <a:gd name="connsiteX10" fmla="*/ 208731 w 1387129"/>
                <a:gd name="connsiteY10" fmla="*/ 1505425 h 1518214"/>
                <a:gd name="connsiteX11" fmla="*/ 146613 w 1387129"/>
                <a:gd name="connsiteY11" fmla="*/ 1166522 h 1518214"/>
                <a:gd name="connsiteX12" fmla="*/ 209645 w 1387129"/>
                <a:gd name="connsiteY12" fmla="*/ 1196667 h 1518214"/>
                <a:gd name="connsiteX13" fmla="*/ 178117 w 1387129"/>
                <a:gd name="connsiteY13" fmla="*/ 715869 h 1518214"/>
                <a:gd name="connsiteX14" fmla="*/ 261713 w 1387129"/>
                <a:gd name="connsiteY14" fmla="*/ 747232 h 1518214"/>
                <a:gd name="connsiteX15" fmla="*/ 0 w 1387129"/>
                <a:gd name="connsiteY15" fmla="*/ 278613 h 1518214"/>
                <a:gd name="connsiteX16" fmla="*/ 291858 w 1387129"/>
                <a:gd name="connsiteY16" fmla="*/ 154379 h 1518214"/>
                <a:gd name="connsiteX17" fmla="*/ 442584 w 1387129"/>
                <a:gd name="connsiteY17" fmla="*/ 405588 h 1518214"/>
                <a:gd name="connsiteX18" fmla="*/ 548091 w 1387129"/>
                <a:gd name="connsiteY18" fmla="*/ 0 h 1518214"/>
                <a:gd name="connsiteX0" fmla="*/ 838124 w 1374340"/>
                <a:gd name="connsiteY0" fmla="*/ 40651 h 1518214"/>
                <a:gd name="connsiteX1" fmla="*/ 854566 w 1374340"/>
                <a:gd name="connsiteY1" fmla="*/ 516120 h 1518214"/>
                <a:gd name="connsiteX2" fmla="*/ 1156017 w 1374340"/>
                <a:gd name="connsiteY2" fmla="*/ 335250 h 1518214"/>
                <a:gd name="connsiteX3" fmla="*/ 1374340 w 1374340"/>
                <a:gd name="connsiteY3" fmla="*/ 509269 h 1518214"/>
                <a:gd name="connsiteX4" fmla="*/ 823508 w 1374340"/>
                <a:gd name="connsiteY4" fmla="*/ 765960 h 1518214"/>
                <a:gd name="connsiteX5" fmla="*/ 910288 w 1374340"/>
                <a:gd name="connsiteY5" fmla="*/ 785598 h 1518214"/>
                <a:gd name="connsiteX6" fmla="*/ 813915 w 1374340"/>
                <a:gd name="connsiteY6" fmla="*/ 833556 h 1518214"/>
                <a:gd name="connsiteX7" fmla="*/ 784228 w 1374340"/>
                <a:gd name="connsiteY7" fmla="*/ 1209456 h 1518214"/>
                <a:gd name="connsiteX8" fmla="*/ 849085 w 1374340"/>
                <a:gd name="connsiteY8" fmla="*/ 1214024 h 1518214"/>
                <a:gd name="connsiteX9" fmla="*/ 741293 w 1374340"/>
                <a:gd name="connsiteY9" fmla="*/ 1518214 h 1518214"/>
                <a:gd name="connsiteX10" fmla="*/ 208731 w 1374340"/>
                <a:gd name="connsiteY10" fmla="*/ 1505425 h 1518214"/>
                <a:gd name="connsiteX11" fmla="*/ 146613 w 1374340"/>
                <a:gd name="connsiteY11" fmla="*/ 1166522 h 1518214"/>
                <a:gd name="connsiteX12" fmla="*/ 209645 w 1374340"/>
                <a:gd name="connsiteY12" fmla="*/ 1196667 h 1518214"/>
                <a:gd name="connsiteX13" fmla="*/ 178117 w 1374340"/>
                <a:gd name="connsiteY13" fmla="*/ 715869 h 1518214"/>
                <a:gd name="connsiteX14" fmla="*/ 261713 w 1374340"/>
                <a:gd name="connsiteY14" fmla="*/ 747232 h 1518214"/>
                <a:gd name="connsiteX15" fmla="*/ 0 w 1374340"/>
                <a:gd name="connsiteY15" fmla="*/ 278613 h 1518214"/>
                <a:gd name="connsiteX16" fmla="*/ 291858 w 1374340"/>
                <a:gd name="connsiteY16" fmla="*/ 154379 h 1518214"/>
                <a:gd name="connsiteX17" fmla="*/ 442584 w 1374340"/>
                <a:gd name="connsiteY17" fmla="*/ 405588 h 1518214"/>
                <a:gd name="connsiteX18" fmla="*/ 548091 w 1374340"/>
                <a:gd name="connsiteY18" fmla="*/ 0 h 1518214"/>
                <a:gd name="connsiteX0" fmla="*/ 838124 w 1374340"/>
                <a:gd name="connsiteY0" fmla="*/ 40651 h 1518214"/>
                <a:gd name="connsiteX1" fmla="*/ 854566 w 1374340"/>
                <a:gd name="connsiteY1" fmla="*/ 516120 h 1518214"/>
                <a:gd name="connsiteX2" fmla="*/ 1156017 w 1374340"/>
                <a:gd name="connsiteY2" fmla="*/ 335250 h 1518214"/>
                <a:gd name="connsiteX3" fmla="*/ 1374340 w 1374340"/>
                <a:gd name="connsiteY3" fmla="*/ 509269 h 1518214"/>
                <a:gd name="connsiteX4" fmla="*/ 823508 w 1374340"/>
                <a:gd name="connsiteY4" fmla="*/ 765960 h 1518214"/>
                <a:gd name="connsiteX5" fmla="*/ 910288 w 1374340"/>
                <a:gd name="connsiteY5" fmla="*/ 785598 h 1518214"/>
                <a:gd name="connsiteX6" fmla="*/ 813915 w 1374340"/>
                <a:gd name="connsiteY6" fmla="*/ 833556 h 1518214"/>
                <a:gd name="connsiteX7" fmla="*/ 784228 w 1374340"/>
                <a:gd name="connsiteY7" fmla="*/ 1209456 h 1518214"/>
                <a:gd name="connsiteX8" fmla="*/ 849085 w 1374340"/>
                <a:gd name="connsiteY8" fmla="*/ 1214024 h 1518214"/>
                <a:gd name="connsiteX9" fmla="*/ 741293 w 1374340"/>
                <a:gd name="connsiteY9" fmla="*/ 1518214 h 1518214"/>
                <a:gd name="connsiteX10" fmla="*/ 208731 w 1374340"/>
                <a:gd name="connsiteY10" fmla="*/ 1505425 h 1518214"/>
                <a:gd name="connsiteX11" fmla="*/ 146613 w 1374340"/>
                <a:gd name="connsiteY11" fmla="*/ 1166522 h 1518214"/>
                <a:gd name="connsiteX12" fmla="*/ 209645 w 1374340"/>
                <a:gd name="connsiteY12" fmla="*/ 1196667 h 1518214"/>
                <a:gd name="connsiteX13" fmla="*/ 178117 w 1374340"/>
                <a:gd name="connsiteY13" fmla="*/ 715869 h 1518214"/>
                <a:gd name="connsiteX14" fmla="*/ 261713 w 1374340"/>
                <a:gd name="connsiteY14" fmla="*/ 747232 h 1518214"/>
                <a:gd name="connsiteX15" fmla="*/ 0 w 1374340"/>
                <a:gd name="connsiteY15" fmla="*/ 278613 h 1518214"/>
                <a:gd name="connsiteX16" fmla="*/ 291858 w 1374340"/>
                <a:gd name="connsiteY16" fmla="*/ 154379 h 1518214"/>
                <a:gd name="connsiteX17" fmla="*/ 442584 w 1374340"/>
                <a:gd name="connsiteY17" fmla="*/ 405588 h 1518214"/>
                <a:gd name="connsiteX18" fmla="*/ 548091 w 1374340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8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8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26382"/>
                <a:gd name="connsiteY0" fmla="*/ 40651 h 1518214"/>
                <a:gd name="connsiteX1" fmla="*/ 854566 w 1326382"/>
                <a:gd name="connsiteY1" fmla="*/ 516120 h 1518214"/>
                <a:gd name="connsiteX2" fmla="*/ 1156017 w 1326382"/>
                <a:gd name="connsiteY2" fmla="*/ 335250 h 1518214"/>
                <a:gd name="connsiteX3" fmla="*/ 1326382 w 1326382"/>
                <a:gd name="connsiteY3" fmla="*/ 442128 h 1518214"/>
                <a:gd name="connsiteX4" fmla="*/ 823508 w 1326382"/>
                <a:gd name="connsiteY4" fmla="*/ 765960 h 1518214"/>
                <a:gd name="connsiteX5" fmla="*/ 910288 w 1326382"/>
                <a:gd name="connsiteY5" fmla="*/ 785598 h 1518214"/>
                <a:gd name="connsiteX6" fmla="*/ 813915 w 1326382"/>
                <a:gd name="connsiteY6" fmla="*/ 833556 h 1518214"/>
                <a:gd name="connsiteX7" fmla="*/ 784228 w 1326382"/>
                <a:gd name="connsiteY7" fmla="*/ 1209456 h 1518214"/>
                <a:gd name="connsiteX8" fmla="*/ 849085 w 1326382"/>
                <a:gd name="connsiteY8" fmla="*/ 1214024 h 1518214"/>
                <a:gd name="connsiteX9" fmla="*/ 741293 w 1326382"/>
                <a:gd name="connsiteY9" fmla="*/ 1518214 h 1518214"/>
                <a:gd name="connsiteX10" fmla="*/ 208731 w 1326382"/>
                <a:gd name="connsiteY10" fmla="*/ 1505425 h 1518214"/>
                <a:gd name="connsiteX11" fmla="*/ 146613 w 1326382"/>
                <a:gd name="connsiteY11" fmla="*/ 1166522 h 1518214"/>
                <a:gd name="connsiteX12" fmla="*/ 209645 w 1326382"/>
                <a:gd name="connsiteY12" fmla="*/ 1196667 h 1518214"/>
                <a:gd name="connsiteX13" fmla="*/ 178117 w 1326382"/>
                <a:gd name="connsiteY13" fmla="*/ 715869 h 1518214"/>
                <a:gd name="connsiteX14" fmla="*/ 261713 w 1326382"/>
                <a:gd name="connsiteY14" fmla="*/ 747232 h 1518214"/>
                <a:gd name="connsiteX15" fmla="*/ 0 w 1326382"/>
                <a:gd name="connsiteY15" fmla="*/ 278613 h 1518214"/>
                <a:gd name="connsiteX16" fmla="*/ 291858 w 1326382"/>
                <a:gd name="connsiteY16" fmla="*/ 154379 h 1518214"/>
                <a:gd name="connsiteX17" fmla="*/ 442584 w 1326382"/>
                <a:gd name="connsiteY17" fmla="*/ 405588 h 1518214"/>
                <a:gd name="connsiteX18" fmla="*/ 548091 w 1326382"/>
                <a:gd name="connsiteY18" fmla="*/ 0 h 1518214"/>
                <a:gd name="connsiteX0" fmla="*/ 838124 w 1326382"/>
                <a:gd name="connsiteY0" fmla="*/ 40651 h 1518214"/>
                <a:gd name="connsiteX1" fmla="*/ 854566 w 1326382"/>
                <a:gd name="connsiteY1" fmla="*/ 516120 h 1518214"/>
                <a:gd name="connsiteX2" fmla="*/ 1156017 w 1326382"/>
                <a:gd name="connsiteY2" fmla="*/ 335250 h 1518214"/>
                <a:gd name="connsiteX3" fmla="*/ 1326382 w 1326382"/>
                <a:gd name="connsiteY3" fmla="*/ 442128 h 1518214"/>
                <a:gd name="connsiteX4" fmla="*/ 823508 w 1326382"/>
                <a:gd name="connsiteY4" fmla="*/ 765960 h 1518214"/>
                <a:gd name="connsiteX5" fmla="*/ 910288 w 1326382"/>
                <a:gd name="connsiteY5" fmla="*/ 785598 h 1518214"/>
                <a:gd name="connsiteX6" fmla="*/ 813915 w 1326382"/>
                <a:gd name="connsiteY6" fmla="*/ 833556 h 1518214"/>
                <a:gd name="connsiteX7" fmla="*/ 784228 w 1326382"/>
                <a:gd name="connsiteY7" fmla="*/ 1209456 h 1518214"/>
                <a:gd name="connsiteX8" fmla="*/ 849085 w 1326382"/>
                <a:gd name="connsiteY8" fmla="*/ 1214024 h 1518214"/>
                <a:gd name="connsiteX9" fmla="*/ 741293 w 1326382"/>
                <a:gd name="connsiteY9" fmla="*/ 1518214 h 1518214"/>
                <a:gd name="connsiteX10" fmla="*/ 208731 w 1326382"/>
                <a:gd name="connsiteY10" fmla="*/ 1505425 h 1518214"/>
                <a:gd name="connsiteX11" fmla="*/ 146613 w 1326382"/>
                <a:gd name="connsiteY11" fmla="*/ 1166522 h 1518214"/>
                <a:gd name="connsiteX12" fmla="*/ 209645 w 1326382"/>
                <a:gd name="connsiteY12" fmla="*/ 1196667 h 1518214"/>
                <a:gd name="connsiteX13" fmla="*/ 178117 w 1326382"/>
                <a:gd name="connsiteY13" fmla="*/ 715869 h 1518214"/>
                <a:gd name="connsiteX14" fmla="*/ 261713 w 1326382"/>
                <a:gd name="connsiteY14" fmla="*/ 747232 h 1518214"/>
                <a:gd name="connsiteX15" fmla="*/ 0 w 1326382"/>
                <a:gd name="connsiteY15" fmla="*/ 278613 h 1518214"/>
                <a:gd name="connsiteX16" fmla="*/ 291858 w 1326382"/>
                <a:gd name="connsiteY16" fmla="*/ 154379 h 1518214"/>
                <a:gd name="connsiteX17" fmla="*/ 442584 w 1326382"/>
                <a:gd name="connsiteY17" fmla="*/ 405588 h 1518214"/>
                <a:gd name="connsiteX18" fmla="*/ 548091 w 1326382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54566 w 1345565"/>
                <a:gd name="connsiteY1" fmla="*/ 516120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91858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05588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21574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21574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21574 h 1518214"/>
                <a:gd name="connsiteX18" fmla="*/ 548091 w 1345565"/>
                <a:gd name="connsiteY18" fmla="*/ 0 h 1518214"/>
                <a:gd name="connsiteX0" fmla="*/ 838124 w 1345565"/>
                <a:gd name="connsiteY0" fmla="*/ 40651 h 1518214"/>
                <a:gd name="connsiteX1" fmla="*/ 832186 w 1345565"/>
                <a:gd name="connsiteY1" fmla="*/ 490542 h 1518214"/>
                <a:gd name="connsiteX2" fmla="*/ 1156017 w 1345565"/>
                <a:gd name="connsiteY2" fmla="*/ 335250 h 1518214"/>
                <a:gd name="connsiteX3" fmla="*/ 1345565 w 1345565"/>
                <a:gd name="connsiteY3" fmla="*/ 486889 h 1518214"/>
                <a:gd name="connsiteX4" fmla="*/ 823508 w 1345565"/>
                <a:gd name="connsiteY4" fmla="*/ 765960 h 1518214"/>
                <a:gd name="connsiteX5" fmla="*/ 910288 w 1345565"/>
                <a:gd name="connsiteY5" fmla="*/ 785598 h 1518214"/>
                <a:gd name="connsiteX6" fmla="*/ 813915 w 1345565"/>
                <a:gd name="connsiteY6" fmla="*/ 833556 h 1518214"/>
                <a:gd name="connsiteX7" fmla="*/ 784228 w 1345565"/>
                <a:gd name="connsiteY7" fmla="*/ 1209456 h 1518214"/>
                <a:gd name="connsiteX8" fmla="*/ 849085 w 1345565"/>
                <a:gd name="connsiteY8" fmla="*/ 1214024 h 1518214"/>
                <a:gd name="connsiteX9" fmla="*/ 741293 w 1345565"/>
                <a:gd name="connsiteY9" fmla="*/ 1518214 h 1518214"/>
                <a:gd name="connsiteX10" fmla="*/ 208731 w 1345565"/>
                <a:gd name="connsiteY10" fmla="*/ 1505425 h 1518214"/>
                <a:gd name="connsiteX11" fmla="*/ 146613 w 1345565"/>
                <a:gd name="connsiteY11" fmla="*/ 1166522 h 1518214"/>
                <a:gd name="connsiteX12" fmla="*/ 209645 w 1345565"/>
                <a:gd name="connsiteY12" fmla="*/ 1196667 h 1518214"/>
                <a:gd name="connsiteX13" fmla="*/ 178117 w 1345565"/>
                <a:gd name="connsiteY13" fmla="*/ 715869 h 1518214"/>
                <a:gd name="connsiteX14" fmla="*/ 261713 w 1345565"/>
                <a:gd name="connsiteY14" fmla="*/ 747232 h 1518214"/>
                <a:gd name="connsiteX15" fmla="*/ 0 w 1345565"/>
                <a:gd name="connsiteY15" fmla="*/ 278613 h 1518214"/>
                <a:gd name="connsiteX16" fmla="*/ 256689 w 1345565"/>
                <a:gd name="connsiteY16" fmla="*/ 154379 h 1518214"/>
                <a:gd name="connsiteX17" fmla="*/ 442584 w 1345565"/>
                <a:gd name="connsiteY17" fmla="*/ 421574 h 1518214"/>
                <a:gd name="connsiteX18" fmla="*/ 548091 w 1345565"/>
                <a:gd name="connsiteY18" fmla="*/ 0 h 1518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5565" h="1518214">
                  <a:moveTo>
                    <a:pt x="838124" y="40651"/>
                  </a:moveTo>
                  <a:cubicBezTo>
                    <a:pt x="836145" y="190615"/>
                    <a:pt x="834165" y="340578"/>
                    <a:pt x="832186" y="490542"/>
                  </a:cubicBezTo>
                  <a:cubicBezTo>
                    <a:pt x="940130" y="410003"/>
                    <a:pt x="1009707" y="358239"/>
                    <a:pt x="1156017" y="335250"/>
                  </a:cubicBezTo>
                  <a:cubicBezTo>
                    <a:pt x="1219200" y="385796"/>
                    <a:pt x="1269593" y="404371"/>
                    <a:pt x="1345565" y="486889"/>
                  </a:cubicBezTo>
                  <a:cubicBezTo>
                    <a:pt x="1037262" y="530888"/>
                    <a:pt x="904808" y="696382"/>
                    <a:pt x="823508" y="765960"/>
                  </a:cubicBezTo>
                  <a:cubicBezTo>
                    <a:pt x="837514" y="773572"/>
                    <a:pt x="854719" y="765197"/>
                    <a:pt x="910288" y="785598"/>
                  </a:cubicBezTo>
                  <a:cubicBezTo>
                    <a:pt x="837665" y="810110"/>
                    <a:pt x="848171" y="834622"/>
                    <a:pt x="813915" y="833556"/>
                  </a:cubicBezTo>
                  <a:lnTo>
                    <a:pt x="784228" y="1209456"/>
                  </a:lnTo>
                  <a:cubicBezTo>
                    <a:pt x="805847" y="1210979"/>
                    <a:pt x="814677" y="1209304"/>
                    <a:pt x="849085" y="1214024"/>
                  </a:cubicBezTo>
                  <a:cubicBezTo>
                    <a:pt x="768394" y="1328210"/>
                    <a:pt x="754844" y="1442395"/>
                    <a:pt x="741293" y="1518214"/>
                  </a:cubicBezTo>
                  <a:lnTo>
                    <a:pt x="208731" y="1505425"/>
                  </a:lnTo>
                  <a:cubicBezTo>
                    <a:pt x="209340" y="1346631"/>
                    <a:pt x="203554" y="1293344"/>
                    <a:pt x="146613" y="1166522"/>
                  </a:cubicBezTo>
                  <a:cubicBezTo>
                    <a:pt x="190002" y="1187227"/>
                    <a:pt x="191832" y="1182356"/>
                    <a:pt x="209645" y="1196667"/>
                  </a:cubicBezTo>
                  <a:cubicBezTo>
                    <a:pt x="223647" y="1048124"/>
                    <a:pt x="263228" y="800468"/>
                    <a:pt x="178117" y="715869"/>
                  </a:cubicBezTo>
                  <a:lnTo>
                    <a:pt x="261713" y="747232"/>
                  </a:lnTo>
                  <a:cubicBezTo>
                    <a:pt x="273589" y="660298"/>
                    <a:pt x="218324" y="506223"/>
                    <a:pt x="0" y="278613"/>
                  </a:cubicBezTo>
                  <a:lnTo>
                    <a:pt x="256689" y="154379"/>
                  </a:lnTo>
                  <a:cubicBezTo>
                    <a:pt x="357021" y="234918"/>
                    <a:pt x="380619" y="337838"/>
                    <a:pt x="442584" y="421574"/>
                  </a:cubicBezTo>
                  <a:lnTo>
                    <a:pt x="548091" y="0"/>
                  </a:ln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3" name="타원 112">
              <a:extLst>
                <a:ext uri="{FF2B5EF4-FFF2-40B4-BE49-F238E27FC236}">
                  <a16:creationId xmlns:a16="http://schemas.microsoft.com/office/drawing/2014/main" id="{9A83B954-7600-4892-8E5C-A0B96FB823EB}"/>
                </a:ext>
              </a:extLst>
            </p:cNvPr>
            <p:cNvSpPr/>
            <p:nvPr/>
          </p:nvSpPr>
          <p:spPr>
            <a:xfrm rot="1023001">
              <a:off x="8872391" y="2752794"/>
              <a:ext cx="876262" cy="7206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4" name="타원 113">
              <a:extLst>
                <a:ext uri="{FF2B5EF4-FFF2-40B4-BE49-F238E27FC236}">
                  <a16:creationId xmlns:a16="http://schemas.microsoft.com/office/drawing/2014/main" id="{CB2839EA-FD0F-43CD-A5A4-662D8C648B40}"/>
                </a:ext>
              </a:extLst>
            </p:cNvPr>
            <p:cNvSpPr/>
            <p:nvPr/>
          </p:nvSpPr>
          <p:spPr>
            <a:xfrm rot="1023001">
              <a:off x="8739631" y="2136731"/>
              <a:ext cx="1017624" cy="956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5" name="타원 114">
              <a:extLst>
                <a:ext uri="{FF2B5EF4-FFF2-40B4-BE49-F238E27FC236}">
                  <a16:creationId xmlns:a16="http://schemas.microsoft.com/office/drawing/2014/main" id="{E0BFCFDD-BF35-4B16-9C60-C32C4AEB4680}"/>
                </a:ext>
              </a:extLst>
            </p:cNvPr>
            <p:cNvSpPr/>
            <p:nvPr/>
          </p:nvSpPr>
          <p:spPr>
            <a:xfrm rot="1023001">
              <a:off x="8781329" y="1841640"/>
              <a:ext cx="650363" cy="6115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6" name="타원 115">
              <a:extLst>
                <a:ext uri="{FF2B5EF4-FFF2-40B4-BE49-F238E27FC236}">
                  <a16:creationId xmlns:a16="http://schemas.microsoft.com/office/drawing/2014/main" id="{03F24F7A-69D2-4863-AEE9-FE3953A12E13}"/>
                </a:ext>
              </a:extLst>
            </p:cNvPr>
            <p:cNvSpPr/>
            <p:nvPr/>
          </p:nvSpPr>
          <p:spPr>
            <a:xfrm rot="1023001">
              <a:off x="8227747" y="1544656"/>
              <a:ext cx="942587" cy="10191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7" name="타원 116">
              <a:extLst>
                <a:ext uri="{FF2B5EF4-FFF2-40B4-BE49-F238E27FC236}">
                  <a16:creationId xmlns:a16="http://schemas.microsoft.com/office/drawing/2014/main" id="{98597EC3-875E-4299-91C4-E0329B260126}"/>
                </a:ext>
              </a:extLst>
            </p:cNvPr>
            <p:cNvSpPr/>
            <p:nvPr/>
          </p:nvSpPr>
          <p:spPr>
            <a:xfrm rot="1023001">
              <a:off x="7793056" y="1695490"/>
              <a:ext cx="942587" cy="8864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8" name="타원 117">
              <a:extLst>
                <a:ext uri="{FF2B5EF4-FFF2-40B4-BE49-F238E27FC236}">
                  <a16:creationId xmlns:a16="http://schemas.microsoft.com/office/drawing/2014/main" id="{F94F1EF2-65A4-4C2F-82AD-B07ACC6491CC}"/>
                </a:ext>
              </a:extLst>
            </p:cNvPr>
            <p:cNvSpPr/>
            <p:nvPr/>
          </p:nvSpPr>
          <p:spPr>
            <a:xfrm rot="1023001">
              <a:off x="7329654" y="1926595"/>
              <a:ext cx="942587" cy="8864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29" name="타원 118">
              <a:extLst>
                <a:ext uri="{FF2B5EF4-FFF2-40B4-BE49-F238E27FC236}">
                  <a16:creationId xmlns:a16="http://schemas.microsoft.com/office/drawing/2014/main" id="{B11C0788-7379-4E54-A1CA-F4153A502A41}"/>
                </a:ext>
              </a:extLst>
            </p:cNvPr>
            <p:cNvSpPr/>
            <p:nvPr/>
          </p:nvSpPr>
          <p:spPr>
            <a:xfrm rot="1023001">
              <a:off x="7322818" y="2549785"/>
              <a:ext cx="782358" cy="7357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30" name="타원 119">
              <a:extLst>
                <a:ext uri="{FF2B5EF4-FFF2-40B4-BE49-F238E27FC236}">
                  <a16:creationId xmlns:a16="http://schemas.microsoft.com/office/drawing/2014/main" id="{09C56C4C-6121-425B-AB76-BEAF5C6D1BC7}"/>
                </a:ext>
              </a:extLst>
            </p:cNvPr>
            <p:cNvSpPr/>
            <p:nvPr/>
          </p:nvSpPr>
          <p:spPr>
            <a:xfrm rot="1023001">
              <a:off x="8073501" y="2415555"/>
              <a:ext cx="797355" cy="6557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latin typeface="+mj-lt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B68645A-B46A-426B-B5BA-3E356EA10B2C}"/>
              </a:ext>
            </a:extLst>
          </p:cNvPr>
          <p:cNvGrpSpPr/>
          <p:nvPr/>
        </p:nvGrpSpPr>
        <p:grpSpPr>
          <a:xfrm rot="2561921">
            <a:off x="4327320" y="3492862"/>
            <a:ext cx="660006" cy="688841"/>
            <a:chOff x="4685146" y="3951535"/>
            <a:chExt cx="846571" cy="883557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9D4E844-9FE3-44D8-8690-82A94D7298B7}"/>
                </a:ext>
              </a:extLst>
            </p:cNvPr>
            <p:cNvSpPr/>
            <p:nvPr/>
          </p:nvSpPr>
          <p:spPr>
            <a:xfrm>
              <a:off x="4685146" y="3951535"/>
              <a:ext cx="846571" cy="883557"/>
            </a:xfrm>
            <a:custGeom>
              <a:avLst/>
              <a:gdLst>
                <a:gd name="connsiteX0" fmla="*/ 3929811 w 3924300"/>
                <a:gd name="connsiteY0" fmla="*/ 1288776 h 4095750"/>
                <a:gd name="connsiteX1" fmla="*/ 3929811 w 3924300"/>
                <a:gd name="connsiteY1" fmla="*/ 1491658 h 4095750"/>
                <a:gd name="connsiteX2" fmla="*/ 3728834 w 3924300"/>
                <a:gd name="connsiteY2" fmla="*/ 2112688 h 4095750"/>
                <a:gd name="connsiteX3" fmla="*/ 2990646 w 3924300"/>
                <a:gd name="connsiteY3" fmla="*/ 3125196 h 4095750"/>
                <a:gd name="connsiteX4" fmla="*/ 1449501 w 3924300"/>
                <a:gd name="connsiteY4" fmla="*/ 4044358 h 4095750"/>
                <a:gd name="connsiteX5" fmla="*/ 634161 w 3924300"/>
                <a:gd name="connsiteY5" fmla="*/ 4067218 h 4095750"/>
                <a:gd name="connsiteX6" fmla="*/ 80758 w 3924300"/>
                <a:gd name="connsiteY6" fmla="*/ 2915646 h 4095750"/>
                <a:gd name="connsiteX7" fmla="*/ 223633 w 3924300"/>
                <a:gd name="connsiteY7" fmla="*/ 2713716 h 4095750"/>
                <a:gd name="connsiteX8" fmla="*/ 942771 w 3924300"/>
                <a:gd name="connsiteY8" fmla="*/ 1723116 h 4095750"/>
                <a:gd name="connsiteX9" fmla="*/ 1302816 w 3924300"/>
                <a:gd name="connsiteY9" fmla="*/ 776331 h 4095750"/>
                <a:gd name="connsiteX10" fmla="*/ 1350441 w 3924300"/>
                <a:gd name="connsiteY10" fmla="*/ 655363 h 4095750"/>
                <a:gd name="connsiteX11" fmla="*/ 2846819 w 3924300"/>
                <a:gd name="connsiteY11" fmla="*/ 36238 h 4095750"/>
                <a:gd name="connsiteX12" fmla="*/ 3929811 w 3924300"/>
                <a:gd name="connsiteY12" fmla="*/ 1288776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24300" h="4095750">
                  <a:moveTo>
                    <a:pt x="3929811" y="1288776"/>
                  </a:moveTo>
                  <a:cubicBezTo>
                    <a:pt x="3929811" y="1356403"/>
                    <a:pt x="3929811" y="1424031"/>
                    <a:pt x="3929811" y="1491658"/>
                  </a:cubicBezTo>
                  <a:cubicBezTo>
                    <a:pt x="3908856" y="1713591"/>
                    <a:pt x="3840276" y="1919331"/>
                    <a:pt x="3728834" y="2112688"/>
                  </a:cubicBezTo>
                  <a:cubicBezTo>
                    <a:pt x="3519284" y="2477496"/>
                    <a:pt x="3288778" y="2827063"/>
                    <a:pt x="2990646" y="3125196"/>
                  </a:cubicBezTo>
                  <a:cubicBezTo>
                    <a:pt x="2555353" y="3559536"/>
                    <a:pt x="2065768" y="3911008"/>
                    <a:pt x="1449501" y="4044358"/>
                  </a:cubicBezTo>
                  <a:cubicBezTo>
                    <a:pt x="1179943" y="4103413"/>
                    <a:pt x="906576" y="4129131"/>
                    <a:pt x="634161" y="4067218"/>
                  </a:cubicBezTo>
                  <a:cubicBezTo>
                    <a:pt x="125526" y="3951966"/>
                    <a:pt x="-145937" y="3385228"/>
                    <a:pt x="80758" y="2915646"/>
                  </a:cubicBezTo>
                  <a:cubicBezTo>
                    <a:pt x="116953" y="2840398"/>
                    <a:pt x="173151" y="2778486"/>
                    <a:pt x="223633" y="2713716"/>
                  </a:cubicBezTo>
                  <a:cubicBezTo>
                    <a:pt x="474141" y="2390818"/>
                    <a:pt x="729411" y="2073636"/>
                    <a:pt x="942771" y="1723116"/>
                  </a:cubicBezTo>
                  <a:cubicBezTo>
                    <a:pt x="1123746" y="1427841"/>
                    <a:pt x="1228521" y="1108753"/>
                    <a:pt x="1302816" y="776331"/>
                  </a:cubicBezTo>
                  <a:cubicBezTo>
                    <a:pt x="1312341" y="732516"/>
                    <a:pt x="1326628" y="692511"/>
                    <a:pt x="1350441" y="655363"/>
                  </a:cubicBezTo>
                  <a:cubicBezTo>
                    <a:pt x="1660003" y="152443"/>
                    <a:pt x="2265794" y="-99017"/>
                    <a:pt x="2846819" y="36238"/>
                  </a:cubicBezTo>
                  <a:cubicBezTo>
                    <a:pt x="3456419" y="178161"/>
                    <a:pt x="3861231" y="646791"/>
                    <a:pt x="3929811" y="1288776"/>
                  </a:cubicBezTo>
                  <a:close/>
                </a:path>
              </a:pathLst>
            </a:custGeom>
            <a:solidFill>
              <a:srgbClr val="EB78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 dirty="0">
                <a:latin typeface="+mj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82D8BA9-4F3B-47AF-A59C-9FEE6CC999B8}"/>
                </a:ext>
              </a:extLst>
            </p:cNvPr>
            <p:cNvSpPr/>
            <p:nvPr/>
          </p:nvSpPr>
          <p:spPr>
            <a:xfrm>
              <a:off x="4729727" y="4023487"/>
              <a:ext cx="745887" cy="754105"/>
            </a:xfrm>
            <a:custGeom>
              <a:avLst/>
              <a:gdLst>
                <a:gd name="connsiteX0" fmla="*/ 3464073 w 3457575"/>
                <a:gd name="connsiteY0" fmla="*/ 1172412 h 3495675"/>
                <a:gd name="connsiteX1" fmla="*/ 3317388 w 3457575"/>
                <a:gd name="connsiteY1" fmla="*/ 1743912 h 3495675"/>
                <a:gd name="connsiteX2" fmla="*/ 2803038 w 3457575"/>
                <a:gd name="connsiteY2" fmla="*/ 2498292 h 3495675"/>
                <a:gd name="connsiteX3" fmla="*/ 1423818 w 3457575"/>
                <a:gd name="connsiteY3" fmla="*/ 3428885 h 3495675"/>
                <a:gd name="connsiteX4" fmla="*/ 601810 w 3457575"/>
                <a:gd name="connsiteY4" fmla="*/ 3474605 h 3495675"/>
                <a:gd name="connsiteX5" fmla="*/ 455125 w 3457575"/>
                <a:gd name="connsiteY5" fmla="*/ 3406025 h 3495675"/>
                <a:gd name="connsiteX6" fmla="*/ 66505 w 3457575"/>
                <a:gd name="connsiteY6" fmla="*/ 3025978 h 3495675"/>
                <a:gd name="connsiteX7" fmla="*/ 104605 w 3457575"/>
                <a:gd name="connsiteY7" fmla="*/ 2525915 h 3495675"/>
                <a:gd name="connsiteX8" fmla="*/ 738970 w 3457575"/>
                <a:gd name="connsiteY8" fmla="*/ 1676285 h 3495675"/>
                <a:gd name="connsiteX9" fmla="*/ 1224745 w 3457575"/>
                <a:gd name="connsiteY9" fmla="*/ 614247 h 3495675"/>
                <a:gd name="connsiteX10" fmla="*/ 1439058 w 3457575"/>
                <a:gd name="connsiteY10" fmla="*/ 278015 h 3495675"/>
                <a:gd name="connsiteX11" fmla="*/ 2737315 w 3457575"/>
                <a:gd name="connsiteY11" fmla="*/ 77037 h 3495675"/>
                <a:gd name="connsiteX12" fmla="*/ 3464073 w 3457575"/>
                <a:gd name="connsiteY12" fmla="*/ 1172412 h 349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7575" h="3495675">
                  <a:moveTo>
                    <a:pt x="3464073" y="1172412"/>
                  </a:moveTo>
                  <a:cubicBezTo>
                    <a:pt x="3465025" y="1376247"/>
                    <a:pt x="3415495" y="1566747"/>
                    <a:pt x="3317388" y="1743912"/>
                  </a:cubicBezTo>
                  <a:cubicBezTo>
                    <a:pt x="3169750" y="2011565"/>
                    <a:pt x="3007825" y="2271597"/>
                    <a:pt x="2803038" y="2498292"/>
                  </a:cubicBezTo>
                  <a:cubicBezTo>
                    <a:pt x="2421085" y="2922155"/>
                    <a:pt x="1990555" y="3276485"/>
                    <a:pt x="1423818" y="3428885"/>
                  </a:cubicBezTo>
                  <a:cubicBezTo>
                    <a:pt x="1152355" y="3502228"/>
                    <a:pt x="878988" y="3516515"/>
                    <a:pt x="601810" y="3474605"/>
                  </a:cubicBezTo>
                  <a:cubicBezTo>
                    <a:pt x="546565" y="3466032"/>
                    <a:pt x="501798" y="3432695"/>
                    <a:pt x="455125" y="3406025"/>
                  </a:cubicBezTo>
                  <a:cubicBezTo>
                    <a:pt x="293200" y="3312680"/>
                    <a:pt x="156040" y="3192665"/>
                    <a:pt x="66505" y="3025978"/>
                  </a:cubicBezTo>
                  <a:cubicBezTo>
                    <a:pt x="-26840" y="2852622"/>
                    <a:pt x="-28745" y="2673553"/>
                    <a:pt x="104605" y="2525915"/>
                  </a:cubicBezTo>
                  <a:cubicBezTo>
                    <a:pt x="342730" y="2262072"/>
                    <a:pt x="548470" y="1975370"/>
                    <a:pt x="738970" y="1676285"/>
                  </a:cubicBezTo>
                  <a:cubicBezTo>
                    <a:pt x="951378" y="1343862"/>
                    <a:pt x="1136163" y="1000010"/>
                    <a:pt x="1224745" y="614247"/>
                  </a:cubicBezTo>
                  <a:cubicBezTo>
                    <a:pt x="1258083" y="470420"/>
                    <a:pt x="1323805" y="358025"/>
                    <a:pt x="1439058" y="278015"/>
                  </a:cubicBezTo>
                  <a:cubicBezTo>
                    <a:pt x="1838155" y="1790"/>
                    <a:pt x="2276305" y="-75363"/>
                    <a:pt x="2737315" y="77037"/>
                  </a:cubicBezTo>
                  <a:cubicBezTo>
                    <a:pt x="3163083" y="218960"/>
                    <a:pt x="3465025" y="691400"/>
                    <a:pt x="3464073" y="1172412"/>
                  </a:cubicBezTo>
                  <a:close/>
                </a:path>
              </a:pathLst>
            </a:custGeom>
            <a:solidFill>
              <a:srgbClr val="FAC2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 dirty="0">
                <a:latin typeface="+mj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9FF43B6-1D78-4767-830F-D1175D235F39}"/>
                </a:ext>
              </a:extLst>
            </p:cNvPr>
            <p:cNvSpPr/>
            <p:nvPr/>
          </p:nvSpPr>
          <p:spPr>
            <a:xfrm>
              <a:off x="4812362" y="4086187"/>
              <a:ext cx="595887" cy="641092"/>
            </a:xfrm>
            <a:custGeom>
              <a:avLst/>
              <a:gdLst>
                <a:gd name="connsiteX0" fmla="*/ 2764788 w 2762250"/>
                <a:gd name="connsiteY0" fmla="*/ 760797 h 2971800"/>
                <a:gd name="connsiteX1" fmla="*/ 2659061 w 2762250"/>
                <a:gd name="connsiteY1" fmla="*/ 1238953 h 2971800"/>
                <a:gd name="connsiteX2" fmla="*/ 2379978 w 2762250"/>
                <a:gd name="connsiteY2" fmla="*/ 1676150 h 2971800"/>
                <a:gd name="connsiteX3" fmla="*/ 779778 w 2762250"/>
                <a:gd name="connsiteY3" fmla="*/ 2902970 h 2971800"/>
                <a:gd name="connsiteX4" fmla="*/ 417828 w 2762250"/>
                <a:gd name="connsiteY4" fmla="*/ 2979170 h 2971800"/>
                <a:gd name="connsiteX5" fmla="*/ 18731 w 2762250"/>
                <a:gd name="connsiteY5" fmla="*/ 2677228 h 2971800"/>
                <a:gd name="connsiteX6" fmla="*/ 180656 w 2762250"/>
                <a:gd name="connsiteY6" fmla="*/ 2202882 h 2971800"/>
                <a:gd name="connsiteX7" fmla="*/ 510221 w 2762250"/>
                <a:gd name="connsiteY7" fmla="*/ 2033337 h 2971800"/>
                <a:gd name="connsiteX8" fmla="*/ 955038 w 2762250"/>
                <a:gd name="connsiteY8" fmla="*/ 1575185 h 2971800"/>
                <a:gd name="connsiteX9" fmla="*/ 1090293 w 2762250"/>
                <a:gd name="connsiteY9" fmla="*/ 884622 h 2971800"/>
                <a:gd name="connsiteX10" fmla="*/ 2266631 w 2762250"/>
                <a:gd name="connsiteY10" fmla="*/ 74997 h 2971800"/>
                <a:gd name="connsiteX11" fmla="*/ 2764788 w 2762250"/>
                <a:gd name="connsiteY11" fmla="*/ 760797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2250" h="2971800">
                  <a:moveTo>
                    <a:pt x="2764788" y="760797"/>
                  </a:moveTo>
                  <a:cubicBezTo>
                    <a:pt x="2766693" y="977015"/>
                    <a:pt x="2729546" y="1112270"/>
                    <a:pt x="2659061" y="1238953"/>
                  </a:cubicBezTo>
                  <a:cubicBezTo>
                    <a:pt x="2575241" y="1390400"/>
                    <a:pt x="2486658" y="1539942"/>
                    <a:pt x="2379978" y="1676150"/>
                  </a:cubicBezTo>
                  <a:cubicBezTo>
                    <a:pt x="1951353" y="2220980"/>
                    <a:pt x="1450338" y="2672465"/>
                    <a:pt x="779778" y="2902970"/>
                  </a:cubicBezTo>
                  <a:cubicBezTo>
                    <a:pt x="662621" y="2942975"/>
                    <a:pt x="544511" y="2982980"/>
                    <a:pt x="417828" y="2979170"/>
                  </a:cubicBezTo>
                  <a:cubicBezTo>
                    <a:pt x="230186" y="2973455"/>
                    <a:pt x="72071" y="2853440"/>
                    <a:pt x="18731" y="2677228"/>
                  </a:cubicBezTo>
                  <a:cubicBezTo>
                    <a:pt x="-35562" y="2500063"/>
                    <a:pt x="31113" y="2315278"/>
                    <a:pt x="180656" y="2202882"/>
                  </a:cubicBezTo>
                  <a:cubicBezTo>
                    <a:pt x="281621" y="2127635"/>
                    <a:pt x="396873" y="2081915"/>
                    <a:pt x="510221" y="2033337"/>
                  </a:cubicBezTo>
                  <a:cubicBezTo>
                    <a:pt x="722628" y="1939993"/>
                    <a:pt x="868361" y="1792355"/>
                    <a:pt x="955038" y="1575185"/>
                  </a:cubicBezTo>
                  <a:cubicBezTo>
                    <a:pt x="1044573" y="1351347"/>
                    <a:pt x="1105533" y="1131320"/>
                    <a:pt x="1090293" y="884622"/>
                  </a:cubicBezTo>
                  <a:cubicBezTo>
                    <a:pt x="1050288" y="247400"/>
                    <a:pt x="1682748" y="-180273"/>
                    <a:pt x="2266631" y="74997"/>
                  </a:cubicBezTo>
                  <a:cubicBezTo>
                    <a:pt x="2597149" y="220730"/>
                    <a:pt x="2743833" y="483620"/>
                    <a:pt x="2764788" y="760797"/>
                  </a:cubicBezTo>
                  <a:close/>
                </a:path>
              </a:pathLst>
            </a:custGeom>
            <a:solidFill>
              <a:srgbClr val="EB78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 dirty="0">
                <a:latin typeface="+mj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AF8EB4B-0446-41BD-9131-48C74F0D7B89}"/>
                </a:ext>
              </a:extLst>
            </p:cNvPr>
            <p:cNvSpPr/>
            <p:nvPr/>
          </p:nvSpPr>
          <p:spPr>
            <a:xfrm>
              <a:off x="5157281" y="4202843"/>
              <a:ext cx="129452" cy="129452"/>
            </a:xfrm>
            <a:custGeom>
              <a:avLst/>
              <a:gdLst>
                <a:gd name="connsiteX0" fmla="*/ 306750 w 600075"/>
                <a:gd name="connsiteY0" fmla="*/ 5 h 600075"/>
                <a:gd name="connsiteX1" fmla="*/ 603929 w 600075"/>
                <a:gd name="connsiteY1" fmla="*/ 303853 h 600075"/>
                <a:gd name="connsiteX2" fmla="*/ 301035 w 600075"/>
                <a:gd name="connsiteY2" fmla="*/ 603890 h 600075"/>
                <a:gd name="connsiteX3" fmla="*/ 44 w 600075"/>
                <a:gd name="connsiteY3" fmla="*/ 295280 h 600075"/>
                <a:gd name="connsiteX4" fmla="*/ 306750 w 600075"/>
                <a:gd name="connsiteY4" fmla="*/ 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075" h="600075">
                  <a:moveTo>
                    <a:pt x="306750" y="5"/>
                  </a:moveTo>
                  <a:cubicBezTo>
                    <a:pt x="472485" y="1910"/>
                    <a:pt x="605835" y="138118"/>
                    <a:pt x="603929" y="303853"/>
                  </a:cubicBezTo>
                  <a:cubicBezTo>
                    <a:pt x="602977" y="469588"/>
                    <a:pt x="466769" y="603890"/>
                    <a:pt x="301035" y="603890"/>
                  </a:cubicBezTo>
                  <a:cubicBezTo>
                    <a:pt x="132442" y="603890"/>
                    <a:pt x="-2813" y="464825"/>
                    <a:pt x="44" y="295280"/>
                  </a:cubicBezTo>
                  <a:cubicBezTo>
                    <a:pt x="2902" y="129545"/>
                    <a:pt x="139110" y="-947"/>
                    <a:pt x="306750" y="5"/>
                  </a:cubicBezTo>
                  <a:close/>
                </a:path>
              </a:pathLst>
            </a:custGeom>
            <a:solidFill>
              <a:srgbClr val="FAC2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>
                <a:latin typeface="+mj-lt"/>
              </a:endParaRPr>
            </a:p>
          </p:txBody>
        </p:sp>
      </p:grpSp>
      <p:grpSp>
        <p:nvGrpSpPr>
          <p:cNvPr id="36" name="그룹 69">
            <a:extLst>
              <a:ext uri="{FF2B5EF4-FFF2-40B4-BE49-F238E27FC236}">
                <a16:creationId xmlns:a16="http://schemas.microsoft.com/office/drawing/2014/main" id="{31917DF6-53D7-4822-9133-CC9AEC9012BC}"/>
              </a:ext>
            </a:extLst>
          </p:cNvPr>
          <p:cNvGrpSpPr/>
          <p:nvPr/>
        </p:nvGrpSpPr>
        <p:grpSpPr>
          <a:xfrm>
            <a:off x="3417275" y="3598525"/>
            <a:ext cx="418862" cy="477862"/>
            <a:chOff x="3434152" y="428041"/>
            <a:chExt cx="4718078" cy="5382655"/>
          </a:xfrm>
          <a:solidFill>
            <a:schemeClr val="accent2"/>
          </a:solidFill>
        </p:grpSpPr>
        <p:sp>
          <p:nvSpPr>
            <p:cNvPr id="37" name="자유형: 도형 70">
              <a:extLst>
                <a:ext uri="{FF2B5EF4-FFF2-40B4-BE49-F238E27FC236}">
                  <a16:creationId xmlns:a16="http://schemas.microsoft.com/office/drawing/2014/main" id="{D66A8BAF-2E47-4597-ABA6-A158BC1BBD64}"/>
                </a:ext>
              </a:extLst>
            </p:cNvPr>
            <p:cNvSpPr/>
            <p:nvPr/>
          </p:nvSpPr>
          <p:spPr>
            <a:xfrm>
              <a:off x="3434152" y="3168165"/>
              <a:ext cx="2828668" cy="2642531"/>
            </a:xfrm>
            <a:custGeom>
              <a:avLst/>
              <a:gdLst>
                <a:gd name="connsiteX0" fmla="*/ 712436 w 2824318"/>
                <a:gd name="connsiteY0" fmla="*/ 0 h 2637716"/>
                <a:gd name="connsiteX1" fmla="*/ 713966 w 2824318"/>
                <a:gd name="connsiteY1" fmla="*/ 10020 h 2637716"/>
                <a:gd name="connsiteX2" fmla="*/ 1669770 w 2824318"/>
                <a:gd name="connsiteY2" fmla="*/ 789023 h 2637716"/>
                <a:gd name="connsiteX3" fmla="*/ 2478775 w 2824318"/>
                <a:gd name="connsiteY3" fmla="*/ 358879 h 2637716"/>
                <a:gd name="connsiteX4" fmla="*/ 2499521 w 2824318"/>
                <a:gd name="connsiteY4" fmla="*/ 324730 h 2637716"/>
                <a:gd name="connsiteX5" fmla="*/ 2501850 w 2824318"/>
                <a:gd name="connsiteY5" fmla="*/ 327293 h 2637716"/>
                <a:gd name="connsiteX6" fmla="*/ 2824318 w 2824318"/>
                <a:gd name="connsiteY6" fmla="*/ 1225557 h 2637716"/>
                <a:gd name="connsiteX7" fmla="*/ 1412159 w 2824318"/>
                <a:gd name="connsiteY7" fmla="*/ 2637716 h 2637716"/>
                <a:gd name="connsiteX8" fmla="*/ 0 w 2824318"/>
                <a:gd name="connsiteY8" fmla="*/ 1225557 h 2637716"/>
                <a:gd name="connsiteX9" fmla="*/ 622608 w 2824318"/>
                <a:gd name="connsiteY9" fmla="*/ 54573 h 2637716"/>
                <a:gd name="connsiteX0" fmla="*/ 622608 w 2824318"/>
                <a:gd name="connsiteY0" fmla="*/ 44553 h 2627696"/>
                <a:gd name="connsiteX1" fmla="*/ 713966 w 2824318"/>
                <a:gd name="connsiteY1" fmla="*/ 0 h 2627696"/>
                <a:gd name="connsiteX2" fmla="*/ 1669770 w 2824318"/>
                <a:gd name="connsiteY2" fmla="*/ 779003 h 2627696"/>
                <a:gd name="connsiteX3" fmla="*/ 2478775 w 2824318"/>
                <a:gd name="connsiteY3" fmla="*/ 348859 h 2627696"/>
                <a:gd name="connsiteX4" fmla="*/ 2499521 w 2824318"/>
                <a:gd name="connsiteY4" fmla="*/ 314710 h 2627696"/>
                <a:gd name="connsiteX5" fmla="*/ 2501850 w 2824318"/>
                <a:gd name="connsiteY5" fmla="*/ 317273 h 2627696"/>
                <a:gd name="connsiteX6" fmla="*/ 2824318 w 2824318"/>
                <a:gd name="connsiteY6" fmla="*/ 1215537 h 2627696"/>
                <a:gd name="connsiteX7" fmla="*/ 1412159 w 2824318"/>
                <a:gd name="connsiteY7" fmla="*/ 2627696 h 2627696"/>
                <a:gd name="connsiteX8" fmla="*/ 0 w 2824318"/>
                <a:gd name="connsiteY8" fmla="*/ 1215537 h 2627696"/>
                <a:gd name="connsiteX9" fmla="*/ 622608 w 2824318"/>
                <a:gd name="connsiteY9" fmla="*/ 44553 h 2627696"/>
                <a:gd name="connsiteX0" fmla="*/ 622608 w 2824318"/>
                <a:gd name="connsiteY0" fmla="*/ 0 h 2583143"/>
                <a:gd name="connsiteX1" fmla="*/ 1669770 w 2824318"/>
                <a:gd name="connsiteY1" fmla="*/ 734450 h 2583143"/>
                <a:gd name="connsiteX2" fmla="*/ 2478775 w 2824318"/>
                <a:gd name="connsiteY2" fmla="*/ 304306 h 2583143"/>
                <a:gd name="connsiteX3" fmla="*/ 2499521 w 2824318"/>
                <a:gd name="connsiteY3" fmla="*/ 270157 h 2583143"/>
                <a:gd name="connsiteX4" fmla="*/ 2501850 w 2824318"/>
                <a:gd name="connsiteY4" fmla="*/ 272720 h 2583143"/>
                <a:gd name="connsiteX5" fmla="*/ 2824318 w 2824318"/>
                <a:gd name="connsiteY5" fmla="*/ 1170984 h 2583143"/>
                <a:gd name="connsiteX6" fmla="*/ 1412159 w 2824318"/>
                <a:gd name="connsiteY6" fmla="*/ 2583143 h 2583143"/>
                <a:gd name="connsiteX7" fmla="*/ 0 w 2824318"/>
                <a:gd name="connsiteY7" fmla="*/ 1170984 h 2583143"/>
                <a:gd name="connsiteX8" fmla="*/ 622608 w 2824318"/>
                <a:gd name="connsiteY8" fmla="*/ 0 h 2583143"/>
                <a:gd name="connsiteX0" fmla="*/ 622608 w 2824318"/>
                <a:gd name="connsiteY0" fmla="*/ 0 h 2583143"/>
                <a:gd name="connsiteX1" fmla="*/ 1669770 w 2824318"/>
                <a:gd name="connsiteY1" fmla="*/ 734450 h 2583143"/>
                <a:gd name="connsiteX2" fmla="*/ 2499521 w 2824318"/>
                <a:gd name="connsiteY2" fmla="*/ 270157 h 2583143"/>
                <a:gd name="connsiteX3" fmla="*/ 2501850 w 2824318"/>
                <a:gd name="connsiteY3" fmla="*/ 272720 h 2583143"/>
                <a:gd name="connsiteX4" fmla="*/ 2824318 w 2824318"/>
                <a:gd name="connsiteY4" fmla="*/ 1170984 h 2583143"/>
                <a:gd name="connsiteX5" fmla="*/ 1412159 w 2824318"/>
                <a:gd name="connsiteY5" fmla="*/ 2583143 h 2583143"/>
                <a:gd name="connsiteX6" fmla="*/ 0 w 2824318"/>
                <a:gd name="connsiteY6" fmla="*/ 1170984 h 2583143"/>
                <a:gd name="connsiteX7" fmla="*/ 622608 w 2824318"/>
                <a:gd name="connsiteY7" fmla="*/ 0 h 2583143"/>
                <a:gd name="connsiteX0" fmla="*/ 622608 w 2824318"/>
                <a:gd name="connsiteY0" fmla="*/ 0 h 2583143"/>
                <a:gd name="connsiteX1" fmla="*/ 1611404 w 2824318"/>
                <a:gd name="connsiteY1" fmla="*/ 209157 h 2583143"/>
                <a:gd name="connsiteX2" fmla="*/ 2499521 w 2824318"/>
                <a:gd name="connsiteY2" fmla="*/ 270157 h 2583143"/>
                <a:gd name="connsiteX3" fmla="*/ 2501850 w 2824318"/>
                <a:gd name="connsiteY3" fmla="*/ 272720 h 2583143"/>
                <a:gd name="connsiteX4" fmla="*/ 2824318 w 2824318"/>
                <a:gd name="connsiteY4" fmla="*/ 1170984 h 2583143"/>
                <a:gd name="connsiteX5" fmla="*/ 1412159 w 2824318"/>
                <a:gd name="connsiteY5" fmla="*/ 2583143 h 2583143"/>
                <a:gd name="connsiteX6" fmla="*/ 0 w 2824318"/>
                <a:gd name="connsiteY6" fmla="*/ 1170984 h 2583143"/>
                <a:gd name="connsiteX7" fmla="*/ 622608 w 2824318"/>
                <a:gd name="connsiteY7" fmla="*/ 0 h 2583143"/>
                <a:gd name="connsiteX0" fmla="*/ 622608 w 2824318"/>
                <a:gd name="connsiteY0" fmla="*/ 0 h 2583143"/>
                <a:gd name="connsiteX1" fmla="*/ 1611404 w 2824318"/>
                <a:gd name="connsiteY1" fmla="*/ 209157 h 2583143"/>
                <a:gd name="connsiteX2" fmla="*/ 2499521 w 2824318"/>
                <a:gd name="connsiteY2" fmla="*/ 270157 h 2583143"/>
                <a:gd name="connsiteX3" fmla="*/ 2501850 w 2824318"/>
                <a:gd name="connsiteY3" fmla="*/ 272720 h 2583143"/>
                <a:gd name="connsiteX4" fmla="*/ 2824318 w 2824318"/>
                <a:gd name="connsiteY4" fmla="*/ 1170984 h 2583143"/>
                <a:gd name="connsiteX5" fmla="*/ 1412159 w 2824318"/>
                <a:gd name="connsiteY5" fmla="*/ 2583143 h 2583143"/>
                <a:gd name="connsiteX6" fmla="*/ 0 w 2824318"/>
                <a:gd name="connsiteY6" fmla="*/ 1170984 h 2583143"/>
                <a:gd name="connsiteX7" fmla="*/ 622608 w 2824318"/>
                <a:gd name="connsiteY7" fmla="*/ 0 h 2583143"/>
                <a:gd name="connsiteX0" fmla="*/ 622608 w 2824318"/>
                <a:gd name="connsiteY0" fmla="*/ 62490 h 2645633"/>
                <a:gd name="connsiteX1" fmla="*/ 1611404 w 2824318"/>
                <a:gd name="connsiteY1" fmla="*/ 271647 h 2645633"/>
                <a:gd name="connsiteX2" fmla="*/ 2499521 w 2824318"/>
                <a:gd name="connsiteY2" fmla="*/ 332647 h 2645633"/>
                <a:gd name="connsiteX3" fmla="*/ 2501850 w 2824318"/>
                <a:gd name="connsiteY3" fmla="*/ 335210 h 2645633"/>
                <a:gd name="connsiteX4" fmla="*/ 2824318 w 2824318"/>
                <a:gd name="connsiteY4" fmla="*/ 1233474 h 2645633"/>
                <a:gd name="connsiteX5" fmla="*/ 1412159 w 2824318"/>
                <a:gd name="connsiteY5" fmla="*/ 2645633 h 2645633"/>
                <a:gd name="connsiteX6" fmla="*/ 0 w 2824318"/>
                <a:gd name="connsiteY6" fmla="*/ 1233474 h 2645633"/>
                <a:gd name="connsiteX7" fmla="*/ 622608 w 2824318"/>
                <a:gd name="connsiteY7" fmla="*/ 62490 h 2645633"/>
                <a:gd name="connsiteX0" fmla="*/ 622608 w 2824318"/>
                <a:gd name="connsiteY0" fmla="*/ 44328 h 2627471"/>
                <a:gd name="connsiteX1" fmla="*/ 1611404 w 2824318"/>
                <a:gd name="connsiteY1" fmla="*/ 253485 h 2627471"/>
                <a:gd name="connsiteX2" fmla="*/ 2499521 w 2824318"/>
                <a:gd name="connsiteY2" fmla="*/ 314485 h 2627471"/>
                <a:gd name="connsiteX3" fmla="*/ 2501850 w 2824318"/>
                <a:gd name="connsiteY3" fmla="*/ 317048 h 2627471"/>
                <a:gd name="connsiteX4" fmla="*/ 2824318 w 2824318"/>
                <a:gd name="connsiteY4" fmla="*/ 1215312 h 2627471"/>
                <a:gd name="connsiteX5" fmla="*/ 1412159 w 2824318"/>
                <a:gd name="connsiteY5" fmla="*/ 2627471 h 2627471"/>
                <a:gd name="connsiteX6" fmla="*/ 0 w 2824318"/>
                <a:gd name="connsiteY6" fmla="*/ 1215312 h 2627471"/>
                <a:gd name="connsiteX7" fmla="*/ 622608 w 2824318"/>
                <a:gd name="connsiteY7" fmla="*/ 44328 h 2627471"/>
                <a:gd name="connsiteX0" fmla="*/ 622608 w 2889940"/>
                <a:gd name="connsiteY0" fmla="*/ 44328 h 2627471"/>
                <a:gd name="connsiteX1" fmla="*/ 1611404 w 2889940"/>
                <a:gd name="connsiteY1" fmla="*/ 253485 h 2627471"/>
                <a:gd name="connsiteX2" fmla="*/ 2499521 w 2889940"/>
                <a:gd name="connsiteY2" fmla="*/ 314485 h 2627471"/>
                <a:gd name="connsiteX3" fmla="*/ 2550488 w 2889940"/>
                <a:gd name="connsiteY3" fmla="*/ 394869 h 2627471"/>
                <a:gd name="connsiteX4" fmla="*/ 2824318 w 2889940"/>
                <a:gd name="connsiteY4" fmla="*/ 1215312 h 2627471"/>
                <a:gd name="connsiteX5" fmla="*/ 1412159 w 2889940"/>
                <a:gd name="connsiteY5" fmla="*/ 2627471 h 2627471"/>
                <a:gd name="connsiteX6" fmla="*/ 0 w 2889940"/>
                <a:gd name="connsiteY6" fmla="*/ 1215312 h 2627471"/>
                <a:gd name="connsiteX7" fmla="*/ 622608 w 2889940"/>
                <a:gd name="connsiteY7" fmla="*/ 44328 h 2627471"/>
                <a:gd name="connsiteX0" fmla="*/ 622608 w 2890034"/>
                <a:gd name="connsiteY0" fmla="*/ 45414 h 2628557"/>
                <a:gd name="connsiteX1" fmla="*/ 1611404 w 2890034"/>
                <a:gd name="connsiteY1" fmla="*/ 254571 h 2628557"/>
                <a:gd name="connsiteX2" fmla="*/ 2550488 w 2890034"/>
                <a:gd name="connsiteY2" fmla="*/ 395955 h 2628557"/>
                <a:gd name="connsiteX3" fmla="*/ 2824318 w 2890034"/>
                <a:gd name="connsiteY3" fmla="*/ 1216398 h 2628557"/>
                <a:gd name="connsiteX4" fmla="*/ 1412159 w 2890034"/>
                <a:gd name="connsiteY4" fmla="*/ 2628557 h 2628557"/>
                <a:gd name="connsiteX5" fmla="*/ 0 w 2890034"/>
                <a:gd name="connsiteY5" fmla="*/ 1216398 h 2628557"/>
                <a:gd name="connsiteX6" fmla="*/ 622608 w 2890034"/>
                <a:gd name="connsiteY6" fmla="*/ 45414 h 2628557"/>
                <a:gd name="connsiteX0" fmla="*/ 622608 w 2825835"/>
                <a:gd name="connsiteY0" fmla="*/ 45414 h 2628557"/>
                <a:gd name="connsiteX1" fmla="*/ 1611404 w 2825835"/>
                <a:gd name="connsiteY1" fmla="*/ 254571 h 2628557"/>
                <a:gd name="connsiteX2" fmla="*/ 2550488 w 2825835"/>
                <a:gd name="connsiteY2" fmla="*/ 395955 h 2628557"/>
                <a:gd name="connsiteX3" fmla="*/ 2824318 w 2825835"/>
                <a:gd name="connsiteY3" fmla="*/ 1216398 h 2628557"/>
                <a:gd name="connsiteX4" fmla="*/ 1412159 w 2825835"/>
                <a:gd name="connsiteY4" fmla="*/ 2628557 h 2628557"/>
                <a:gd name="connsiteX5" fmla="*/ 0 w 2825835"/>
                <a:gd name="connsiteY5" fmla="*/ 1216398 h 2628557"/>
                <a:gd name="connsiteX6" fmla="*/ 622608 w 2825835"/>
                <a:gd name="connsiteY6" fmla="*/ 45414 h 2628557"/>
                <a:gd name="connsiteX0" fmla="*/ 622608 w 2831364"/>
                <a:gd name="connsiteY0" fmla="*/ 45414 h 2628557"/>
                <a:gd name="connsiteX1" fmla="*/ 1611404 w 2831364"/>
                <a:gd name="connsiteY1" fmla="*/ 254571 h 2628557"/>
                <a:gd name="connsiteX2" fmla="*/ 2550488 w 2831364"/>
                <a:gd name="connsiteY2" fmla="*/ 395955 h 2628557"/>
                <a:gd name="connsiteX3" fmla="*/ 2824318 w 2831364"/>
                <a:gd name="connsiteY3" fmla="*/ 1216398 h 2628557"/>
                <a:gd name="connsiteX4" fmla="*/ 1412159 w 2831364"/>
                <a:gd name="connsiteY4" fmla="*/ 2628557 h 2628557"/>
                <a:gd name="connsiteX5" fmla="*/ 0 w 2831364"/>
                <a:gd name="connsiteY5" fmla="*/ 1216398 h 2628557"/>
                <a:gd name="connsiteX6" fmla="*/ 622608 w 2831364"/>
                <a:gd name="connsiteY6" fmla="*/ 45414 h 2628557"/>
                <a:gd name="connsiteX0" fmla="*/ 622608 w 2828668"/>
                <a:gd name="connsiteY0" fmla="*/ 45414 h 2628557"/>
                <a:gd name="connsiteX1" fmla="*/ 1611404 w 2828668"/>
                <a:gd name="connsiteY1" fmla="*/ 254571 h 2628557"/>
                <a:gd name="connsiteX2" fmla="*/ 2550488 w 2828668"/>
                <a:gd name="connsiteY2" fmla="*/ 395955 h 2628557"/>
                <a:gd name="connsiteX3" fmla="*/ 2824318 w 2828668"/>
                <a:gd name="connsiteY3" fmla="*/ 1216398 h 2628557"/>
                <a:gd name="connsiteX4" fmla="*/ 1412159 w 2828668"/>
                <a:gd name="connsiteY4" fmla="*/ 2628557 h 2628557"/>
                <a:gd name="connsiteX5" fmla="*/ 0 w 2828668"/>
                <a:gd name="connsiteY5" fmla="*/ 1216398 h 2628557"/>
                <a:gd name="connsiteX6" fmla="*/ 622608 w 2828668"/>
                <a:gd name="connsiteY6" fmla="*/ 45414 h 2628557"/>
                <a:gd name="connsiteX0" fmla="*/ 622608 w 2828668"/>
                <a:gd name="connsiteY0" fmla="*/ 45414 h 2628557"/>
                <a:gd name="connsiteX1" fmla="*/ 1611404 w 2828668"/>
                <a:gd name="connsiteY1" fmla="*/ 254571 h 2628557"/>
                <a:gd name="connsiteX2" fmla="*/ 2550488 w 2828668"/>
                <a:gd name="connsiteY2" fmla="*/ 395955 h 2628557"/>
                <a:gd name="connsiteX3" fmla="*/ 2824318 w 2828668"/>
                <a:gd name="connsiteY3" fmla="*/ 1216398 h 2628557"/>
                <a:gd name="connsiteX4" fmla="*/ 1412159 w 2828668"/>
                <a:gd name="connsiteY4" fmla="*/ 2628557 h 2628557"/>
                <a:gd name="connsiteX5" fmla="*/ 0 w 2828668"/>
                <a:gd name="connsiteY5" fmla="*/ 1216398 h 2628557"/>
                <a:gd name="connsiteX6" fmla="*/ 622608 w 2828668"/>
                <a:gd name="connsiteY6" fmla="*/ 45414 h 2628557"/>
                <a:gd name="connsiteX0" fmla="*/ 622608 w 2828668"/>
                <a:gd name="connsiteY0" fmla="*/ 40000 h 2623143"/>
                <a:gd name="connsiteX1" fmla="*/ 1611404 w 2828668"/>
                <a:gd name="connsiteY1" fmla="*/ 307523 h 2623143"/>
                <a:gd name="connsiteX2" fmla="*/ 2550488 w 2828668"/>
                <a:gd name="connsiteY2" fmla="*/ 390541 h 2623143"/>
                <a:gd name="connsiteX3" fmla="*/ 2824318 w 2828668"/>
                <a:gd name="connsiteY3" fmla="*/ 1210984 h 2623143"/>
                <a:gd name="connsiteX4" fmla="*/ 1412159 w 2828668"/>
                <a:gd name="connsiteY4" fmla="*/ 2623143 h 2623143"/>
                <a:gd name="connsiteX5" fmla="*/ 0 w 2828668"/>
                <a:gd name="connsiteY5" fmla="*/ 1210984 h 2623143"/>
                <a:gd name="connsiteX6" fmla="*/ 622608 w 2828668"/>
                <a:gd name="connsiteY6" fmla="*/ 40000 h 2623143"/>
                <a:gd name="connsiteX0" fmla="*/ 622608 w 2828668"/>
                <a:gd name="connsiteY0" fmla="*/ 41537 h 2624680"/>
                <a:gd name="connsiteX1" fmla="*/ 1611404 w 2828668"/>
                <a:gd name="connsiteY1" fmla="*/ 309060 h 2624680"/>
                <a:gd name="connsiteX2" fmla="*/ 2550488 w 2828668"/>
                <a:gd name="connsiteY2" fmla="*/ 392078 h 2624680"/>
                <a:gd name="connsiteX3" fmla="*/ 2824318 w 2828668"/>
                <a:gd name="connsiteY3" fmla="*/ 1212521 h 2624680"/>
                <a:gd name="connsiteX4" fmla="*/ 1412159 w 2828668"/>
                <a:gd name="connsiteY4" fmla="*/ 2624680 h 2624680"/>
                <a:gd name="connsiteX5" fmla="*/ 0 w 2828668"/>
                <a:gd name="connsiteY5" fmla="*/ 1212521 h 2624680"/>
                <a:gd name="connsiteX6" fmla="*/ 622608 w 2828668"/>
                <a:gd name="connsiteY6" fmla="*/ 41537 h 2624680"/>
                <a:gd name="connsiteX0" fmla="*/ 622608 w 2828668"/>
                <a:gd name="connsiteY0" fmla="*/ 41537 h 2624680"/>
                <a:gd name="connsiteX1" fmla="*/ 1611404 w 2828668"/>
                <a:gd name="connsiteY1" fmla="*/ 309060 h 2624680"/>
                <a:gd name="connsiteX2" fmla="*/ 2550488 w 2828668"/>
                <a:gd name="connsiteY2" fmla="*/ 392078 h 2624680"/>
                <a:gd name="connsiteX3" fmla="*/ 2824318 w 2828668"/>
                <a:gd name="connsiteY3" fmla="*/ 1212521 h 2624680"/>
                <a:gd name="connsiteX4" fmla="*/ 1412159 w 2828668"/>
                <a:gd name="connsiteY4" fmla="*/ 2624680 h 2624680"/>
                <a:gd name="connsiteX5" fmla="*/ 0 w 2828668"/>
                <a:gd name="connsiteY5" fmla="*/ 1212521 h 2624680"/>
                <a:gd name="connsiteX6" fmla="*/ 622608 w 2828668"/>
                <a:gd name="connsiteY6" fmla="*/ 41537 h 2624680"/>
                <a:gd name="connsiteX0" fmla="*/ 622608 w 2828668"/>
                <a:gd name="connsiteY0" fmla="*/ 40000 h 2623143"/>
                <a:gd name="connsiteX1" fmla="*/ 1611404 w 2828668"/>
                <a:gd name="connsiteY1" fmla="*/ 307523 h 2623143"/>
                <a:gd name="connsiteX2" fmla="*/ 2550488 w 2828668"/>
                <a:gd name="connsiteY2" fmla="*/ 390541 h 2623143"/>
                <a:gd name="connsiteX3" fmla="*/ 2824318 w 2828668"/>
                <a:gd name="connsiteY3" fmla="*/ 1210984 h 2623143"/>
                <a:gd name="connsiteX4" fmla="*/ 1412159 w 2828668"/>
                <a:gd name="connsiteY4" fmla="*/ 2623143 h 2623143"/>
                <a:gd name="connsiteX5" fmla="*/ 0 w 2828668"/>
                <a:gd name="connsiteY5" fmla="*/ 1210984 h 2623143"/>
                <a:gd name="connsiteX6" fmla="*/ 622608 w 2828668"/>
                <a:gd name="connsiteY6" fmla="*/ 40000 h 2623143"/>
                <a:gd name="connsiteX0" fmla="*/ 700429 w 2828668"/>
                <a:gd name="connsiteY0" fmla="*/ 40684 h 2614100"/>
                <a:gd name="connsiteX1" fmla="*/ 1611404 w 2828668"/>
                <a:gd name="connsiteY1" fmla="*/ 298480 h 2614100"/>
                <a:gd name="connsiteX2" fmla="*/ 2550488 w 2828668"/>
                <a:gd name="connsiteY2" fmla="*/ 381498 h 2614100"/>
                <a:gd name="connsiteX3" fmla="*/ 2824318 w 2828668"/>
                <a:gd name="connsiteY3" fmla="*/ 1201941 h 2614100"/>
                <a:gd name="connsiteX4" fmla="*/ 1412159 w 2828668"/>
                <a:gd name="connsiteY4" fmla="*/ 2614100 h 2614100"/>
                <a:gd name="connsiteX5" fmla="*/ 0 w 2828668"/>
                <a:gd name="connsiteY5" fmla="*/ 1201941 h 2614100"/>
                <a:gd name="connsiteX6" fmla="*/ 700429 w 2828668"/>
                <a:gd name="connsiteY6" fmla="*/ 40684 h 2614100"/>
                <a:gd name="connsiteX0" fmla="*/ 700429 w 2828668"/>
                <a:gd name="connsiteY0" fmla="*/ 40684 h 2614100"/>
                <a:gd name="connsiteX1" fmla="*/ 1611404 w 2828668"/>
                <a:gd name="connsiteY1" fmla="*/ 298480 h 2614100"/>
                <a:gd name="connsiteX2" fmla="*/ 2550488 w 2828668"/>
                <a:gd name="connsiteY2" fmla="*/ 381498 h 2614100"/>
                <a:gd name="connsiteX3" fmla="*/ 2824318 w 2828668"/>
                <a:gd name="connsiteY3" fmla="*/ 1201941 h 2614100"/>
                <a:gd name="connsiteX4" fmla="*/ 1412159 w 2828668"/>
                <a:gd name="connsiteY4" fmla="*/ 2614100 h 2614100"/>
                <a:gd name="connsiteX5" fmla="*/ 0 w 2828668"/>
                <a:gd name="connsiteY5" fmla="*/ 1201941 h 2614100"/>
                <a:gd name="connsiteX6" fmla="*/ 700429 w 2828668"/>
                <a:gd name="connsiteY6" fmla="*/ 40684 h 2614100"/>
                <a:gd name="connsiteX0" fmla="*/ 700429 w 2828668"/>
                <a:gd name="connsiteY0" fmla="*/ 58876 h 2632292"/>
                <a:gd name="connsiteX1" fmla="*/ 1611404 w 2828668"/>
                <a:gd name="connsiteY1" fmla="*/ 316672 h 2632292"/>
                <a:gd name="connsiteX2" fmla="*/ 2550488 w 2828668"/>
                <a:gd name="connsiteY2" fmla="*/ 399690 h 2632292"/>
                <a:gd name="connsiteX3" fmla="*/ 2824318 w 2828668"/>
                <a:gd name="connsiteY3" fmla="*/ 1220133 h 2632292"/>
                <a:gd name="connsiteX4" fmla="*/ 1412159 w 2828668"/>
                <a:gd name="connsiteY4" fmla="*/ 2632292 h 2632292"/>
                <a:gd name="connsiteX5" fmla="*/ 0 w 2828668"/>
                <a:gd name="connsiteY5" fmla="*/ 1220133 h 2632292"/>
                <a:gd name="connsiteX6" fmla="*/ 700429 w 2828668"/>
                <a:gd name="connsiteY6" fmla="*/ 58876 h 2632292"/>
                <a:gd name="connsiteX0" fmla="*/ 700429 w 2828668"/>
                <a:gd name="connsiteY0" fmla="*/ 62842 h 2636258"/>
                <a:gd name="connsiteX1" fmla="*/ 1611404 w 2828668"/>
                <a:gd name="connsiteY1" fmla="*/ 320638 h 2636258"/>
                <a:gd name="connsiteX2" fmla="*/ 2550488 w 2828668"/>
                <a:gd name="connsiteY2" fmla="*/ 403656 h 2636258"/>
                <a:gd name="connsiteX3" fmla="*/ 2824318 w 2828668"/>
                <a:gd name="connsiteY3" fmla="*/ 1224099 h 2636258"/>
                <a:gd name="connsiteX4" fmla="*/ 1412159 w 2828668"/>
                <a:gd name="connsiteY4" fmla="*/ 2636258 h 2636258"/>
                <a:gd name="connsiteX5" fmla="*/ 0 w 2828668"/>
                <a:gd name="connsiteY5" fmla="*/ 1224099 h 2636258"/>
                <a:gd name="connsiteX6" fmla="*/ 700429 w 2828668"/>
                <a:gd name="connsiteY6" fmla="*/ 62842 h 2636258"/>
                <a:gd name="connsiteX0" fmla="*/ 700429 w 2828668"/>
                <a:gd name="connsiteY0" fmla="*/ 69115 h 2642531"/>
                <a:gd name="connsiteX1" fmla="*/ 1591949 w 2828668"/>
                <a:gd name="connsiteY1" fmla="*/ 278273 h 2642531"/>
                <a:gd name="connsiteX2" fmla="*/ 2550488 w 2828668"/>
                <a:gd name="connsiteY2" fmla="*/ 409929 h 2642531"/>
                <a:gd name="connsiteX3" fmla="*/ 2824318 w 2828668"/>
                <a:gd name="connsiteY3" fmla="*/ 1230372 h 2642531"/>
                <a:gd name="connsiteX4" fmla="*/ 1412159 w 2828668"/>
                <a:gd name="connsiteY4" fmla="*/ 2642531 h 2642531"/>
                <a:gd name="connsiteX5" fmla="*/ 0 w 2828668"/>
                <a:gd name="connsiteY5" fmla="*/ 1230372 h 2642531"/>
                <a:gd name="connsiteX6" fmla="*/ 700429 w 2828668"/>
                <a:gd name="connsiteY6" fmla="*/ 69115 h 264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8668" h="2642531">
                  <a:moveTo>
                    <a:pt x="700429" y="69115"/>
                  </a:moveTo>
                  <a:cubicBezTo>
                    <a:pt x="1280281" y="-139827"/>
                    <a:pt x="1186329" y="182560"/>
                    <a:pt x="1591949" y="278273"/>
                  </a:cubicBezTo>
                  <a:cubicBezTo>
                    <a:pt x="1997569" y="373986"/>
                    <a:pt x="2085689" y="113438"/>
                    <a:pt x="2550488" y="409929"/>
                  </a:cubicBezTo>
                  <a:cubicBezTo>
                    <a:pt x="2752640" y="570233"/>
                    <a:pt x="2851209" y="775394"/>
                    <a:pt x="2824318" y="1230372"/>
                  </a:cubicBezTo>
                  <a:cubicBezTo>
                    <a:pt x="2775199" y="2061427"/>
                    <a:pt x="2192073" y="2642531"/>
                    <a:pt x="1412159" y="2642531"/>
                  </a:cubicBezTo>
                  <a:cubicBezTo>
                    <a:pt x="632245" y="2642531"/>
                    <a:pt x="0" y="2010286"/>
                    <a:pt x="0" y="1230372"/>
                  </a:cubicBezTo>
                  <a:cubicBezTo>
                    <a:pt x="0" y="742926"/>
                    <a:pt x="217788" y="303435"/>
                    <a:pt x="700429" y="6911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38" name="자유형: 도형 71">
              <a:extLst>
                <a:ext uri="{FF2B5EF4-FFF2-40B4-BE49-F238E27FC236}">
                  <a16:creationId xmlns:a16="http://schemas.microsoft.com/office/drawing/2014/main" id="{9A569E31-D06F-4DCA-9C5A-64941B0278E6}"/>
                </a:ext>
              </a:extLst>
            </p:cNvPr>
            <p:cNvSpPr/>
            <p:nvPr/>
          </p:nvSpPr>
          <p:spPr>
            <a:xfrm rot="15300000" flipH="1">
              <a:off x="4697268" y="953004"/>
              <a:ext cx="2262873" cy="2437350"/>
            </a:xfrm>
            <a:custGeom>
              <a:avLst/>
              <a:gdLst>
                <a:gd name="connsiteX0" fmla="*/ 18398 w 2152544"/>
                <a:gd name="connsiteY0" fmla="*/ 2085292 h 2318514"/>
                <a:gd name="connsiteX1" fmla="*/ 346522 w 2152544"/>
                <a:gd name="connsiteY1" fmla="*/ 2116479 h 2318514"/>
                <a:gd name="connsiteX2" fmla="*/ 746650 w 2152544"/>
                <a:gd name="connsiteY2" fmla="*/ 695365 h 2318514"/>
                <a:gd name="connsiteX3" fmla="*/ 2106464 w 2152544"/>
                <a:gd name="connsiteY3" fmla="*/ 160079 h 2318514"/>
                <a:gd name="connsiteX4" fmla="*/ 2152544 w 2152544"/>
                <a:gd name="connsiteY4" fmla="*/ 155773 h 2318514"/>
                <a:gd name="connsiteX5" fmla="*/ 2110805 w 2152544"/>
                <a:gd name="connsiteY5" fmla="*/ 0 h 2318514"/>
                <a:gd name="connsiteX6" fmla="*/ 2000422 w 2152544"/>
                <a:gd name="connsiteY6" fmla="*/ 2084 h 2318514"/>
                <a:gd name="connsiteX7" fmla="*/ 557372 w 2152544"/>
                <a:gd name="connsiteY7" fmla="*/ 530750 h 2318514"/>
                <a:gd name="connsiteX8" fmla="*/ 18398 w 2152544"/>
                <a:gd name="connsiteY8" fmla="*/ 2085292 h 231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2544" h="2318514">
                  <a:moveTo>
                    <a:pt x="18398" y="2085292"/>
                  </a:moveTo>
                  <a:cubicBezTo>
                    <a:pt x="132841" y="2454215"/>
                    <a:pt x="372442" y="2323705"/>
                    <a:pt x="346522" y="2116479"/>
                  </a:cubicBezTo>
                  <a:cubicBezTo>
                    <a:pt x="242056" y="1512450"/>
                    <a:pt x="474156" y="950854"/>
                    <a:pt x="746650" y="695365"/>
                  </a:cubicBezTo>
                  <a:cubicBezTo>
                    <a:pt x="985082" y="471813"/>
                    <a:pt x="1665240" y="214502"/>
                    <a:pt x="2106464" y="160079"/>
                  </a:cubicBezTo>
                  <a:lnTo>
                    <a:pt x="2152544" y="155773"/>
                  </a:lnTo>
                  <a:lnTo>
                    <a:pt x="2110805" y="0"/>
                  </a:lnTo>
                  <a:lnTo>
                    <a:pt x="2000422" y="2084"/>
                  </a:lnTo>
                  <a:cubicBezTo>
                    <a:pt x="1446152" y="35321"/>
                    <a:pt x="880854" y="226300"/>
                    <a:pt x="557372" y="530750"/>
                  </a:cubicBezTo>
                  <a:cubicBezTo>
                    <a:pt x="187679" y="878694"/>
                    <a:pt x="-73108" y="1571513"/>
                    <a:pt x="18398" y="20852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9" name="자유형: 도형 72">
              <a:extLst>
                <a:ext uri="{FF2B5EF4-FFF2-40B4-BE49-F238E27FC236}">
                  <a16:creationId xmlns:a16="http://schemas.microsoft.com/office/drawing/2014/main" id="{E59EA188-D5F4-40DD-AC6C-17BD5BD042C8}"/>
                </a:ext>
              </a:extLst>
            </p:cNvPr>
            <p:cNvSpPr/>
            <p:nvPr/>
          </p:nvSpPr>
          <p:spPr>
            <a:xfrm rot="20281495">
              <a:off x="5538768" y="3059101"/>
              <a:ext cx="2613462" cy="2642532"/>
            </a:xfrm>
            <a:custGeom>
              <a:avLst/>
              <a:gdLst>
                <a:gd name="connsiteX0" fmla="*/ 2177283 w 2613462"/>
                <a:gd name="connsiteY0" fmla="*/ 323073 h 2642532"/>
                <a:gd name="connsiteX1" fmla="*/ 2335282 w 2613462"/>
                <a:gd name="connsiteY1" fmla="*/ 409930 h 2642532"/>
                <a:gd name="connsiteX2" fmla="*/ 2609112 w 2613462"/>
                <a:gd name="connsiteY2" fmla="*/ 1230373 h 2642532"/>
                <a:gd name="connsiteX3" fmla="*/ 1196953 w 2613462"/>
                <a:gd name="connsiteY3" fmla="*/ 2642532 h 2642532"/>
                <a:gd name="connsiteX4" fmla="*/ 25969 w 2613462"/>
                <a:gd name="connsiteY4" fmla="*/ 2019925 h 2642532"/>
                <a:gd name="connsiteX5" fmla="*/ 0 w 2613462"/>
                <a:gd name="connsiteY5" fmla="*/ 1977178 h 2642532"/>
                <a:gd name="connsiteX6" fmla="*/ 52970 w 2613462"/>
                <a:gd name="connsiteY6" fmla="*/ 1957707 h 2642532"/>
                <a:gd name="connsiteX7" fmla="*/ 878304 w 2613462"/>
                <a:gd name="connsiteY7" fmla="*/ 1131700 h 2642532"/>
                <a:gd name="connsiteX8" fmla="*/ 934359 w 2613462"/>
                <a:gd name="connsiteY8" fmla="*/ 219950 h 2642532"/>
                <a:gd name="connsiteX9" fmla="*/ 757798 w 2613462"/>
                <a:gd name="connsiteY9" fmla="*/ 18822 h 2642532"/>
                <a:gd name="connsiteX10" fmla="*/ 738979 w 2613462"/>
                <a:gd name="connsiteY10" fmla="*/ 4034 h 2642532"/>
                <a:gd name="connsiteX11" fmla="*/ 748059 w 2613462"/>
                <a:gd name="connsiteY11" fmla="*/ 2628 h 2642532"/>
                <a:gd name="connsiteX12" fmla="*/ 1376743 w 2613462"/>
                <a:gd name="connsiteY12" fmla="*/ 278274 h 2642532"/>
                <a:gd name="connsiteX13" fmla="*/ 2177283 w 2613462"/>
                <a:gd name="connsiteY13" fmla="*/ 323073 h 264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13462" h="2642532">
                  <a:moveTo>
                    <a:pt x="2177283" y="323073"/>
                  </a:moveTo>
                  <a:cubicBezTo>
                    <a:pt x="2224968" y="344511"/>
                    <a:pt x="2277182" y="372869"/>
                    <a:pt x="2335282" y="409930"/>
                  </a:cubicBezTo>
                  <a:cubicBezTo>
                    <a:pt x="2537434" y="570234"/>
                    <a:pt x="2636003" y="775395"/>
                    <a:pt x="2609112" y="1230373"/>
                  </a:cubicBezTo>
                  <a:cubicBezTo>
                    <a:pt x="2559993" y="2061428"/>
                    <a:pt x="1976867" y="2642532"/>
                    <a:pt x="1196953" y="2642532"/>
                  </a:cubicBezTo>
                  <a:cubicBezTo>
                    <a:pt x="709507" y="2642532"/>
                    <a:pt x="279744" y="2395561"/>
                    <a:pt x="25969" y="2019925"/>
                  </a:cubicBezTo>
                  <a:lnTo>
                    <a:pt x="0" y="1977178"/>
                  </a:lnTo>
                  <a:lnTo>
                    <a:pt x="52970" y="1957707"/>
                  </a:lnTo>
                  <a:cubicBezTo>
                    <a:pt x="395707" y="1812253"/>
                    <a:pt x="690033" y="1528956"/>
                    <a:pt x="878304" y="1131700"/>
                  </a:cubicBezTo>
                  <a:cubicBezTo>
                    <a:pt x="1084449" y="696728"/>
                    <a:pt x="1068992" y="456841"/>
                    <a:pt x="934359" y="219950"/>
                  </a:cubicBezTo>
                  <a:cubicBezTo>
                    <a:pt x="870975" y="131062"/>
                    <a:pt x="812823" y="66588"/>
                    <a:pt x="757798" y="18822"/>
                  </a:cubicBezTo>
                  <a:lnTo>
                    <a:pt x="738979" y="4034"/>
                  </a:lnTo>
                  <a:lnTo>
                    <a:pt x="748059" y="2628"/>
                  </a:lnTo>
                  <a:cubicBezTo>
                    <a:pt x="1047406" y="-26900"/>
                    <a:pt x="1047177" y="200507"/>
                    <a:pt x="1376743" y="278274"/>
                  </a:cubicBezTo>
                  <a:cubicBezTo>
                    <a:pt x="1731660" y="362023"/>
                    <a:pt x="1843492" y="173009"/>
                    <a:pt x="2177283" y="3230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40" name="자유형: 도형 73">
              <a:extLst>
                <a:ext uri="{FF2B5EF4-FFF2-40B4-BE49-F238E27FC236}">
                  <a16:creationId xmlns:a16="http://schemas.microsoft.com/office/drawing/2014/main" id="{E23455ED-E788-4251-81AF-71E2014ED1ED}"/>
                </a:ext>
              </a:extLst>
            </p:cNvPr>
            <p:cNvSpPr/>
            <p:nvPr/>
          </p:nvSpPr>
          <p:spPr>
            <a:xfrm rot="12600000" flipH="1">
              <a:off x="5404406" y="1307417"/>
              <a:ext cx="1728031" cy="1861269"/>
            </a:xfrm>
            <a:custGeom>
              <a:avLst/>
              <a:gdLst>
                <a:gd name="connsiteX0" fmla="*/ 18398 w 2152544"/>
                <a:gd name="connsiteY0" fmla="*/ 2085292 h 2318514"/>
                <a:gd name="connsiteX1" fmla="*/ 346522 w 2152544"/>
                <a:gd name="connsiteY1" fmla="*/ 2116479 h 2318514"/>
                <a:gd name="connsiteX2" fmla="*/ 746650 w 2152544"/>
                <a:gd name="connsiteY2" fmla="*/ 695365 h 2318514"/>
                <a:gd name="connsiteX3" fmla="*/ 2106464 w 2152544"/>
                <a:gd name="connsiteY3" fmla="*/ 160079 h 2318514"/>
                <a:gd name="connsiteX4" fmla="*/ 2152544 w 2152544"/>
                <a:gd name="connsiteY4" fmla="*/ 155773 h 2318514"/>
                <a:gd name="connsiteX5" fmla="*/ 2110805 w 2152544"/>
                <a:gd name="connsiteY5" fmla="*/ 0 h 2318514"/>
                <a:gd name="connsiteX6" fmla="*/ 2000422 w 2152544"/>
                <a:gd name="connsiteY6" fmla="*/ 2084 h 2318514"/>
                <a:gd name="connsiteX7" fmla="*/ 557372 w 2152544"/>
                <a:gd name="connsiteY7" fmla="*/ 530750 h 2318514"/>
                <a:gd name="connsiteX8" fmla="*/ 18398 w 2152544"/>
                <a:gd name="connsiteY8" fmla="*/ 2085292 h 231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2544" h="2318514">
                  <a:moveTo>
                    <a:pt x="18398" y="2085292"/>
                  </a:moveTo>
                  <a:cubicBezTo>
                    <a:pt x="132841" y="2454215"/>
                    <a:pt x="372442" y="2323705"/>
                    <a:pt x="346522" y="2116479"/>
                  </a:cubicBezTo>
                  <a:cubicBezTo>
                    <a:pt x="242056" y="1512450"/>
                    <a:pt x="474156" y="950854"/>
                    <a:pt x="746650" y="695365"/>
                  </a:cubicBezTo>
                  <a:cubicBezTo>
                    <a:pt x="985082" y="471813"/>
                    <a:pt x="1665240" y="214502"/>
                    <a:pt x="2106464" y="160079"/>
                  </a:cubicBezTo>
                  <a:lnTo>
                    <a:pt x="2152544" y="155773"/>
                  </a:lnTo>
                  <a:lnTo>
                    <a:pt x="2110805" y="0"/>
                  </a:lnTo>
                  <a:lnTo>
                    <a:pt x="2000422" y="2084"/>
                  </a:lnTo>
                  <a:cubicBezTo>
                    <a:pt x="1446152" y="35321"/>
                    <a:pt x="880854" y="226300"/>
                    <a:pt x="557372" y="530750"/>
                  </a:cubicBezTo>
                  <a:cubicBezTo>
                    <a:pt x="187679" y="878694"/>
                    <a:pt x="-73108" y="1571513"/>
                    <a:pt x="18398" y="20852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1" name="Teardrop 3">
              <a:extLst>
                <a:ext uri="{FF2B5EF4-FFF2-40B4-BE49-F238E27FC236}">
                  <a16:creationId xmlns:a16="http://schemas.microsoft.com/office/drawing/2014/main" id="{2D29BA6F-6951-4426-B03C-CD8B664A1B7D}"/>
                </a:ext>
              </a:extLst>
            </p:cNvPr>
            <p:cNvSpPr/>
            <p:nvPr/>
          </p:nvSpPr>
          <p:spPr>
            <a:xfrm rot="20810195" flipH="1">
              <a:off x="3922253" y="428041"/>
              <a:ext cx="1852466" cy="1002062"/>
            </a:xfrm>
            <a:custGeom>
              <a:avLst/>
              <a:gdLst/>
              <a:ahLst/>
              <a:cxnLst/>
              <a:rect l="l" t="t" r="r" b="b"/>
              <a:pathLst>
                <a:path w="1490464" h="1490465">
                  <a:moveTo>
                    <a:pt x="745232" y="0"/>
                  </a:moveTo>
                  <a:lnTo>
                    <a:pt x="1490464" y="0"/>
                  </a:lnTo>
                  <a:lnTo>
                    <a:pt x="1490464" y="745232"/>
                  </a:lnTo>
                  <a:lnTo>
                    <a:pt x="1490464" y="745233"/>
                  </a:lnTo>
                  <a:lnTo>
                    <a:pt x="1490464" y="745233"/>
                  </a:lnTo>
                  <a:cubicBezTo>
                    <a:pt x="1490464" y="1156813"/>
                    <a:pt x="1156812" y="1490465"/>
                    <a:pt x="745232" y="1490465"/>
                  </a:cubicBezTo>
                  <a:lnTo>
                    <a:pt x="0" y="1490465"/>
                  </a:lnTo>
                  <a:lnTo>
                    <a:pt x="0" y="745233"/>
                  </a:lnTo>
                  <a:lnTo>
                    <a:pt x="0" y="745233"/>
                  </a:lnTo>
                  <a:cubicBezTo>
                    <a:pt x="0" y="333652"/>
                    <a:pt x="333652" y="0"/>
                    <a:pt x="74523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 dirty="0">
                <a:latin typeface="+mj-lt"/>
              </a:endParaRPr>
            </a:p>
          </p:txBody>
        </p:sp>
      </p:grpSp>
      <p:grpSp>
        <p:nvGrpSpPr>
          <p:cNvPr id="42" name="그룹 125">
            <a:extLst>
              <a:ext uri="{FF2B5EF4-FFF2-40B4-BE49-F238E27FC236}">
                <a16:creationId xmlns:a16="http://schemas.microsoft.com/office/drawing/2014/main" id="{DD8D2DBD-74A4-428D-B5C6-14B0EE5DEA5A}"/>
              </a:ext>
            </a:extLst>
          </p:cNvPr>
          <p:cNvGrpSpPr/>
          <p:nvPr/>
        </p:nvGrpSpPr>
        <p:grpSpPr>
          <a:xfrm rot="21433355">
            <a:off x="3765089" y="3570701"/>
            <a:ext cx="358883" cy="502002"/>
            <a:chOff x="1019786" y="3002376"/>
            <a:chExt cx="2531613" cy="3541196"/>
          </a:xfrm>
          <a:solidFill>
            <a:schemeClr val="accent1"/>
          </a:solidFill>
        </p:grpSpPr>
        <p:sp>
          <p:nvSpPr>
            <p:cNvPr id="43" name="사각형: 둥근 모서리 132">
              <a:extLst>
                <a:ext uri="{FF2B5EF4-FFF2-40B4-BE49-F238E27FC236}">
                  <a16:creationId xmlns:a16="http://schemas.microsoft.com/office/drawing/2014/main" id="{BCA1DCEB-CC9A-4570-B7C9-02B1A311A0B3}"/>
                </a:ext>
              </a:extLst>
            </p:cNvPr>
            <p:cNvSpPr/>
            <p:nvPr/>
          </p:nvSpPr>
          <p:spPr>
            <a:xfrm>
              <a:off x="1719599" y="3938796"/>
              <a:ext cx="1084494" cy="2604776"/>
            </a:xfrm>
            <a:custGeom>
              <a:avLst/>
              <a:gdLst>
                <a:gd name="connsiteX0" fmla="*/ 0 w 626166"/>
                <a:gd name="connsiteY0" fmla="*/ 293202 h 1175728"/>
                <a:gd name="connsiteX1" fmla="*/ 293202 w 626166"/>
                <a:gd name="connsiteY1" fmla="*/ 0 h 1175728"/>
                <a:gd name="connsiteX2" fmla="*/ 332964 w 626166"/>
                <a:gd name="connsiteY2" fmla="*/ 0 h 1175728"/>
                <a:gd name="connsiteX3" fmla="*/ 626166 w 626166"/>
                <a:gd name="connsiteY3" fmla="*/ 293202 h 1175728"/>
                <a:gd name="connsiteX4" fmla="*/ 626166 w 626166"/>
                <a:gd name="connsiteY4" fmla="*/ 882526 h 1175728"/>
                <a:gd name="connsiteX5" fmla="*/ 332964 w 626166"/>
                <a:gd name="connsiteY5" fmla="*/ 1175728 h 1175728"/>
                <a:gd name="connsiteX6" fmla="*/ 293202 w 626166"/>
                <a:gd name="connsiteY6" fmla="*/ 1175728 h 1175728"/>
                <a:gd name="connsiteX7" fmla="*/ 0 w 626166"/>
                <a:gd name="connsiteY7" fmla="*/ 882526 h 1175728"/>
                <a:gd name="connsiteX8" fmla="*/ 0 w 626166"/>
                <a:gd name="connsiteY8" fmla="*/ 293202 h 1175728"/>
                <a:gd name="connsiteX0" fmla="*/ 0 w 626166"/>
                <a:gd name="connsiteY0" fmla="*/ 303142 h 1185668"/>
                <a:gd name="connsiteX1" fmla="*/ 293202 w 626166"/>
                <a:gd name="connsiteY1" fmla="*/ 9940 h 1185668"/>
                <a:gd name="connsiteX2" fmla="*/ 382660 w 626166"/>
                <a:gd name="connsiteY2" fmla="*/ 0 h 1185668"/>
                <a:gd name="connsiteX3" fmla="*/ 626166 w 626166"/>
                <a:gd name="connsiteY3" fmla="*/ 303142 h 1185668"/>
                <a:gd name="connsiteX4" fmla="*/ 626166 w 626166"/>
                <a:gd name="connsiteY4" fmla="*/ 892466 h 1185668"/>
                <a:gd name="connsiteX5" fmla="*/ 332964 w 626166"/>
                <a:gd name="connsiteY5" fmla="*/ 1185668 h 1185668"/>
                <a:gd name="connsiteX6" fmla="*/ 293202 w 626166"/>
                <a:gd name="connsiteY6" fmla="*/ 1185668 h 1185668"/>
                <a:gd name="connsiteX7" fmla="*/ 0 w 626166"/>
                <a:gd name="connsiteY7" fmla="*/ 892466 h 1185668"/>
                <a:gd name="connsiteX8" fmla="*/ 0 w 626166"/>
                <a:gd name="connsiteY8" fmla="*/ 303142 h 1185668"/>
                <a:gd name="connsiteX0" fmla="*/ 0 w 626166"/>
                <a:gd name="connsiteY0" fmla="*/ 303142 h 1185668"/>
                <a:gd name="connsiteX1" fmla="*/ 233567 w 626166"/>
                <a:gd name="connsiteY1" fmla="*/ 1 h 1185668"/>
                <a:gd name="connsiteX2" fmla="*/ 382660 w 626166"/>
                <a:gd name="connsiteY2" fmla="*/ 0 h 1185668"/>
                <a:gd name="connsiteX3" fmla="*/ 626166 w 626166"/>
                <a:gd name="connsiteY3" fmla="*/ 303142 h 1185668"/>
                <a:gd name="connsiteX4" fmla="*/ 626166 w 626166"/>
                <a:gd name="connsiteY4" fmla="*/ 892466 h 1185668"/>
                <a:gd name="connsiteX5" fmla="*/ 332964 w 626166"/>
                <a:gd name="connsiteY5" fmla="*/ 1185668 h 1185668"/>
                <a:gd name="connsiteX6" fmla="*/ 293202 w 626166"/>
                <a:gd name="connsiteY6" fmla="*/ 1185668 h 1185668"/>
                <a:gd name="connsiteX7" fmla="*/ 0 w 626166"/>
                <a:gd name="connsiteY7" fmla="*/ 892466 h 1185668"/>
                <a:gd name="connsiteX8" fmla="*/ 0 w 626166"/>
                <a:gd name="connsiteY8" fmla="*/ 303142 h 1185668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293202 w 626166"/>
                <a:gd name="connsiteY6" fmla="*/ 1205546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253446 w 626166"/>
                <a:gd name="connsiteY6" fmla="*/ 1195607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332959 w 626166"/>
                <a:gd name="connsiteY6" fmla="*/ 1195607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05546"/>
                <a:gd name="connsiteX1" fmla="*/ 233567 w 626166"/>
                <a:gd name="connsiteY1" fmla="*/ 19879 h 1205546"/>
                <a:gd name="connsiteX2" fmla="*/ 432356 w 626166"/>
                <a:gd name="connsiteY2" fmla="*/ 0 h 1205546"/>
                <a:gd name="connsiteX3" fmla="*/ 626166 w 626166"/>
                <a:gd name="connsiteY3" fmla="*/ 323020 h 1205546"/>
                <a:gd name="connsiteX4" fmla="*/ 626166 w 626166"/>
                <a:gd name="connsiteY4" fmla="*/ 912344 h 1205546"/>
                <a:gd name="connsiteX5" fmla="*/ 332964 w 626166"/>
                <a:gd name="connsiteY5" fmla="*/ 1205546 h 1205546"/>
                <a:gd name="connsiteX6" fmla="*/ 303142 w 626166"/>
                <a:gd name="connsiteY6" fmla="*/ 1185668 h 1205546"/>
                <a:gd name="connsiteX7" fmla="*/ 0 w 626166"/>
                <a:gd name="connsiteY7" fmla="*/ 912344 h 1205546"/>
                <a:gd name="connsiteX8" fmla="*/ 0 w 626166"/>
                <a:gd name="connsiteY8" fmla="*/ 323020 h 1205546"/>
                <a:gd name="connsiteX0" fmla="*/ 0 w 626166"/>
                <a:gd name="connsiteY0" fmla="*/ 323020 h 1225711"/>
                <a:gd name="connsiteX1" fmla="*/ 233567 w 626166"/>
                <a:gd name="connsiteY1" fmla="*/ 19879 h 1225711"/>
                <a:gd name="connsiteX2" fmla="*/ 432356 w 626166"/>
                <a:gd name="connsiteY2" fmla="*/ 0 h 1225711"/>
                <a:gd name="connsiteX3" fmla="*/ 626166 w 626166"/>
                <a:gd name="connsiteY3" fmla="*/ 323020 h 1225711"/>
                <a:gd name="connsiteX4" fmla="*/ 626166 w 626166"/>
                <a:gd name="connsiteY4" fmla="*/ 912344 h 1225711"/>
                <a:gd name="connsiteX5" fmla="*/ 332964 w 626166"/>
                <a:gd name="connsiteY5" fmla="*/ 1205546 h 1225711"/>
                <a:gd name="connsiteX6" fmla="*/ 332960 w 626166"/>
                <a:gd name="connsiteY6" fmla="*/ 1225424 h 1225711"/>
                <a:gd name="connsiteX7" fmla="*/ 0 w 626166"/>
                <a:gd name="connsiteY7" fmla="*/ 912344 h 1225711"/>
                <a:gd name="connsiteX8" fmla="*/ 0 w 626166"/>
                <a:gd name="connsiteY8" fmla="*/ 323020 h 1225711"/>
                <a:gd name="connsiteX0" fmla="*/ 0 w 626166"/>
                <a:gd name="connsiteY0" fmla="*/ 303142 h 1205833"/>
                <a:gd name="connsiteX1" fmla="*/ 233567 w 626166"/>
                <a:gd name="connsiteY1" fmla="*/ 1 h 1205833"/>
                <a:gd name="connsiteX2" fmla="*/ 412478 w 626166"/>
                <a:gd name="connsiteY2" fmla="*/ 0 h 1205833"/>
                <a:gd name="connsiteX3" fmla="*/ 626166 w 626166"/>
                <a:gd name="connsiteY3" fmla="*/ 303142 h 1205833"/>
                <a:gd name="connsiteX4" fmla="*/ 626166 w 626166"/>
                <a:gd name="connsiteY4" fmla="*/ 892466 h 1205833"/>
                <a:gd name="connsiteX5" fmla="*/ 332964 w 626166"/>
                <a:gd name="connsiteY5" fmla="*/ 1185668 h 1205833"/>
                <a:gd name="connsiteX6" fmla="*/ 332960 w 626166"/>
                <a:gd name="connsiteY6" fmla="*/ 1205546 h 1205833"/>
                <a:gd name="connsiteX7" fmla="*/ 0 w 626166"/>
                <a:gd name="connsiteY7" fmla="*/ 892466 h 1205833"/>
                <a:gd name="connsiteX8" fmla="*/ 0 w 626166"/>
                <a:gd name="connsiteY8" fmla="*/ 303142 h 1205833"/>
                <a:gd name="connsiteX0" fmla="*/ 0 w 626166"/>
                <a:gd name="connsiteY0" fmla="*/ 303142 h 1206318"/>
                <a:gd name="connsiteX1" fmla="*/ 233567 w 626166"/>
                <a:gd name="connsiteY1" fmla="*/ 1 h 1206318"/>
                <a:gd name="connsiteX2" fmla="*/ 412478 w 626166"/>
                <a:gd name="connsiteY2" fmla="*/ 0 h 1206318"/>
                <a:gd name="connsiteX3" fmla="*/ 626166 w 626166"/>
                <a:gd name="connsiteY3" fmla="*/ 303142 h 1206318"/>
                <a:gd name="connsiteX4" fmla="*/ 626166 w 626166"/>
                <a:gd name="connsiteY4" fmla="*/ 892466 h 1206318"/>
                <a:gd name="connsiteX5" fmla="*/ 345672 w 626166"/>
                <a:gd name="connsiteY5" fmla="*/ 1203547 h 1206318"/>
                <a:gd name="connsiteX6" fmla="*/ 332960 w 626166"/>
                <a:gd name="connsiteY6" fmla="*/ 1205546 h 1206318"/>
                <a:gd name="connsiteX7" fmla="*/ 0 w 626166"/>
                <a:gd name="connsiteY7" fmla="*/ 892466 h 1206318"/>
                <a:gd name="connsiteX8" fmla="*/ 0 w 626166"/>
                <a:gd name="connsiteY8" fmla="*/ 303142 h 1206318"/>
                <a:gd name="connsiteX0" fmla="*/ 0 w 626166"/>
                <a:gd name="connsiteY0" fmla="*/ 303142 h 1206318"/>
                <a:gd name="connsiteX1" fmla="*/ 233567 w 626166"/>
                <a:gd name="connsiteY1" fmla="*/ 1 h 1206318"/>
                <a:gd name="connsiteX2" fmla="*/ 412478 w 626166"/>
                <a:gd name="connsiteY2" fmla="*/ 0 h 1206318"/>
                <a:gd name="connsiteX3" fmla="*/ 626166 w 626166"/>
                <a:gd name="connsiteY3" fmla="*/ 303142 h 1206318"/>
                <a:gd name="connsiteX4" fmla="*/ 626166 w 626166"/>
                <a:gd name="connsiteY4" fmla="*/ 892466 h 1206318"/>
                <a:gd name="connsiteX5" fmla="*/ 345672 w 626166"/>
                <a:gd name="connsiteY5" fmla="*/ 1203547 h 1206318"/>
                <a:gd name="connsiteX6" fmla="*/ 323429 w 626166"/>
                <a:gd name="connsiteY6" fmla="*/ 1205546 h 1206318"/>
                <a:gd name="connsiteX7" fmla="*/ 0 w 626166"/>
                <a:gd name="connsiteY7" fmla="*/ 892466 h 1206318"/>
                <a:gd name="connsiteX8" fmla="*/ 0 w 626166"/>
                <a:gd name="connsiteY8" fmla="*/ 303142 h 1206318"/>
                <a:gd name="connsiteX0" fmla="*/ 0 w 626166"/>
                <a:gd name="connsiteY0" fmla="*/ 303142 h 1208656"/>
                <a:gd name="connsiteX1" fmla="*/ 233567 w 626166"/>
                <a:gd name="connsiteY1" fmla="*/ 1 h 1208656"/>
                <a:gd name="connsiteX2" fmla="*/ 412478 w 626166"/>
                <a:gd name="connsiteY2" fmla="*/ 0 h 1208656"/>
                <a:gd name="connsiteX3" fmla="*/ 626166 w 626166"/>
                <a:gd name="connsiteY3" fmla="*/ 303142 h 1208656"/>
                <a:gd name="connsiteX4" fmla="*/ 626166 w 626166"/>
                <a:gd name="connsiteY4" fmla="*/ 892466 h 1208656"/>
                <a:gd name="connsiteX5" fmla="*/ 345672 w 626166"/>
                <a:gd name="connsiteY5" fmla="*/ 1208656 h 1208656"/>
                <a:gd name="connsiteX6" fmla="*/ 323429 w 626166"/>
                <a:gd name="connsiteY6" fmla="*/ 1205546 h 1208656"/>
                <a:gd name="connsiteX7" fmla="*/ 0 w 626166"/>
                <a:gd name="connsiteY7" fmla="*/ 892466 h 1208656"/>
                <a:gd name="connsiteX8" fmla="*/ 0 w 626166"/>
                <a:gd name="connsiteY8" fmla="*/ 303142 h 1208656"/>
                <a:gd name="connsiteX0" fmla="*/ 0 w 626166"/>
                <a:gd name="connsiteY0" fmla="*/ 303142 h 1208656"/>
                <a:gd name="connsiteX1" fmla="*/ 233567 w 626166"/>
                <a:gd name="connsiteY1" fmla="*/ 1 h 1208656"/>
                <a:gd name="connsiteX2" fmla="*/ 412478 w 626166"/>
                <a:gd name="connsiteY2" fmla="*/ 0 h 1208656"/>
                <a:gd name="connsiteX3" fmla="*/ 626166 w 626166"/>
                <a:gd name="connsiteY3" fmla="*/ 303142 h 1208656"/>
                <a:gd name="connsiteX4" fmla="*/ 626166 w 626166"/>
                <a:gd name="connsiteY4" fmla="*/ 892466 h 1208656"/>
                <a:gd name="connsiteX5" fmla="*/ 345672 w 626166"/>
                <a:gd name="connsiteY5" fmla="*/ 1208656 h 1208656"/>
                <a:gd name="connsiteX6" fmla="*/ 320252 w 626166"/>
                <a:gd name="connsiteY6" fmla="*/ 1200437 h 1208656"/>
                <a:gd name="connsiteX7" fmla="*/ 0 w 626166"/>
                <a:gd name="connsiteY7" fmla="*/ 892466 h 1208656"/>
                <a:gd name="connsiteX8" fmla="*/ 0 w 626166"/>
                <a:gd name="connsiteY8" fmla="*/ 303142 h 1208656"/>
                <a:gd name="connsiteX0" fmla="*/ 0 w 626166"/>
                <a:gd name="connsiteY0" fmla="*/ 303142 h 1209124"/>
                <a:gd name="connsiteX1" fmla="*/ 233567 w 626166"/>
                <a:gd name="connsiteY1" fmla="*/ 1 h 1209124"/>
                <a:gd name="connsiteX2" fmla="*/ 412478 w 626166"/>
                <a:gd name="connsiteY2" fmla="*/ 0 h 1209124"/>
                <a:gd name="connsiteX3" fmla="*/ 626166 w 626166"/>
                <a:gd name="connsiteY3" fmla="*/ 303142 h 1209124"/>
                <a:gd name="connsiteX4" fmla="*/ 626166 w 626166"/>
                <a:gd name="connsiteY4" fmla="*/ 892466 h 1209124"/>
                <a:gd name="connsiteX5" fmla="*/ 345672 w 626166"/>
                <a:gd name="connsiteY5" fmla="*/ 1208656 h 1209124"/>
                <a:gd name="connsiteX6" fmla="*/ 313898 w 626166"/>
                <a:gd name="connsiteY6" fmla="*/ 1208099 h 1209124"/>
                <a:gd name="connsiteX7" fmla="*/ 0 w 626166"/>
                <a:gd name="connsiteY7" fmla="*/ 892466 h 1209124"/>
                <a:gd name="connsiteX8" fmla="*/ 0 w 626166"/>
                <a:gd name="connsiteY8" fmla="*/ 303142 h 120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166" h="1209124">
                  <a:moveTo>
                    <a:pt x="0" y="303142"/>
                  </a:moveTo>
                  <a:cubicBezTo>
                    <a:pt x="0" y="141211"/>
                    <a:pt x="71636" y="1"/>
                    <a:pt x="233567" y="1"/>
                  </a:cubicBezTo>
                  <a:lnTo>
                    <a:pt x="412478" y="0"/>
                  </a:lnTo>
                  <a:cubicBezTo>
                    <a:pt x="574409" y="0"/>
                    <a:pt x="626166" y="141211"/>
                    <a:pt x="626166" y="303142"/>
                  </a:cubicBezTo>
                  <a:lnTo>
                    <a:pt x="626166" y="892466"/>
                  </a:lnTo>
                  <a:cubicBezTo>
                    <a:pt x="626166" y="1054397"/>
                    <a:pt x="507603" y="1208656"/>
                    <a:pt x="345672" y="1208656"/>
                  </a:cubicBezTo>
                  <a:cubicBezTo>
                    <a:pt x="345670" y="1205343"/>
                    <a:pt x="313900" y="1211412"/>
                    <a:pt x="313898" y="1208099"/>
                  </a:cubicBezTo>
                  <a:cubicBezTo>
                    <a:pt x="151967" y="1208099"/>
                    <a:pt x="0" y="1054397"/>
                    <a:pt x="0" y="892466"/>
                  </a:cubicBezTo>
                  <a:lnTo>
                    <a:pt x="0" y="303142"/>
                  </a:ln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44" name="막힌 원호 135">
              <a:extLst>
                <a:ext uri="{FF2B5EF4-FFF2-40B4-BE49-F238E27FC236}">
                  <a16:creationId xmlns:a16="http://schemas.microsoft.com/office/drawing/2014/main" id="{3AE49B8D-1FD8-4227-8738-CB6A7CE3655B}"/>
                </a:ext>
              </a:extLst>
            </p:cNvPr>
            <p:cNvSpPr/>
            <p:nvPr/>
          </p:nvSpPr>
          <p:spPr>
            <a:xfrm>
              <a:off x="2103734" y="3002376"/>
              <a:ext cx="861381" cy="963974"/>
            </a:xfrm>
            <a:custGeom>
              <a:avLst/>
              <a:gdLst>
                <a:gd name="connsiteX0" fmla="*/ 6421 w 1188673"/>
                <a:gd name="connsiteY0" fmla="*/ 681464 h 1188673"/>
                <a:gd name="connsiteX1" fmla="*/ 149811 w 1188673"/>
                <a:gd name="connsiteY1" fmla="*/ 199833 h 1188673"/>
                <a:gd name="connsiteX2" fmla="*/ 610993 w 1188673"/>
                <a:gd name="connsiteY2" fmla="*/ 233 h 1188673"/>
                <a:gd name="connsiteX3" fmla="*/ 605291 w 1188673"/>
                <a:gd name="connsiteY3" fmla="*/ 203607 h 1188673"/>
                <a:gd name="connsiteX4" fmla="*/ 301981 w 1188673"/>
                <a:gd name="connsiteY4" fmla="*/ 334880 h 1188673"/>
                <a:gd name="connsiteX5" fmla="*/ 207676 w 1188673"/>
                <a:gd name="connsiteY5" fmla="*/ 651639 h 1188673"/>
                <a:gd name="connsiteX6" fmla="*/ 6421 w 1188673"/>
                <a:gd name="connsiteY6" fmla="*/ 681464 h 1188673"/>
                <a:gd name="connsiteX0" fmla="*/ 6425 w 610997"/>
                <a:gd name="connsiteY0" fmla="*/ 681464 h 683767"/>
                <a:gd name="connsiteX1" fmla="*/ 149815 w 610997"/>
                <a:gd name="connsiteY1" fmla="*/ 199833 h 683767"/>
                <a:gd name="connsiteX2" fmla="*/ 610997 w 610997"/>
                <a:gd name="connsiteY2" fmla="*/ 233 h 683767"/>
                <a:gd name="connsiteX3" fmla="*/ 605295 w 610997"/>
                <a:gd name="connsiteY3" fmla="*/ 203607 h 683767"/>
                <a:gd name="connsiteX4" fmla="*/ 301985 w 610997"/>
                <a:gd name="connsiteY4" fmla="*/ 334880 h 683767"/>
                <a:gd name="connsiteX5" fmla="*/ 275773 w 610997"/>
                <a:gd name="connsiteY5" fmla="*/ 680822 h 683767"/>
                <a:gd name="connsiteX6" fmla="*/ 6425 w 610997"/>
                <a:gd name="connsiteY6" fmla="*/ 681464 h 683767"/>
                <a:gd name="connsiteX0" fmla="*/ 6425 w 610997"/>
                <a:gd name="connsiteY0" fmla="*/ 681464 h 683767"/>
                <a:gd name="connsiteX1" fmla="*/ 149815 w 610997"/>
                <a:gd name="connsiteY1" fmla="*/ 199833 h 683767"/>
                <a:gd name="connsiteX2" fmla="*/ 610997 w 610997"/>
                <a:gd name="connsiteY2" fmla="*/ 233 h 683767"/>
                <a:gd name="connsiteX3" fmla="*/ 595567 w 610997"/>
                <a:gd name="connsiteY3" fmla="*/ 154969 h 683767"/>
                <a:gd name="connsiteX4" fmla="*/ 301985 w 610997"/>
                <a:gd name="connsiteY4" fmla="*/ 334880 h 683767"/>
                <a:gd name="connsiteX5" fmla="*/ 275773 w 610997"/>
                <a:gd name="connsiteY5" fmla="*/ 680822 h 683767"/>
                <a:gd name="connsiteX6" fmla="*/ 6425 w 610997"/>
                <a:gd name="connsiteY6" fmla="*/ 681464 h 68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997" h="683767">
                  <a:moveTo>
                    <a:pt x="6425" y="681464"/>
                  </a:moveTo>
                  <a:cubicBezTo>
                    <a:pt x="-19339" y="507616"/>
                    <a:pt x="33160" y="331280"/>
                    <a:pt x="149815" y="199833"/>
                  </a:cubicBezTo>
                  <a:cubicBezTo>
                    <a:pt x="266470" y="68386"/>
                    <a:pt x="435320" y="-4692"/>
                    <a:pt x="610997" y="233"/>
                  </a:cubicBezTo>
                  <a:lnTo>
                    <a:pt x="595567" y="154969"/>
                  </a:lnTo>
                  <a:cubicBezTo>
                    <a:pt x="480028" y="151730"/>
                    <a:pt x="378707" y="248430"/>
                    <a:pt x="301985" y="334880"/>
                  </a:cubicBezTo>
                  <a:cubicBezTo>
                    <a:pt x="225263" y="421330"/>
                    <a:pt x="258829" y="566486"/>
                    <a:pt x="275773" y="680822"/>
                  </a:cubicBezTo>
                  <a:cubicBezTo>
                    <a:pt x="208688" y="690764"/>
                    <a:pt x="73510" y="671522"/>
                    <a:pt x="6425" y="6814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5" name="자유형: 도형 128">
              <a:extLst>
                <a:ext uri="{FF2B5EF4-FFF2-40B4-BE49-F238E27FC236}">
                  <a16:creationId xmlns:a16="http://schemas.microsoft.com/office/drawing/2014/main" id="{4865F523-9952-4A14-918A-0959E32C5B59}"/>
                </a:ext>
              </a:extLst>
            </p:cNvPr>
            <p:cNvSpPr/>
            <p:nvPr/>
          </p:nvSpPr>
          <p:spPr>
            <a:xfrm rot="21000000">
              <a:off x="1019786" y="4024649"/>
              <a:ext cx="948277" cy="2492473"/>
            </a:xfrm>
            <a:custGeom>
              <a:avLst/>
              <a:gdLst>
                <a:gd name="connsiteX0" fmla="*/ 810820 w 948279"/>
                <a:gd name="connsiteY0" fmla="*/ 13176 h 2492471"/>
                <a:gd name="connsiteX1" fmla="*/ 890541 w 948279"/>
                <a:gd name="connsiteY1" fmla="*/ 50763 h 2492471"/>
                <a:gd name="connsiteX2" fmla="*/ 948279 w 948279"/>
                <a:gd name="connsiteY2" fmla="*/ 103894 h 2492471"/>
                <a:gd name="connsiteX3" fmla="*/ 938298 w 948279"/>
                <a:gd name="connsiteY3" fmla="*/ 110009 h 2492471"/>
                <a:gd name="connsiteX4" fmla="*/ 693849 w 948279"/>
                <a:gd name="connsiteY4" fmla="*/ 613610 h 2492471"/>
                <a:gd name="connsiteX5" fmla="*/ 473392 w 948279"/>
                <a:gd name="connsiteY5" fmla="*/ 1863884 h 2492471"/>
                <a:gd name="connsiteX6" fmla="*/ 621326 w 948279"/>
                <a:gd name="connsiteY6" fmla="*/ 2455353 h 2492471"/>
                <a:gd name="connsiteX7" fmla="*/ 654526 w 948279"/>
                <a:gd name="connsiteY7" fmla="*/ 2489310 h 2492471"/>
                <a:gd name="connsiteX8" fmla="*/ 632338 w 948279"/>
                <a:gd name="connsiteY8" fmla="*/ 2492471 h 2492471"/>
                <a:gd name="connsiteX9" fmla="*/ 576673 w 948279"/>
                <a:gd name="connsiteY9" fmla="*/ 2488230 h 2492471"/>
                <a:gd name="connsiteX10" fmla="*/ 0 w 948279"/>
                <a:gd name="connsiteY10" fmla="*/ 1842037 h 2492471"/>
                <a:gd name="connsiteX11" fmla="*/ 0 w 948279"/>
                <a:gd name="connsiteY11" fmla="*/ 625681 h 2492471"/>
                <a:gd name="connsiteX12" fmla="*/ 404528 w 948279"/>
                <a:gd name="connsiteY12" fmla="*/ 2 h 2492471"/>
                <a:gd name="connsiteX13" fmla="*/ 714395 w 948279"/>
                <a:gd name="connsiteY13" fmla="*/ 0 h 2492471"/>
                <a:gd name="connsiteX14" fmla="*/ 810820 w 948279"/>
                <a:gd name="connsiteY14" fmla="*/ 13176 h 249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8279" h="2492471">
                  <a:moveTo>
                    <a:pt x="810820" y="13176"/>
                  </a:moveTo>
                  <a:cubicBezTo>
                    <a:pt x="840111" y="21799"/>
                    <a:pt x="866619" y="34490"/>
                    <a:pt x="890541" y="50763"/>
                  </a:cubicBezTo>
                  <a:lnTo>
                    <a:pt x="948279" y="103894"/>
                  </a:lnTo>
                  <a:lnTo>
                    <a:pt x="938298" y="110009"/>
                  </a:lnTo>
                  <a:cubicBezTo>
                    <a:pt x="814270" y="209770"/>
                    <a:pt x="731709" y="398896"/>
                    <a:pt x="693849" y="613610"/>
                  </a:cubicBezTo>
                  <a:lnTo>
                    <a:pt x="473392" y="1863884"/>
                  </a:lnTo>
                  <a:cubicBezTo>
                    <a:pt x="435532" y="2078599"/>
                    <a:pt x="500125" y="2304347"/>
                    <a:pt x="621326" y="2455353"/>
                  </a:cubicBezTo>
                  <a:lnTo>
                    <a:pt x="654526" y="2489310"/>
                  </a:lnTo>
                  <a:lnTo>
                    <a:pt x="632338" y="2492471"/>
                  </a:lnTo>
                  <a:cubicBezTo>
                    <a:pt x="632335" y="2485633"/>
                    <a:pt x="576677" y="2495068"/>
                    <a:pt x="576673" y="2488230"/>
                  </a:cubicBezTo>
                  <a:cubicBezTo>
                    <a:pt x="296215" y="2488230"/>
                    <a:pt x="0" y="2176260"/>
                    <a:pt x="0" y="1842037"/>
                  </a:cubicBezTo>
                  <a:lnTo>
                    <a:pt x="0" y="625681"/>
                  </a:lnTo>
                  <a:cubicBezTo>
                    <a:pt x="0" y="291458"/>
                    <a:pt x="124071" y="2"/>
                    <a:pt x="404528" y="2"/>
                  </a:cubicBezTo>
                  <a:lnTo>
                    <a:pt x="714395" y="0"/>
                  </a:lnTo>
                  <a:cubicBezTo>
                    <a:pt x="749452" y="0"/>
                    <a:pt x="781528" y="4554"/>
                    <a:pt x="810820" y="13176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  <p:sp>
          <p:nvSpPr>
            <p:cNvPr id="46" name="자유형: 도형 129">
              <a:extLst>
                <a:ext uri="{FF2B5EF4-FFF2-40B4-BE49-F238E27FC236}">
                  <a16:creationId xmlns:a16="http://schemas.microsoft.com/office/drawing/2014/main" id="{00D68B19-79F5-4036-8508-B0934DB549AB}"/>
                </a:ext>
              </a:extLst>
            </p:cNvPr>
            <p:cNvSpPr/>
            <p:nvPr/>
          </p:nvSpPr>
          <p:spPr>
            <a:xfrm rot="638553" flipH="1">
              <a:off x="2580804" y="4025901"/>
              <a:ext cx="970595" cy="2486379"/>
            </a:xfrm>
            <a:custGeom>
              <a:avLst/>
              <a:gdLst>
                <a:gd name="connsiteX0" fmla="*/ 810820 w 970595"/>
                <a:gd name="connsiteY0" fmla="*/ 13176 h 2486380"/>
                <a:gd name="connsiteX1" fmla="*/ 714395 w 970595"/>
                <a:gd name="connsiteY1" fmla="*/ 0 h 2486380"/>
                <a:gd name="connsiteX2" fmla="*/ 404528 w 970595"/>
                <a:gd name="connsiteY2" fmla="*/ 2 h 2486380"/>
                <a:gd name="connsiteX3" fmla="*/ 0 w 970595"/>
                <a:gd name="connsiteY3" fmla="*/ 625681 h 2486380"/>
                <a:gd name="connsiteX4" fmla="*/ 0 w 970595"/>
                <a:gd name="connsiteY4" fmla="*/ 1842037 h 2486380"/>
                <a:gd name="connsiteX5" fmla="*/ 560449 w 970595"/>
                <a:gd name="connsiteY5" fmla="*/ 2485181 h 2486380"/>
                <a:gd name="connsiteX6" fmla="*/ 599656 w 970595"/>
                <a:gd name="connsiteY6" fmla="*/ 2473913 h 2486380"/>
                <a:gd name="connsiteX7" fmla="*/ 663413 w 970595"/>
                <a:gd name="connsiteY7" fmla="*/ 2465457 h 2486380"/>
                <a:gd name="connsiteX8" fmla="*/ 641917 w 970595"/>
                <a:gd name="connsiteY8" fmla="*/ 2440471 h 2486380"/>
                <a:gd name="connsiteX9" fmla="*/ 539647 w 970595"/>
                <a:gd name="connsiteY9" fmla="*/ 1853878 h 2486380"/>
                <a:gd name="connsiteX10" fmla="*/ 774111 w 970595"/>
                <a:gd name="connsiteY10" fmla="*/ 606155 h 2486380"/>
                <a:gd name="connsiteX11" fmla="*/ 937077 w 970595"/>
                <a:gd name="connsiteY11" fmla="*/ 171433 h 2486380"/>
                <a:gd name="connsiteX12" fmla="*/ 970595 w 970595"/>
                <a:gd name="connsiteY12" fmla="*/ 134526 h 2486380"/>
                <a:gd name="connsiteX13" fmla="*/ 954745 w 970595"/>
                <a:gd name="connsiteY13" fmla="*/ 109844 h 2486380"/>
                <a:gd name="connsiteX14" fmla="*/ 810820 w 970595"/>
                <a:gd name="connsiteY14" fmla="*/ 13176 h 248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70595" h="2486380">
                  <a:moveTo>
                    <a:pt x="810820" y="13176"/>
                  </a:moveTo>
                  <a:cubicBezTo>
                    <a:pt x="781528" y="4554"/>
                    <a:pt x="749452" y="0"/>
                    <a:pt x="714395" y="0"/>
                  </a:cubicBezTo>
                  <a:lnTo>
                    <a:pt x="404528" y="2"/>
                  </a:lnTo>
                  <a:cubicBezTo>
                    <a:pt x="124071" y="2"/>
                    <a:pt x="0" y="291457"/>
                    <a:pt x="0" y="625681"/>
                  </a:cubicBezTo>
                  <a:lnTo>
                    <a:pt x="0" y="1842037"/>
                  </a:lnTo>
                  <a:cubicBezTo>
                    <a:pt x="0" y="2176260"/>
                    <a:pt x="279992" y="2485181"/>
                    <a:pt x="560449" y="2485181"/>
                  </a:cubicBezTo>
                  <a:cubicBezTo>
                    <a:pt x="560454" y="2492019"/>
                    <a:pt x="599653" y="2467075"/>
                    <a:pt x="599656" y="2473913"/>
                  </a:cubicBezTo>
                  <a:lnTo>
                    <a:pt x="663413" y="2465457"/>
                  </a:lnTo>
                  <a:lnTo>
                    <a:pt x="641917" y="2440471"/>
                  </a:lnTo>
                  <a:cubicBezTo>
                    <a:pt x="539141" y="2290899"/>
                    <a:pt x="499381" y="2068154"/>
                    <a:pt x="539647" y="1853878"/>
                  </a:cubicBezTo>
                  <a:lnTo>
                    <a:pt x="774111" y="606155"/>
                  </a:lnTo>
                  <a:cubicBezTo>
                    <a:pt x="806323" y="434734"/>
                    <a:pt x="858499" y="278419"/>
                    <a:pt x="937077" y="171433"/>
                  </a:cubicBezTo>
                  <a:lnTo>
                    <a:pt x="970595" y="134526"/>
                  </a:lnTo>
                  <a:lnTo>
                    <a:pt x="954745" y="109844"/>
                  </a:lnTo>
                  <a:cubicBezTo>
                    <a:pt x="916851" y="63939"/>
                    <a:pt x="869403" y="30421"/>
                    <a:pt x="810820" y="13176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050">
                <a:latin typeface="+mj-lt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6911D3C-B2F4-40ED-84BA-8B51A1A036AD}"/>
              </a:ext>
            </a:extLst>
          </p:cNvPr>
          <p:cNvGrpSpPr/>
          <p:nvPr/>
        </p:nvGrpSpPr>
        <p:grpSpPr>
          <a:xfrm rot="19205550">
            <a:off x="5726078" y="1427241"/>
            <a:ext cx="362968" cy="1795395"/>
            <a:chOff x="6983182" y="3979844"/>
            <a:chExt cx="533400" cy="2638426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31577CD-D334-4E54-A502-15406B01E757}"/>
                </a:ext>
              </a:extLst>
            </p:cNvPr>
            <p:cNvSpPr/>
            <p:nvPr/>
          </p:nvSpPr>
          <p:spPr>
            <a:xfrm>
              <a:off x="6983182" y="3979844"/>
              <a:ext cx="533400" cy="1587818"/>
            </a:xfrm>
            <a:custGeom>
              <a:avLst/>
              <a:gdLst>
                <a:gd name="connsiteX0" fmla="*/ 324803 w 533400"/>
                <a:gd name="connsiteY0" fmla="*/ 0 h 1587818"/>
                <a:gd name="connsiteX1" fmla="*/ 474345 w 533400"/>
                <a:gd name="connsiteY1" fmla="*/ 0 h 1587818"/>
                <a:gd name="connsiteX2" fmla="*/ 533400 w 533400"/>
                <a:gd name="connsiteY2" fmla="*/ 59055 h 1587818"/>
                <a:gd name="connsiteX3" fmla="*/ 533400 w 533400"/>
                <a:gd name="connsiteY3" fmla="*/ 776288 h 1587818"/>
                <a:gd name="connsiteX4" fmla="*/ 452438 w 533400"/>
                <a:gd name="connsiteY4" fmla="*/ 857250 h 1587818"/>
                <a:gd name="connsiteX5" fmla="*/ 304800 w 533400"/>
                <a:gd name="connsiteY5" fmla="*/ 857250 h 1587818"/>
                <a:gd name="connsiteX6" fmla="*/ 304800 w 533400"/>
                <a:gd name="connsiteY6" fmla="*/ 1587818 h 1587818"/>
                <a:gd name="connsiteX7" fmla="*/ 214313 w 533400"/>
                <a:gd name="connsiteY7" fmla="*/ 1587818 h 1587818"/>
                <a:gd name="connsiteX8" fmla="*/ 214313 w 533400"/>
                <a:gd name="connsiteY8" fmla="*/ 857250 h 1587818"/>
                <a:gd name="connsiteX9" fmla="*/ 81915 w 533400"/>
                <a:gd name="connsiteY9" fmla="*/ 857250 h 1587818"/>
                <a:gd name="connsiteX10" fmla="*/ 0 w 533400"/>
                <a:gd name="connsiteY10" fmla="*/ 775335 h 1587818"/>
                <a:gd name="connsiteX11" fmla="*/ 0 w 533400"/>
                <a:gd name="connsiteY11" fmla="*/ 324803 h 1587818"/>
                <a:gd name="connsiteX12" fmla="*/ 324803 w 533400"/>
                <a:gd name="connsiteY12" fmla="*/ 0 h 158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3400" h="1587818">
                  <a:moveTo>
                    <a:pt x="324803" y="0"/>
                  </a:moveTo>
                  <a:lnTo>
                    <a:pt x="474345" y="0"/>
                  </a:lnTo>
                  <a:cubicBezTo>
                    <a:pt x="506730" y="0"/>
                    <a:pt x="533400" y="26670"/>
                    <a:pt x="533400" y="59055"/>
                  </a:cubicBezTo>
                  <a:lnTo>
                    <a:pt x="533400" y="776288"/>
                  </a:lnTo>
                  <a:cubicBezTo>
                    <a:pt x="533400" y="821055"/>
                    <a:pt x="497205" y="857250"/>
                    <a:pt x="452438" y="857250"/>
                  </a:cubicBezTo>
                  <a:lnTo>
                    <a:pt x="304800" y="857250"/>
                  </a:lnTo>
                  <a:lnTo>
                    <a:pt x="304800" y="1587818"/>
                  </a:lnTo>
                  <a:lnTo>
                    <a:pt x="214313" y="1587818"/>
                  </a:lnTo>
                  <a:lnTo>
                    <a:pt x="214313" y="857250"/>
                  </a:lnTo>
                  <a:lnTo>
                    <a:pt x="81915" y="857250"/>
                  </a:lnTo>
                  <a:cubicBezTo>
                    <a:pt x="37148" y="857250"/>
                    <a:pt x="0" y="820102"/>
                    <a:pt x="0" y="775335"/>
                  </a:cubicBezTo>
                  <a:lnTo>
                    <a:pt x="0" y="324803"/>
                  </a:lnTo>
                  <a:cubicBezTo>
                    <a:pt x="0" y="146685"/>
                    <a:pt x="145733" y="0"/>
                    <a:pt x="32480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>
                <a:latin typeface="+mj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4D1C607-AC03-49F7-A337-2E544465FDE8}"/>
                </a:ext>
              </a:extLst>
            </p:cNvPr>
            <p:cNvSpPr/>
            <p:nvPr/>
          </p:nvSpPr>
          <p:spPr>
            <a:xfrm>
              <a:off x="7151775" y="5456220"/>
              <a:ext cx="180975" cy="1162050"/>
            </a:xfrm>
            <a:custGeom>
              <a:avLst/>
              <a:gdLst>
                <a:gd name="connsiteX0" fmla="*/ 90488 w 180975"/>
                <a:gd name="connsiteY0" fmla="*/ 0 h 1162050"/>
                <a:gd name="connsiteX1" fmla="*/ 0 w 180975"/>
                <a:gd name="connsiteY1" fmla="*/ 90488 h 1162050"/>
                <a:gd name="connsiteX2" fmla="*/ 0 w 180975"/>
                <a:gd name="connsiteY2" fmla="*/ 1071563 h 1162050"/>
                <a:gd name="connsiteX3" fmla="*/ 90488 w 180975"/>
                <a:gd name="connsiteY3" fmla="*/ 1162050 h 1162050"/>
                <a:gd name="connsiteX4" fmla="*/ 180975 w 180975"/>
                <a:gd name="connsiteY4" fmla="*/ 1071563 h 1162050"/>
                <a:gd name="connsiteX5" fmla="*/ 180975 w 180975"/>
                <a:gd name="connsiteY5" fmla="*/ 90488 h 1162050"/>
                <a:gd name="connsiteX6" fmla="*/ 90488 w 180975"/>
                <a:gd name="connsiteY6" fmla="*/ 0 h 1162050"/>
                <a:gd name="connsiteX7" fmla="*/ 103822 w 180975"/>
                <a:gd name="connsiteY7" fmla="*/ 1087755 h 1162050"/>
                <a:gd name="connsiteX8" fmla="*/ 55245 w 180975"/>
                <a:gd name="connsiteY8" fmla="*/ 1064895 h 1162050"/>
                <a:gd name="connsiteX9" fmla="*/ 78105 w 180975"/>
                <a:gd name="connsiteY9" fmla="*/ 1016317 h 1162050"/>
                <a:gd name="connsiteX10" fmla="*/ 126682 w 180975"/>
                <a:gd name="connsiteY10" fmla="*/ 1039178 h 1162050"/>
                <a:gd name="connsiteX11" fmla="*/ 103822 w 180975"/>
                <a:gd name="connsiteY11" fmla="*/ 1087755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975" h="1162050">
                  <a:moveTo>
                    <a:pt x="90488" y="0"/>
                  </a:moveTo>
                  <a:cubicBezTo>
                    <a:pt x="40957" y="0"/>
                    <a:pt x="0" y="40957"/>
                    <a:pt x="0" y="90488"/>
                  </a:cubicBezTo>
                  <a:lnTo>
                    <a:pt x="0" y="1071563"/>
                  </a:lnTo>
                  <a:cubicBezTo>
                    <a:pt x="0" y="1121092"/>
                    <a:pt x="40957" y="1162050"/>
                    <a:pt x="90488" y="1162050"/>
                  </a:cubicBezTo>
                  <a:cubicBezTo>
                    <a:pt x="140017" y="1162050"/>
                    <a:pt x="180975" y="1121092"/>
                    <a:pt x="180975" y="1071563"/>
                  </a:cubicBezTo>
                  <a:lnTo>
                    <a:pt x="180975" y="90488"/>
                  </a:lnTo>
                  <a:cubicBezTo>
                    <a:pt x="180975" y="40957"/>
                    <a:pt x="140970" y="0"/>
                    <a:pt x="90488" y="0"/>
                  </a:cubicBezTo>
                  <a:close/>
                  <a:moveTo>
                    <a:pt x="103822" y="1087755"/>
                  </a:moveTo>
                  <a:cubicBezTo>
                    <a:pt x="83820" y="1095375"/>
                    <a:pt x="61913" y="1084898"/>
                    <a:pt x="55245" y="1064895"/>
                  </a:cubicBezTo>
                  <a:cubicBezTo>
                    <a:pt x="47625" y="1044892"/>
                    <a:pt x="58102" y="1022985"/>
                    <a:pt x="78105" y="1016317"/>
                  </a:cubicBezTo>
                  <a:cubicBezTo>
                    <a:pt x="98107" y="1009650"/>
                    <a:pt x="120015" y="1019175"/>
                    <a:pt x="126682" y="1039178"/>
                  </a:cubicBezTo>
                  <a:cubicBezTo>
                    <a:pt x="134302" y="1058228"/>
                    <a:pt x="123825" y="1080135"/>
                    <a:pt x="103822" y="108775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>
                <a:latin typeface="+mj-lt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F1E4CC4-0B5C-4F6B-8717-F2F316A24623}"/>
              </a:ext>
            </a:extLst>
          </p:cNvPr>
          <p:cNvGrpSpPr/>
          <p:nvPr/>
        </p:nvGrpSpPr>
        <p:grpSpPr>
          <a:xfrm>
            <a:off x="397903" y="3542878"/>
            <a:ext cx="2478096" cy="803217"/>
            <a:chOff x="1985513" y="4307149"/>
            <a:chExt cx="2380861" cy="107095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8F105E5-05F5-401E-AC16-79663C4302B5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o-RO" sz="1000" dirty="0"/>
            </a:p>
            <a:p>
              <a:r>
                <a:rPr lang="ro-RO" sz="1000" dirty="0"/>
                <a:t>Bármilyen szintű riport elérhető bármikor, bárhonnan</a:t>
              </a:r>
              <a:endParaRPr lang="en-US" sz="1000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DB9F349-C43E-4A26-AB9D-FCE0A3EF4467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altLang="ko-KR" dirty="0">
                  <a:solidFill>
                    <a:schemeClr val="accent1"/>
                  </a:solidFill>
                  <a:latin typeface="+mj-lt"/>
                  <a:ea typeface="FZShuTi" pitchFamily="2" charset="-122"/>
                  <a:cs typeface="Arial" pitchFamily="34" charset="0"/>
                </a:rPr>
                <a:t>Globális áttekintés és irányítás</a:t>
              </a:r>
              <a:endParaRPr lang="ko-KR" altLang="en-US" dirty="0">
                <a:solidFill>
                  <a:schemeClr val="accent1"/>
                </a:solidFill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2BCE8C3-4CBA-4D67-BEFB-6325A50E5CF1}"/>
              </a:ext>
            </a:extLst>
          </p:cNvPr>
          <p:cNvGrpSpPr/>
          <p:nvPr/>
        </p:nvGrpSpPr>
        <p:grpSpPr>
          <a:xfrm>
            <a:off x="6164037" y="3529604"/>
            <a:ext cx="2225774" cy="757050"/>
            <a:chOff x="1985513" y="4307149"/>
            <a:chExt cx="2380861" cy="100940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DC3002D-701C-4D66-B95A-787AC4A0C143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o-RO" sz="900" dirty="0"/>
                <a:t>Szakít a hierarchikus jelentési struktúrával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hu-HU" sz="900" dirty="0"/>
                <a:t>Címke-alapú jelentési modell</a:t>
              </a:r>
              <a:endParaRPr lang="en-US" sz="900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10E974-5AC9-4215-AE1E-EEAC845EEDF7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altLang="ko-KR" dirty="0">
                  <a:solidFill>
                    <a:schemeClr val="accent1"/>
                  </a:solidFill>
                  <a:latin typeface="+mj-lt"/>
                  <a:ea typeface="FZShuTi" pitchFamily="2" charset="-122"/>
                  <a:cs typeface="Arial" pitchFamily="34" charset="0"/>
                </a:rPr>
                <a:t>Rugalmasság</a:t>
              </a:r>
              <a:endParaRPr lang="ko-KR" altLang="en-US" dirty="0">
                <a:solidFill>
                  <a:schemeClr val="accent1"/>
                </a:solidFill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69CBD0B-9873-4761-B145-4B0431518ABE}"/>
              </a:ext>
            </a:extLst>
          </p:cNvPr>
          <p:cNvGrpSpPr/>
          <p:nvPr/>
        </p:nvGrpSpPr>
        <p:grpSpPr>
          <a:xfrm>
            <a:off x="6484061" y="1439320"/>
            <a:ext cx="2225774" cy="649329"/>
            <a:chOff x="1985513" y="4307149"/>
            <a:chExt cx="2380861" cy="86577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8EBBEA-DC82-483F-A5C1-82360BB8F18F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hu-HU" sz="1000" dirty="0"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Euróban történő számlázásra is alkalmas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5230A1A-E4DC-45F4-B970-74597314C95C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altLang="ko-KR" dirty="0">
                  <a:solidFill>
                    <a:schemeClr val="accent1"/>
                  </a:solidFill>
                  <a:latin typeface="+mj-lt"/>
                  <a:ea typeface="FZShuTi" pitchFamily="2" charset="-122"/>
                  <a:cs typeface="Arial" pitchFamily="34" charset="0"/>
                </a:rPr>
                <a:t>Turisták számára</a:t>
              </a:r>
              <a:endParaRPr lang="ko-KR" altLang="en-US" dirty="0">
                <a:solidFill>
                  <a:schemeClr val="accent1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62" name="Title 1">
            <a:extLst>
              <a:ext uri="{FF2B5EF4-FFF2-40B4-BE49-F238E27FC236}">
                <a16:creationId xmlns:a16="http://schemas.microsoft.com/office/drawing/2014/main" id="{3D283C58-2B23-4DA8-A205-CA8A8FA638CD}"/>
              </a:ext>
            </a:extLst>
          </p:cNvPr>
          <p:cNvSpPr txBox="1">
            <a:spLocks/>
          </p:cNvSpPr>
          <p:nvPr/>
        </p:nvSpPr>
        <p:spPr>
          <a:xfrm>
            <a:off x="670351" y="205997"/>
            <a:ext cx="7560000" cy="77653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>
                <a:solidFill>
                  <a:srgbClr val="3F3F3F"/>
                </a:solidFill>
              </a:rPr>
              <a:t>6. </a:t>
            </a:r>
            <a:r>
              <a:rPr lang="hu-HU" sz="2800" b="1" dirty="0">
                <a:solidFill>
                  <a:srgbClr val="3F3F3F"/>
                </a:solidFill>
              </a:rPr>
              <a:t>Hozzá</a:t>
            </a:r>
            <a:r>
              <a:rPr lang="en-US" sz="2800" b="1" dirty="0">
                <a:solidFill>
                  <a:srgbClr val="3F3F3F"/>
                </a:solidFill>
              </a:rPr>
              <a:t>a</a:t>
            </a:r>
            <a:r>
              <a:rPr lang="hu-HU" sz="2800" b="1" dirty="0" err="1">
                <a:solidFill>
                  <a:srgbClr val="3F3F3F"/>
                </a:solidFill>
              </a:rPr>
              <a:t>dott</a:t>
            </a:r>
            <a:r>
              <a:rPr lang="hu-HU" sz="2800" b="1" dirty="0">
                <a:solidFill>
                  <a:srgbClr val="3F3F3F"/>
                </a:solidFill>
              </a:rPr>
              <a:t> érték</a:t>
            </a:r>
            <a:endParaRPr lang="en-US" sz="2800" b="1" dirty="0">
              <a:solidFill>
                <a:srgbClr val="3F3F3F"/>
              </a:solidFill>
            </a:endParaRPr>
          </a:p>
          <a:p>
            <a:r>
              <a:rPr lang="en-US" altLang="en-US" sz="2000" dirty="0">
                <a:solidFill>
                  <a:srgbClr val="3F3F3F"/>
                </a:solidFill>
              </a:rPr>
              <a:t>Breeze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5A34501-B8C2-4F6A-91DD-672B692F9E98}"/>
              </a:ext>
            </a:extLst>
          </p:cNvPr>
          <p:cNvSpPr/>
          <p:nvPr/>
        </p:nvSpPr>
        <p:spPr>
          <a:xfrm>
            <a:off x="525991" y="1446733"/>
            <a:ext cx="2135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altLang="ko-KR" dirty="0">
                <a:solidFill>
                  <a:schemeClr val="accent1"/>
                </a:solidFill>
                <a:latin typeface="+mj-lt"/>
                <a:ea typeface="FZShuTi" pitchFamily="2" charset="-122"/>
                <a:cs typeface="Arial" pitchFamily="34" charset="0"/>
              </a:rPr>
              <a:t>Barátságos kezelőfelület</a:t>
            </a:r>
            <a:endParaRPr lang="en-US" dirty="0">
              <a:latin typeface="+mj-lt"/>
            </a:endParaRPr>
          </a:p>
        </p:txBody>
      </p:sp>
      <p:sp>
        <p:nvSpPr>
          <p:cNvPr id="50" name="Rectangle 1">
            <a:extLst>
              <a:ext uri="{FF2B5EF4-FFF2-40B4-BE49-F238E27FC236}">
                <a16:creationId xmlns:a16="http://schemas.microsoft.com/office/drawing/2014/main" id="{5C5596B9-F349-4E0C-A2F4-CC3A4728E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527" y="1719764"/>
            <a:ext cx="26124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u-HU" altLang="en-US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Nyilvántartja az előlegfizetéseket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u-HU" altLang="en-US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Beolvassa a nyugtán</a:t>
            </a:r>
            <a:r>
              <a:rPr kumimoji="0" lang="hu-HU" altLang="en-US" sz="1000" b="0" i="0" u="none" strike="noStrike" cap="none" normalizeH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szereplő vonalkódot</a:t>
            </a:r>
            <a:endParaRPr kumimoji="0" lang="hu-HU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u-HU" altLang="en-US" sz="10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Fejlett </a:t>
            </a:r>
            <a:r>
              <a:rPr lang="hu-HU" altLang="en-US" sz="1000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adóvalidálási</a:t>
            </a:r>
            <a:r>
              <a:rPr kumimoji="0" lang="hu-HU" altLang="en-US" sz="1000" b="0" i="0" u="none" strike="noStrike" cap="none" normalizeH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rendszert használ</a:t>
            </a:r>
            <a:endParaRPr kumimoji="0" lang="hu-HU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64" name="Shape 14">
            <a:extLst>
              <a:ext uri="{FF2B5EF4-FFF2-40B4-BE49-F238E27FC236}">
                <a16:creationId xmlns:a16="http://schemas.microsoft.com/office/drawing/2014/main" id="{786D955C-2EB3-449C-82C8-3D0C6635BA86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Shape 13">
            <a:extLst>
              <a:ext uri="{FF2B5EF4-FFF2-40B4-BE49-F238E27FC236}">
                <a16:creationId xmlns:a16="http://schemas.microsoft.com/office/drawing/2014/main" id="{1A973B8D-928A-4A88-BF65-205898984673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74738" y="4371646"/>
            <a:ext cx="263997" cy="581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5033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49BA7FE7-0CA2-4F06-A560-EE93B33D2A0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8506" y="-593243"/>
            <a:ext cx="10754392" cy="5484743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865BA2DB-E90C-4ABD-B0E7-BF51B830F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25" y="1582911"/>
            <a:ext cx="2740256" cy="18825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4" name="Picture 13" descr="A screenshot of a cell phone screen with text&#10;&#10;Description automatically generated">
            <a:extLst>
              <a:ext uri="{FF2B5EF4-FFF2-40B4-BE49-F238E27FC236}">
                <a16:creationId xmlns:a16="http://schemas.microsoft.com/office/drawing/2014/main" id="{DD2EB246-4363-4FFE-9FE0-631BEA3D2F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7" t="2467" r="3476" b="20061"/>
          <a:stretch/>
        </p:blipFill>
        <p:spPr>
          <a:xfrm>
            <a:off x="6055021" y="1582911"/>
            <a:ext cx="2740256" cy="19223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6DAD585-CAFC-4D3A-9117-3D0AC1DF4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5822" y="1590594"/>
            <a:ext cx="2822136" cy="192232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C7EA770C-4B38-4026-9942-5F1F647ABDCD}"/>
              </a:ext>
            </a:extLst>
          </p:cNvPr>
          <p:cNvSpPr txBox="1">
            <a:spLocks/>
          </p:cNvSpPr>
          <p:nvPr/>
        </p:nvSpPr>
        <p:spPr>
          <a:xfrm>
            <a:off x="670351" y="205997"/>
            <a:ext cx="7889258" cy="77653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>
                <a:solidFill>
                  <a:srgbClr val="3F3F3F"/>
                </a:solidFill>
              </a:rPr>
              <a:t>7. </a:t>
            </a:r>
            <a:r>
              <a:rPr lang="hu-HU" sz="2800" b="1" dirty="0">
                <a:solidFill>
                  <a:srgbClr val="3F3F3F"/>
                </a:solidFill>
              </a:rPr>
              <a:t>A </a:t>
            </a:r>
            <a:r>
              <a:rPr lang="ro-RO" sz="2800" b="1" dirty="0">
                <a:solidFill>
                  <a:srgbClr val="3F3F3F"/>
                </a:solidFill>
              </a:rPr>
              <a:t>konyhai rendeléskijelző (KDS) és a házhozszállítási (Delivery) alkalmazás</a:t>
            </a:r>
            <a:endParaRPr lang="en-US" sz="2800" b="1" dirty="0">
              <a:solidFill>
                <a:srgbClr val="3F3F3F"/>
              </a:solidFill>
            </a:endParaRPr>
          </a:p>
          <a:p>
            <a:r>
              <a:rPr lang="en-US" sz="2000" dirty="0">
                <a:solidFill>
                  <a:srgbClr val="3F3F3F"/>
                </a:solidFill>
              </a:rPr>
              <a:t>Breeze</a:t>
            </a:r>
            <a:r>
              <a:rPr lang="hu-HU" sz="2000" dirty="0">
                <a:solidFill>
                  <a:srgbClr val="3F3F3F"/>
                </a:solidFill>
              </a:rPr>
              <a:t>-</a:t>
            </a:r>
            <a:r>
              <a:rPr lang="en-US" sz="2000" dirty="0" err="1">
                <a:solidFill>
                  <a:srgbClr val="3F3F3F"/>
                </a:solidFill>
              </a:rPr>
              <a:t>modul</a:t>
            </a:r>
            <a:r>
              <a:rPr lang="hu-HU" sz="2000" dirty="0">
                <a:solidFill>
                  <a:srgbClr val="3F3F3F"/>
                </a:solidFill>
              </a:rPr>
              <a:t>ok</a:t>
            </a:r>
            <a:endParaRPr lang="ro-RO" sz="2000" dirty="0">
              <a:solidFill>
                <a:srgbClr val="3F3F3F"/>
              </a:solidFill>
            </a:endParaRPr>
          </a:p>
        </p:txBody>
      </p:sp>
      <p:cxnSp>
        <p:nvCxnSpPr>
          <p:cNvPr id="18" name="Shape 14">
            <a:extLst>
              <a:ext uri="{FF2B5EF4-FFF2-40B4-BE49-F238E27FC236}">
                <a16:creationId xmlns:a16="http://schemas.microsoft.com/office/drawing/2014/main" id="{371DFACC-E25F-4BE0-BFBA-FE25C9CF0922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5A6AF9E-25ED-4DD6-80DA-B48A4AC8F5FB}"/>
              </a:ext>
            </a:extLst>
          </p:cNvPr>
          <p:cNvSpPr/>
          <p:nvPr/>
        </p:nvSpPr>
        <p:spPr>
          <a:xfrm>
            <a:off x="374738" y="3859376"/>
            <a:ext cx="27142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A </a:t>
            </a:r>
            <a:r>
              <a:rPr lang="en-GB" dirty="0"/>
              <a:t>Breeze</a:t>
            </a:r>
            <a:r>
              <a:rPr lang="hu-HU" dirty="0"/>
              <a:t> </a:t>
            </a:r>
            <a:r>
              <a:rPr lang="en-GB" dirty="0"/>
              <a:t>KDS </a:t>
            </a:r>
            <a:r>
              <a:rPr lang="hu-HU" dirty="0"/>
              <a:t>modulja a </a:t>
            </a:r>
            <a:r>
              <a:rPr lang="hu-HU" dirty="0" err="1"/>
              <a:t>Breeze</a:t>
            </a:r>
            <a:r>
              <a:rPr lang="hu-HU" dirty="0"/>
              <a:t> POS-rendszerébe teljesen integrált, páratlanul összetett konyhai </a:t>
            </a:r>
            <a:r>
              <a:rPr lang="hu-HU" dirty="0" err="1"/>
              <a:t>rendeléskijelző</a:t>
            </a:r>
            <a:r>
              <a:rPr lang="hu-HU" dirty="0"/>
              <a:t> rendszer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4065AC-E6B4-475B-B4A6-86FBBCA46DD9}"/>
              </a:ext>
            </a:extLst>
          </p:cNvPr>
          <p:cNvSpPr/>
          <p:nvPr/>
        </p:nvSpPr>
        <p:spPr>
          <a:xfrm>
            <a:off x="6206419" y="3855789"/>
            <a:ext cx="27142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/>
              <a:t>A </a:t>
            </a:r>
            <a:r>
              <a:rPr lang="hu-HU" dirty="0" err="1"/>
              <a:t>Breeze</a:t>
            </a:r>
            <a:r>
              <a:rPr lang="hu-HU" dirty="0"/>
              <a:t> POS-rendszerébe teljesen integrált,</a:t>
            </a:r>
            <a:r>
              <a:rPr lang="ro-RO" dirty="0"/>
              <a:t> járművezetők, futárok számára is alkalmas házhozszállítási (Delivery) alkalmazás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862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AutoShape 86">
            <a:extLst>
              <a:ext uri="{FF2B5EF4-FFF2-40B4-BE49-F238E27FC236}">
                <a16:creationId xmlns:a16="http://schemas.microsoft.com/office/drawing/2014/main" id="{FAC7F1F8-6FD6-4C5F-8DFD-36A60E00BB2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3106" y="2540230"/>
            <a:ext cx="7665940" cy="86906"/>
          </a:xfrm>
          <a:prstGeom prst="homePlate">
            <a:avLst>
              <a:gd name="adj" fmla="val 38048"/>
            </a:avLst>
          </a:prstGeom>
          <a:solidFill>
            <a:srgbClr val="7A8C8E"/>
          </a:solidFill>
          <a:ln>
            <a:noFill/>
          </a:ln>
          <a:effectLst/>
        </p:spPr>
        <p:txBody>
          <a:bodyPr wrap="none" lIns="256366" tIns="35082" rIns="67465" bIns="35082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defTabSz="914378">
              <a:defRPr/>
            </a:pPr>
            <a:endParaRPr lang="en-US" sz="1124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4" name="Shape 224"/>
          <p:cNvCxnSpPr>
            <a:stCxn id="185" idx="0"/>
            <a:endCxn id="225" idx="4"/>
          </p:cNvCxnSpPr>
          <p:nvPr/>
        </p:nvCxnSpPr>
        <p:spPr>
          <a:xfrm rot="10800000">
            <a:off x="5222821" y="657311"/>
            <a:ext cx="10575" cy="1761300"/>
          </a:xfrm>
          <a:prstGeom prst="straightConnector1">
            <a:avLst/>
          </a:prstGeom>
          <a:noFill/>
          <a:ln w="15875" cap="flat" cmpd="sng">
            <a:solidFill>
              <a:srgbClr val="EB780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3" name="Shape 192">
            <a:extLst>
              <a:ext uri="{FF2B5EF4-FFF2-40B4-BE49-F238E27FC236}">
                <a16:creationId xmlns:a16="http://schemas.microsoft.com/office/drawing/2014/main" id="{194BEE41-9D58-4412-81C3-C09E78F98B82}"/>
              </a:ext>
            </a:extLst>
          </p:cNvPr>
          <p:cNvSpPr/>
          <p:nvPr/>
        </p:nvSpPr>
        <p:spPr>
          <a:xfrm>
            <a:off x="7496878" y="2352179"/>
            <a:ext cx="480060" cy="480060"/>
          </a:xfrm>
          <a:prstGeom prst="ellipse">
            <a:avLst/>
          </a:prstGeom>
          <a:solidFill>
            <a:srgbClr val="AF4B9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Shape 192">
            <a:extLst>
              <a:ext uri="{FF2B5EF4-FFF2-40B4-BE49-F238E27FC236}">
                <a16:creationId xmlns:a16="http://schemas.microsoft.com/office/drawing/2014/main" id="{DD78AE1C-EC49-4648-9273-9A8A9C590A3E}"/>
              </a:ext>
            </a:extLst>
          </p:cNvPr>
          <p:cNvSpPr/>
          <p:nvPr/>
        </p:nvSpPr>
        <p:spPr>
          <a:xfrm>
            <a:off x="6079433" y="2373420"/>
            <a:ext cx="480060" cy="480060"/>
          </a:xfrm>
          <a:prstGeom prst="ellipse">
            <a:avLst/>
          </a:prstGeom>
          <a:solidFill>
            <a:srgbClr val="61AAE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Shape 192">
            <a:extLst>
              <a:ext uri="{FF2B5EF4-FFF2-40B4-BE49-F238E27FC236}">
                <a16:creationId xmlns:a16="http://schemas.microsoft.com/office/drawing/2014/main" id="{C1516261-97A0-4BBD-B588-01EAA2A11C7B}"/>
              </a:ext>
            </a:extLst>
          </p:cNvPr>
          <p:cNvSpPr/>
          <p:nvPr/>
        </p:nvSpPr>
        <p:spPr>
          <a:xfrm>
            <a:off x="4000852" y="2364346"/>
            <a:ext cx="480060" cy="4800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Shape 192">
            <a:extLst>
              <a:ext uri="{FF2B5EF4-FFF2-40B4-BE49-F238E27FC236}">
                <a16:creationId xmlns:a16="http://schemas.microsoft.com/office/drawing/2014/main" id="{1D7BC4E5-F1D2-484B-9CA4-6B98D0301553}"/>
              </a:ext>
            </a:extLst>
          </p:cNvPr>
          <p:cNvSpPr/>
          <p:nvPr/>
        </p:nvSpPr>
        <p:spPr>
          <a:xfrm>
            <a:off x="4994379" y="2372940"/>
            <a:ext cx="480060" cy="480060"/>
          </a:xfrm>
          <a:prstGeom prst="ellipse">
            <a:avLst/>
          </a:prstGeom>
          <a:solidFill>
            <a:srgbClr val="F7A14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hape 192">
            <a:extLst>
              <a:ext uri="{FF2B5EF4-FFF2-40B4-BE49-F238E27FC236}">
                <a16:creationId xmlns:a16="http://schemas.microsoft.com/office/drawing/2014/main" id="{9DECB889-42CD-4E74-85AB-F1838D049C9C}"/>
              </a:ext>
            </a:extLst>
          </p:cNvPr>
          <p:cNvSpPr/>
          <p:nvPr/>
        </p:nvSpPr>
        <p:spPr>
          <a:xfrm>
            <a:off x="2907602" y="2365304"/>
            <a:ext cx="480060" cy="480060"/>
          </a:xfrm>
          <a:prstGeom prst="ellipse">
            <a:avLst/>
          </a:prstGeom>
          <a:solidFill>
            <a:srgbClr val="B0D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Shape 192">
            <a:extLst>
              <a:ext uri="{FF2B5EF4-FFF2-40B4-BE49-F238E27FC236}">
                <a16:creationId xmlns:a16="http://schemas.microsoft.com/office/drawing/2014/main" id="{AEDC3810-E375-4029-84CE-3E83420C7632}"/>
              </a:ext>
            </a:extLst>
          </p:cNvPr>
          <p:cNvSpPr/>
          <p:nvPr/>
        </p:nvSpPr>
        <p:spPr>
          <a:xfrm>
            <a:off x="1660619" y="2352670"/>
            <a:ext cx="480060" cy="480060"/>
          </a:xfrm>
          <a:prstGeom prst="ellipse">
            <a:avLst/>
          </a:prstGeom>
          <a:solidFill>
            <a:srgbClr val="009E4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125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1" name="Shape 181"/>
          <p:cNvCxnSpPr>
            <a:stCxn id="182" idx="4"/>
            <a:endCxn id="183" idx="0"/>
          </p:cNvCxnSpPr>
          <p:nvPr/>
        </p:nvCxnSpPr>
        <p:spPr>
          <a:xfrm>
            <a:off x="7718690" y="1144480"/>
            <a:ext cx="19537" cy="1253769"/>
          </a:xfrm>
          <a:prstGeom prst="straightConnector1">
            <a:avLst/>
          </a:prstGeom>
          <a:noFill/>
          <a:ln w="15875" cap="flat" cmpd="sng">
            <a:solidFill>
              <a:srgbClr val="6F2F6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2" name="Shape 192"/>
          <p:cNvSpPr/>
          <p:nvPr/>
        </p:nvSpPr>
        <p:spPr>
          <a:xfrm>
            <a:off x="1710174" y="2411468"/>
            <a:ext cx="378000" cy="378000"/>
          </a:xfrm>
          <a:prstGeom prst="ellipse">
            <a:avLst/>
          </a:prstGeom>
          <a:solidFill>
            <a:srgbClr val="00843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125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7226562" y="2854945"/>
            <a:ext cx="1329301" cy="171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Üzlet optimalizálása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4" name="Shape 194"/>
          <p:cNvSpPr txBox="1"/>
          <p:nvPr/>
        </p:nvSpPr>
        <p:spPr>
          <a:xfrm>
            <a:off x="1546361" y="2193239"/>
            <a:ext cx="73724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ro-RO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Felfedezés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5" name="Shape 195"/>
          <p:cNvSpPr txBox="1"/>
          <p:nvPr/>
        </p:nvSpPr>
        <p:spPr>
          <a:xfrm>
            <a:off x="569742" y="3554414"/>
            <a:ext cx="1162571" cy="109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Mobil</a:t>
            </a: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alkalmazás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2867602" y="2882375"/>
            <a:ext cx="568640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</a:t>
            </a:r>
            <a:r>
              <a:rPr lang="hu-HU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en</a:t>
            </a:r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</a:t>
            </a:r>
            <a:r>
              <a:rPr lang="hu-HU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lés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7" name="Shape 197"/>
          <p:cNvSpPr txBox="1"/>
          <p:nvPr/>
        </p:nvSpPr>
        <p:spPr>
          <a:xfrm>
            <a:off x="3373257" y="2189565"/>
            <a:ext cx="1723306" cy="224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Kiszolgálás / házhozszállítás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8" name="Shape 198"/>
          <p:cNvSpPr txBox="1"/>
          <p:nvPr/>
        </p:nvSpPr>
        <p:spPr>
          <a:xfrm>
            <a:off x="2831883" y="3053896"/>
            <a:ext cx="1297687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 felszolgáló elküldi a rendelést a konyhának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POS -&gt; KDS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Shape 199"/>
          <p:cNvSpPr txBox="1"/>
          <p:nvPr/>
        </p:nvSpPr>
        <p:spPr>
          <a:xfrm>
            <a:off x="4789347" y="2873950"/>
            <a:ext cx="945937" cy="264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hu-HU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Fizetés</a:t>
            </a:r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lang="ro-RO" sz="900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algn="ctr"/>
            <a:r>
              <a:rPr lang="hu-HU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és</a:t>
            </a:r>
            <a:endParaRPr lang="ro-RO" sz="900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algn="ctr"/>
            <a:r>
              <a:rPr lang="hu-HU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kedvezmények beváltása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0" name="Shape 200"/>
          <p:cNvSpPr txBox="1"/>
          <p:nvPr/>
        </p:nvSpPr>
        <p:spPr>
          <a:xfrm>
            <a:off x="5640379" y="2189171"/>
            <a:ext cx="1303139" cy="19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hu-HU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Ügyfélmegtartás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699" y="2161333"/>
            <a:ext cx="849407" cy="892562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Shape 190"/>
          <p:cNvSpPr/>
          <p:nvPr/>
        </p:nvSpPr>
        <p:spPr>
          <a:xfrm>
            <a:off x="2960870" y="2418611"/>
            <a:ext cx="378000" cy="37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125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5044396" y="2418611"/>
            <a:ext cx="378000" cy="378000"/>
          </a:xfrm>
          <a:prstGeom prst="ellipse">
            <a:avLst/>
          </a:prstGeom>
          <a:solidFill>
            <a:srgbClr val="EB780A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125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6128084" y="2418611"/>
            <a:ext cx="378000" cy="378000"/>
          </a:xfrm>
          <a:prstGeom prst="ellipse">
            <a:avLst/>
          </a:prstGeom>
          <a:solidFill>
            <a:srgbClr val="1D6295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125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3" name="Shape 203"/>
          <p:cNvCxnSpPr>
            <a:cxnSpLocks/>
            <a:stCxn id="192" idx="4"/>
          </p:cNvCxnSpPr>
          <p:nvPr/>
        </p:nvCxnSpPr>
        <p:spPr>
          <a:xfrm flipH="1">
            <a:off x="1890885" y="2789468"/>
            <a:ext cx="8290" cy="1757100"/>
          </a:xfrm>
          <a:prstGeom prst="straightConnector1">
            <a:avLst/>
          </a:prstGeom>
          <a:noFill/>
          <a:ln w="15875" cap="flat" cmpd="sng">
            <a:solidFill>
              <a:srgbClr val="0084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6" name="Shape 206"/>
          <p:cNvSpPr txBox="1"/>
          <p:nvPr/>
        </p:nvSpPr>
        <p:spPr>
          <a:xfrm>
            <a:off x="233699" y="3044521"/>
            <a:ext cx="1544666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É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</a:t>
            </a: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terem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web</a:t>
            </a: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oldal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/ Facebook </a:t>
            </a: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„Foglaljon most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”</a:t>
            </a:r>
            <a:b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Shape 207"/>
          <p:cNvSpPr txBox="1"/>
          <p:nvPr/>
        </p:nvSpPr>
        <p:spPr>
          <a:xfrm>
            <a:off x="942592" y="3879218"/>
            <a:ext cx="852797" cy="141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Telef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on / e-mail </a:t>
            </a: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Foglalás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Shape 208"/>
          <p:cNvSpPr/>
          <p:nvPr/>
        </p:nvSpPr>
        <p:spPr>
          <a:xfrm flipH="1">
            <a:off x="1852618" y="3161892"/>
            <a:ext cx="92333" cy="92333"/>
          </a:xfrm>
          <a:prstGeom prst="ellipse">
            <a:avLst/>
          </a:prstGeom>
          <a:solidFill>
            <a:srgbClr val="7A8C8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9" name="Shape 209"/>
          <p:cNvSpPr/>
          <p:nvPr/>
        </p:nvSpPr>
        <p:spPr>
          <a:xfrm flipH="1">
            <a:off x="1851862" y="3610222"/>
            <a:ext cx="92333" cy="92333"/>
          </a:xfrm>
          <a:prstGeom prst="ellipse">
            <a:avLst/>
          </a:prstGeom>
          <a:solidFill>
            <a:srgbClr val="7A8C8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210" name="Shape 210"/>
          <p:cNvCxnSpPr>
            <a:cxnSpLocks/>
            <a:stCxn id="190" idx="0"/>
            <a:endCxn id="211" idx="0"/>
          </p:cNvCxnSpPr>
          <p:nvPr/>
        </p:nvCxnSpPr>
        <p:spPr>
          <a:xfrm rot="10800000" flipH="1">
            <a:off x="3149870" y="508586"/>
            <a:ext cx="1575" cy="1910025"/>
          </a:xfrm>
          <a:prstGeom prst="straightConnector1">
            <a:avLst/>
          </a:prstGeom>
          <a:noFill/>
          <a:ln w="15875" cap="flat" cmpd="sng">
            <a:solidFill>
              <a:srgbClr val="B0DD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1" name="Shape 211"/>
          <p:cNvSpPr/>
          <p:nvPr/>
        </p:nvSpPr>
        <p:spPr>
          <a:xfrm flipH="1">
            <a:off x="3105343" y="508642"/>
            <a:ext cx="92333" cy="92333"/>
          </a:xfrm>
          <a:prstGeom prst="ellipse">
            <a:avLst/>
          </a:prstGeom>
          <a:solidFill>
            <a:srgbClr val="7A8C8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2" name="Shape 212"/>
          <p:cNvSpPr txBox="1"/>
          <p:nvPr/>
        </p:nvSpPr>
        <p:spPr>
          <a:xfrm>
            <a:off x="1159130" y="573694"/>
            <a:ext cx="1856934" cy="30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Felszolgáló felveszi a rendelést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b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POS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Shape 213"/>
          <p:cNvSpPr/>
          <p:nvPr/>
        </p:nvSpPr>
        <p:spPr>
          <a:xfrm flipH="1">
            <a:off x="3105343" y="911347"/>
            <a:ext cx="92333" cy="92333"/>
          </a:xfrm>
          <a:prstGeom prst="ellipse">
            <a:avLst/>
          </a:prstGeom>
          <a:solidFill>
            <a:srgbClr val="7A8C8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14" name="Shape 214"/>
          <p:cNvGrpSpPr/>
          <p:nvPr/>
        </p:nvGrpSpPr>
        <p:grpSpPr>
          <a:xfrm>
            <a:off x="4050950" y="2416883"/>
            <a:ext cx="378000" cy="378000"/>
            <a:chOff x="5103821" y="1591303"/>
            <a:chExt cx="504000" cy="504000"/>
          </a:xfrm>
        </p:grpSpPr>
        <p:sp>
          <p:nvSpPr>
            <p:cNvPr id="191" name="Shape 191"/>
            <p:cNvSpPr/>
            <p:nvPr/>
          </p:nvSpPr>
          <p:spPr>
            <a:xfrm>
              <a:off x="5103821" y="1591303"/>
              <a:ext cx="504000" cy="504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en-US" sz="1125" b="1" dirty="0">
                  <a:solidFill>
                    <a:srgbClr val="FFB925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</a:t>
              </a:r>
              <a:endParaRPr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Shape 215"/>
            <p:cNvSpPr/>
            <p:nvPr/>
          </p:nvSpPr>
          <p:spPr>
            <a:xfrm>
              <a:off x="5263456" y="1689415"/>
              <a:ext cx="184731" cy="3231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algn="ctr"/>
              <a:endParaRPr sz="11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216" name="Shape 216"/>
          <p:cNvSpPr txBox="1"/>
          <p:nvPr/>
        </p:nvSpPr>
        <p:spPr>
          <a:xfrm>
            <a:off x="1890885" y="860998"/>
            <a:ext cx="1090761" cy="204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Előre rendelés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Mobil</a:t>
            </a:r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alkalmazás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Shape 217"/>
          <p:cNvSpPr txBox="1"/>
          <p:nvPr/>
        </p:nvSpPr>
        <p:spPr>
          <a:xfrm>
            <a:off x="942592" y="1185981"/>
            <a:ext cx="2033138" cy="204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Önkiszolgáló rendelés az asztalnál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Mobil</a:t>
            </a:r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-/táblagép-</a:t>
            </a:r>
            <a:r>
              <a:rPr lang="en-US" sz="825" b="1" dirty="0" err="1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alkalmazás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Shape 218"/>
          <p:cNvSpPr/>
          <p:nvPr/>
        </p:nvSpPr>
        <p:spPr>
          <a:xfrm flipH="1">
            <a:off x="3103321" y="1530728"/>
            <a:ext cx="92333" cy="92333"/>
          </a:xfrm>
          <a:prstGeom prst="ellipse">
            <a:avLst/>
          </a:prstGeom>
          <a:solidFill>
            <a:srgbClr val="7A8C8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1748691" y="1496602"/>
            <a:ext cx="1232440" cy="204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Netes rendelés</a:t>
            </a:r>
            <a:b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E-kereskedelmi felület</a:t>
            </a:r>
            <a:endParaRPr sz="825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0" name="Shape 220"/>
          <p:cNvSpPr/>
          <p:nvPr/>
        </p:nvSpPr>
        <p:spPr>
          <a:xfrm flipH="1">
            <a:off x="6270257" y="3938710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1" name="Shape 221"/>
          <p:cNvSpPr txBox="1"/>
          <p:nvPr/>
        </p:nvSpPr>
        <p:spPr>
          <a:xfrm>
            <a:off x="654639" y="1813910"/>
            <a:ext cx="2326493" cy="204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Telefonos rendelés</a:t>
            </a:r>
            <a:b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Call-Center </a:t>
            </a:r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(tel. ügyfélszolgálati) </a:t>
            </a:r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</a:t>
            </a:r>
            <a:r>
              <a:rPr lang="hu-HU" sz="825" b="1" dirty="0" err="1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lkalmazás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Shape 223"/>
          <p:cNvSpPr txBox="1"/>
          <p:nvPr/>
        </p:nvSpPr>
        <p:spPr>
          <a:xfrm>
            <a:off x="2738602" y="4292485"/>
            <a:ext cx="1409511" cy="18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Rendelés házhozszállítása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Delivery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Shape 225"/>
          <p:cNvSpPr/>
          <p:nvPr/>
        </p:nvSpPr>
        <p:spPr>
          <a:xfrm flipH="1">
            <a:off x="5176604" y="565070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6" name="Shape 226"/>
          <p:cNvSpPr txBox="1"/>
          <p:nvPr/>
        </p:nvSpPr>
        <p:spPr>
          <a:xfrm>
            <a:off x="5364138" y="1496460"/>
            <a:ext cx="969110" cy="19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8585" indent="-128585"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</a:t>
            </a:r>
            <a:r>
              <a:rPr lang="hu-HU" sz="825" b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ponok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5" indent="-128585"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Hű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</a:t>
            </a: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égpontok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Shape 227"/>
          <p:cNvSpPr/>
          <p:nvPr/>
        </p:nvSpPr>
        <p:spPr>
          <a:xfrm flipH="1">
            <a:off x="5176604" y="968812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8" name="Shape 228"/>
          <p:cNvSpPr txBox="1"/>
          <p:nvPr/>
        </p:nvSpPr>
        <p:spPr>
          <a:xfrm>
            <a:off x="5322760" y="1356693"/>
            <a:ext cx="1809559" cy="186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Kedvezmények érvényesítése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9" name="Shape 229"/>
          <p:cNvCxnSpPr>
            <a:stCxn id="188" idx="4"/>
          </p:cNvCxnSpPr>
          <p:nvPr/>
        </p:nvCxnSpPr>
        <p:spPr>
          <a:xfrm>
            <a:off x="6317084" y="2796611"/>
            <a:ext cx="9225" cy="1169325"/>
          </a:xfrm>
          <a:prstGeom prst="straightConnector1">
            <a:avLst/>
          </a:prstGeom>
          <a:noFill/>
          <a:ln w="15875" cap="flat" cmpd="sng">
            <a:solidFill>
              <a:srgbClr val="1D629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0" name="Shape 230"/>
          <p:cNvSpPr/>
          <p:nvPr/>
        </p:nvSpPr>
        <p:spPr>
          <a:xfrm flipH="1">
            <a:off x="6270920" y="3054280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1" name="Shape 231"/>
          <p:cNvSpPr/>
          <p:nvPr/>
        </p:nvSpPr>
        <p:spPr>
          <a:xfrm flipH="1">
            <a:off x="6270920" y="3276736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2" name="Shape 232"/>
          <p:cNvSpPr txBox="1"/>
          <p:nvPr/>
        </p:nvSpPr>
        <p:spPr>
          <a:xfrm>
            <a:off x="6469264" y="3025428"/>
            <a:ext cx="1354946" cy="113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Megszerezhető jutalmak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Shape 233"/>
          <p:cNvSpPr txBox="1"/>
          <p:nvPr/>
        </p:nvSpPr>
        <p:spPr>
          <a:xfrm>
            <a:off x="6469264" y="3259112"/>
            <a:ext cx="506648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Kuponok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  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Shape 234"/>
          <p:cNvSpPr txBox="1"/>
          <p:nvPr/>
        </p:nvSpPr>
        <p:spPr>
          <a:xfrm>
            <a:off x="6458911" y="3874636"/>
            <a:ext cx="1365298" cy="19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Márkafrissítések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Shape 235"/>
          <p:cNvSpPr txBox="1"/>
          <p:nvPr/>
        </p:nvSpPr>
        <p:spPr>
          <a:xfrm>
            <a:off x="7815247" y="2106471"/>
            <a:ext cx="1119430" cy="207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Készletgazdálkodás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KeepApp</a:t>
            </a:r>
            <a:endParaRPr sz="825" b="1" dirty="0">
              <a:solidFill>
                <a:srgbClr val="A5A5A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6" name="Shape 236"/>
          <p:cNvSpPr txBox="1"/>
          <p:nvPr/>
        </p:nvSpPr>
        <p:spPr>
          <a:xfrm>
            <a:off x="7824209" y="1043937"/>
            <a:ext cx="1179896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Riportok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/</a:t>
            </a:r>
            <a:b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értékesítési elemzések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POS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Shape 237"/>
          <p:cNvSpPr txBox="1"/>
          <p:nvPr/>
        </p:nvSpPr>
        <p:spPr>
          <a:xfrm>
            <a:off x="7824210" y="1482753"/>
            <a:ext cx="111046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Konyhai teljesítmény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KDS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Shape 238"/>
          <p:cNvSpPr txBox="1"/>
          <p:nvPr/>
        </p:nvSpPr>
        <p:spPr>
          <a:xfrm>
            <a:off x="5334544" y="953709"/>
            <a:ext cx="2229389" cy="19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Fizetés a pincérnek a hagyományos módon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Shape 239"/>
          <p:cNvSpPr/>
          <p:nvPr/>
        </p:nvSpPr>
        <p:spPr>
          <a:xfrm flipH="1">
            <a:off x="3103884" y="1873343"/>
            <a:ext cx="92333" cy="92333"/>
          </a:xfrm>
          <a:prstGeom prst="ellipse">
            <a:avLst/>
          </a:prstGeom>
          <a:solidFill>
            <a:srgbClr val="7A8C8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240" name="Shape 240"/>
          <p:cNvCxnSpPr>
            <a:stCxn id="191" idx="4"/>
            <a:endCxn id="241" idx="0"/>
          </p:cNvCxnSpPr>
          <p:nvPr/>
        </p:nvCxnSpPr>
        <p:spPr>
          <a:xfrm>
            <a:off x="4239950" y="2794883"/>
            <a:ext cx="6300" cy="1666575"/>
          </a:xfrm>
          <a:prstGeom prst="straightConnector1">
            <a:avLst/>
          </a:prstGeom>
          <a:noFill/>
          <a:ln w="15875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Shape 242"/>
          <p:cNvSpPr/>
          <p:nvPr/>
        </p:nvSpPr>
        <p:spPr>
          <a:xfrm flipH="1">
            <a:off x="4193908" y="3501488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3" name="Shape 243"/>
          <p:cNvSpPr/>
          <p:nvPr/>
        </p:nvSpPr>
        <p:spPr>
          <a:xfrm flipH="1">
            <a:off x="4193784" y="3096676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5" name="Shape 245"/>
          <p:cNvSpPr/>
          <p:nvPr/>
        </p:nvSpPr>
        <p:spPr>
          <a:xfrm flipH="1">
            <a:off x="7673056" y="1809493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6" name="Shape 246"/>
          <p:cNvSpPr/>
          <p:nvPr/>
        </p:nvSpPr>
        <p:spPr>
          <a:xfrm flipH="1">
            <a:off x="7672195" y="1497208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2" name="Shape 182"/>
          <p:cNvSpPr/>
          <p:nvPr/>
        </p:nvSpPr>
        <p:spPr>
          <a:xfrm flipH="1">
            <a:off x="7672524" y="1052147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49" name="Shape 249"/>
          <p:cNvGrpSpPr/>
          <p:nvPr/>
        </p:nvGrpSpPr>
        <p:grpSpPr>
          <a:xfrm>
            <a:off x="7549226" y="2398249"/>
            <a:ext cx="378000" cy="378000"/>
            <a:chOff x="5113346" y="1600828"/>
            <a:chExt cx="504000" cy="504000"/>
          </a:xfrm>
          <a:solidFill>
            <a:srgbClr val="6F2F63"/>
          </a:solidFill>
        </p:grpSpPr>
        <p:sp>
          <p:nvSpPr>
            <p:cNvPr id="183" name="Shape 183"/>
            <p:cNvSpPr/>
            <p:nvPr/>
          </p:nvSpPr>
          <p:spPr>
            <a:xfrm>
              <a:off x="5113346" y="1600828"/>
              <a:ext cx="504000" cy="5040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en-US" sz="1125" b="1" dirty="0">
                  <a:solidFill>
                    <a:srgbClr val="FFB925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</a:t>
              </a:r>
              <a:endParaRPr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Shape 250"/>
            <p:cNvSpPr/>
            <p:nvPr/>
          </p:nvSpPr>
          <p:spPr>
            <a:xfrm>
              <a:off x="5263456" y="1689415"/>
              <a:ext cx="184731" cy="3231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algn="ctr"/>
              <a:endParaRPr sz="11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253" name="Shape 253"/>
          <p:cNvSpPr txBox="1"/>
          <p:nvPr/>
        </p:nvSpPr>
        <p:spPr>
          <a:xfrm>
            <a:off x="2887476" y="3469552"/>
            <a:ext cx="1242095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Elkészítés optimalizálása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KDS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Shape 241"/>
          <p:cNvSpPr/>
          <p:nvPr/>
        </p:nvSpPr>
        <p:spPr>
          <a:xfrm flipH="1">
            <a:off x="4200006" y="4461379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4" name="Shape 254"/>
          <p:cNvSpPr txBox="1"/>
          <p:nvPr/>
        </p:nvSpPr>
        <p:spPr>
          <a:xfrm>
            <a:off x="7811023" y="1794612"/>
            <a:ext cx="124232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Mobil </a:t>
            </a: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riportok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</a:t>
            </a:r>
            <a:r>
              <a:rPr lang="hu-HU" sz="825" b="1" dirty="0" err="1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cégt</a:t>
            </a:r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 alkalmazás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Shape 255"/>
          <p:cNvSpPr/>
          <p:nvPr/>
        </p:nvSpPr>
        <p:spPr>
          <a:xfrm flipH="1">
            <a:off x="7682641" y="2131789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6" name="Shape 256"/>
          <p:cNvSpPr/>
          <p:nvPr/>
        </p:nvSpPr>
        <p:spPr>
          <a:xfrm flipH="1">
            <a:off x="5182699" y="1377401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7" name="Shape 257"/>
          <p:cNvSpPr/>
          <p:nvPr/>
        </p:nvSpPr>
        <p:spPr>
          <a:xfrm flipH="1">
            <a:off x="5175556" y="1781143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8" name="Shape 258"/>
          <p:cNvSpPr txBox="1"/>
          <p:nvPr/>
        </p:nvSpPr>
        <p:spPr>
          <a:xfrm>
            <a:off x="5338126" y="550474"/>
            <a:ext cx="1888436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Hűségkártya beolvasása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POS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Shape 259"/>
          <p:cNvSpPr/>
          <p:nvPr/>
        </p:nvSpPr>
        <p:spPr>
          <a:xfrm flipH="1">
            <a:off x="4200927" y="4118764"/>
            <a:ext cx="92333" cy="92333"/>
          </a:xfrm>
          <a:prstGeom prst="ellipse">
            <a:avLst/>
          </a:prstGeom>
          <a:solidFill>
            <a:srgbClr val="6B7D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60" name="Shape 260"/>
          <p:cNvSpPr txBox="1"/>
          <p:nvPr/>
        </p:nvSpPr>
        <p:spPr>
          <a:xfrm>
            <a:off x="2257476" y="3856353"/>
            <a:ext cx="1877100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 felszolgáló értesítést kap a </a:t>
            </a:r>
            <a:r>
              <a:rPr lang="hu-HU" sz="825" b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tableten</a:t>
            </a: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hogy felszolgálhatja az ételt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Breeze KDS -&gt; POS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Shape 261"/>
          <p:cNvSpPr/>
          <p:nvPr/>
        </p:nvSpPr>
        <p:spPr>
          <a:xfrm flipH="1">
            <a:off x="3103320" y="1211548"/>
            <a:ext cx="92333" cy="92333"/>
          </a:xfrm>
          <a:prstGeom prst="ellipse">
            <a:avLst/>
          </a:prstGeom>
          <a:solidFill>
            <a:srgbClr val="7A8C8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62" name="Shape 262"/>
          <p:cNvSpPr txBox="1"/>
          <p:nvPr/>
        </p:nvSpPr>
        <p:spPr>
          <a:xfrm>
            <a:off x="5322761" y="1771948"/>
            <a:ext cx="133057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Elektronikus fizetési mód</a:t>
            </a:r>
            <a:b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Mobil</a:t>
            </a:r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alkalmazás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6464416" y="3535099"/>
            <a:ext cx="1462809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8585" indent="-128585"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Évfordulók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5" indent="-128585"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Születésnap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5" indent="-128585"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hu-HU" sz="825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Ingyenes szolgáltatások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Shape 264"/>
          <p:cNvSpPr txBox="1"/>
          <p:nvPr/>
        </p:nvSpPr>
        <p:spPr>
          <a:xfrm>
            <a:off x="6467342" y="3390364"/>
            <a:ext cx="1081883" cy="12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Mobil</a:t>
            </a:r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alkalmazás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Shape 265"/>
          <p:cNvSpPr txBox="1"/>
          <p:nvPr/>
        </p:nvSpPr>
        <p:spPr>
          <a:xfrm>
            <a:off x="830969" y="3295538"/>
            <a:ext cx="932180" cy="142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Web</a:t>
            </a:r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oldal</a:t>
            </a:r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Widget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" name="Shape 266"/>
          <p:cNvSpPr txBox="1"/>
          <p:nvPr/>
        </p:nvSpPr>
        <p:spPr>
          <a:xfrm>
            <a:off x="510212" y="4133134"/>
            <a:ext cx="1275019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hu-HU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Foglalási felület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498537" y="3659376"/>
            <a:ext cx="1275019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-US" sz="825" b="1" dirty="0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Mobil Widget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Shape 204">
            <a:extLst>
              <a:ext uri="{FF2B5EF4-FFF2-40B4-BE49-F238E27FC236}">
                <a16:creationId xmlns:a16="http://schemas.microsoft.com/office/drawing/2014/main" id="{FBA96981-5844-E447-8434-197CE7990509}"/>
              </a:ext>
            </a:extLst>
          </p:cNvPr>
          <p:cNvSpPr/>
          <p:nvPr/>
        </p:nvSpPr>
        <p:spPr>
          <a:xfrm flipH="1">
            <a:off x="1851862" y="3984190"/>
            <a:ext cx="92333" cy="92333"/>
          </a:xfrm>
          <a:prstGeom prst="ellipse">
            <a:avLst/>
          </a:prstGeom>
          <a:solidFill>
            <a:srgbClr val="7A8C8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25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7" name="Rounded Rectangle 7">
            <a:extLst>
              <a:ext uri="{FF2B5EF4-FFF2-40B4-BE49-F238E27FC236}">
                <a16:creationId xmlns:a16="http://schemas.microsoft.com/office/drawing/2014/main" id="{B8E778C1-0A76-43AC-B67A-73743C833971}"/>
              </a:ext>
            </a:extLst>
          </p:cNvPr>
          <p:cNvSpPr/>
          <p:nvPr/>
        </p:nvSpPr>
        <p:spPr>
          <a:xfrm>
            <a:off x="2007962" y="3912631"/>
            <a:ext cx="203471" cy="352121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7A8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18">
            <a:extLst>
              <a:ext uri="{FF2B5EF4-FFF2-40B4-BE49-F238E27FC236}">
                <a16:creationId xmlns:a16="http://schemas.microsoft.com/office/drawing/2014/main" id="{7F9F57E2-A1FF-4F23-868F-F093D38B1110}"/>
              </a:ext>
            </a:extLst>
          </p:cNvPr>
          <p:cNvSpPr/>
          <p:nvPr/>
        </p:nvSpPr>
        <p:spPr>
          <a:xfrm>
            <a:off x="1978554" y="3086423"/>
            <a:ext cx="368291" cy="292615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rgbClr val="7A8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Rounded Rectangle 25">
            <a:extLst>
              <a:ext uri="{FF2B5EF4-FFF2-40B4-BE49-F238E27FC236}">
                <a16:creationId xmlns:a16="http://schemas.microsoft.com/office/drawing/2014/main" id="{43A71CC8-54D3-444B-B4A2-4301858C885F}"/>
              </a:ext>
            </a:extLst>
          </p:cNvPr>
          <p:cNvSpPr/>
          <p:nvPr/>
        </p:nvSpPr>
        <p:spPr>
          <a:xfrm>
            <a:off x="1992182" y="3520401"/>
            <a:ext cx="224270" cy="315343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rgbClr val="7A8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Shape 186">
            <a:extLst>
              <a:ext uri="{FF2B5EF4-FFF2-40B4-BE49-F238E27FC236}">
                <a16:creationId xmlns:a16="http://schemas.microsoft.com/office/drawing/2014/main" id="{236475BE-F908-49B1-A7AC-9A59F4AB8862}"/>
              </a:ext>
            </a:extLst>
          </p:cNvPr>
          <p:cNvSpPr txBox="1"/>
          <p:nvPr/>
        </p:nvSpPr>
        <p:spPr>
          <a:xfrm>
            <a:off x="86646" y="129370"/>
            <a:ext cx="5835852" cy="29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165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8. </a:t>
            </a:r>
            <a:r>
              <a:rPr lang="hu-HU" sz="165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 vendég-élmény folyamata („</a:t>
            </a:r>
            <a:r>
              <a:rPr lang="en-US" sz="165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Customer journey</a:t>
            </a:r>
            <a:r>
              <a:rPr lang="hu-HU" sz="165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”)</a:t>
            </a:r>
            <a:br>
              <a:rPr lang="en-US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hu-HU" sz="12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Teljeskörű megoldások</a:t>
            </a:r>
            <a:endParaRPr sz="12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D28767-57CB-4C28-924B-9679D65DA961}"/>
              </a:ext>
            </a:extLst>
          </p:cNvPr>
          <p:cNvSpPr txBox="1"/>
          <p:nvPr/>
        </p:nvSpPr>
        <p:spPr>
          <a:xfrm>
            <a:off x="7616069" y="2449856"/>
            <a:ext cx="2925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8" name="Shape 14">
            <a:extLst>
              <a:ext uri="{FF2B5EF4-FFF2-40B4-BE49-F238E27FC236}">
                <a16:creationId xmlns:a16="http://schemas.microsoft.com/office/drawing/2014/main" id="{E0D94C38-E26E-4E3E-BC8D-F825DC051EC1}"/>
              </a:ext>
            </a:extLst>
          </p:cNvPr>
          <p:cNvCxnSpPr>
            <a:cxnSpLocks/>
          </p:cNvCxnSpPr>
          <p:nvPr/>
        </p:nvCxnSpPr>
        <p:spPr>
          <a:xfrm>
            <a:off x="776023" y="4958321"/>
            <a:ext cx="840283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9" name="Shape 13">
            <a:extLst>
              <a:ext uri="{FF2B5EF4-FFF2-40B4-BE49-F238E27FC236}">
                <a16:creationId xmlns:a16="http://schemas.microsoft.com/office/drawing/2014/main" id="{10C02DBF-A867-4D7C-96A0-FB9CF1BAFAC4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96650" y="4409681"/>
            <a:ext cx="274320" cy="548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7448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Placeholder 34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8" b="3388"/>
          <a:stretch>
            <a:fillRect/>
          </a:stretch>
        </p:blipFill>
        <p:spPr>
          <a:xfrm>
            <a:off x="1400026" y="1201063"/>
            <a:ext cx="3172238" cy="3942437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730227" y="1734395"/>
            <a:ext cx="3413649" cy="5148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u-HU" sz="1000" dirty="0"/>
              <a:t>A </a:t>
            </a:r>
            <a:r>
              <a:rPr lang="en-US" sz="1000" dirty="0"/>
              <a:t>Breeze</a:t>
            </a:r>
            <a:r>
              <a:rPr lang="hu-HU" sz="1000" dirty="0"/>
              <a:t>-</a:t>
            </a:r>
            <a:r>
              <a:rPr lang="hu-HU" sz="1000" dirty="0" err="1"/>
              <a:t>hez</a:t>
            </a:r>
            <a:r>
              <a:rPr lang="hu-HU" sz="1000" dirty="0"/>
              <a:t> a teljes élettartamára szóló, díjmentes karbantartási szerződést nyújtunk</a:t>
            </a:r>
            <a:r>
              <a:rPr lang="en-US" sz="1000" dirty="0"/>
              <a:t>.</a:t>
            </a:r>
            <a:br>
              <a:rPr lang="en-US" sz="1000" dirty="0"/>
            </a:br>
            <a:r>
              <a:rPr lang="hu-HU" sz="1000" dirty="0"/>
              <a:t>Használja ki prémium műszaki támogatási szolgáltatásunk minden előnyét!</a:t>
            </a:r>
            <a:endParaRPr lang="en-US" sz="1000" dirty="0"/>
          </a:p>
        </p:txBody>
      </p:sp>
      <p:sp>
        <p:nvSpPr>
          <p:cNvPr id="30" name="Shape 427"/>
          <p:cNvSpPr txBox="1">
            <a:spLocks/>
          </p:cNvSpPr>
          <p:nvPr/>
        </p:nvSpPr>
        <p:spPr>
          <a:xfrm>
            <a:off x="4730227" y="2641150"/>
            <a:ext cx="1628142" cy="54695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 spc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050" dirty="0"/>
              <a:t>Előnyt élvez a műszaki támogatási igények teljesítésekor</a:t>
            </a:r>
            <a:endParaRPr lang="en-US" sz="1050" dirty="0"/>
          </a:p>
        </p:txBody>
      </p:sp>
      <p:sp>
        <p:nvSpPr>
          <p:cNvPr id="31" name="Shape 427"/>
          <p:cNvSpPr txBox="1">
            <a:spLocks/>
          </p:cNvSpPr>
          <p:nvPr/>
        </p:nvSpPr>
        <p:spPr>
          <a:xfrm>
            <a:off x="6484193" y="2641150"/>
            <a:ext cx="1628142" cy="54695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 spc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050" dirty="0"/>
              <a:t>A jogszabályi változás miatt szükséges frissítések ingyenes telepítése</a:t>
            </a:r>
            <a:endParaRPr lang="en-US" sz="1050" dirty="0"/>
          </a:p>
        </p:txBody>
      </p:sp>
      <p:sp>
        <p:nvSpPr>
          <p:cNvPr id="32" name="Shape 427"/>
          <p:cNvSpPr txBox="1">
            <a:spLocks/>
          </p:cNvSpPr>
          <p:nvPr/>
        </p:nvSpPr>
        <p:spPr>
          <a:xfrm>
            <a:off x="4730227" y="3358681"/>
            <a:ext cx="1628142" cy="54695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 spc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050" dirty="0"/>
              <a:t>Ingyenes frissítés az új funkciók vagy javított verziók megjelenésekor</a:t>
            </a:r>
          </a:p>
        </p:txBody>
      </p:sp>
      <p:sp>
        <p:nvSpPr>
          <p:cNvPr id="33" name="Shape 427"/>
          <p:cNvSpPr txBox="1">
            <a:spLocks/>
          </p:cNvSpPr>
          <p:nvPr/>
        </p:nvSpPr>
        <p:spPr>
          <a:xfrm>
            <a:off x="6484193" y="3358681"/>
            <a:ext cx="1628142" cy="54695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 spc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318" rtl="0" eaLnBrk="1" fontAlgn="auto" latinLnBrk="0" hangingPunct="1">
              <a:lnSpc>
                <a:spcPct val="1500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050" dirty="0"/>
              <a:t>Ügyfélszolgálatunk a hét minden napján, napi 24 órában elérhető, munkaszüneti napokon és ünnepnapokon is</a:t>
            </a:r>
            <a:endParaRPr lang="en-US" sz="1050" dirty="0"/>
          </a:p>
        </p:txBody>
      </p:sp>
      <p:pic>
        <p:nvPicPr>
          <p:cNvPr id="11" name="Graphic 10" descr="Speaker Phone">
            <a:extLst>
              <a:ext uri="{FF2B5EF4-FFF2-40B4-BE49-F238E27FC236}">
                <a16:creationId xmlns:a16="http://schemas.microsoft.com/office/drawing/2014/main" id="{F5EAD512-0097-4AB8-A74A-A78141936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183" y="1217929"/>
            <a:ext cx="3149932" cy="314993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21C6383-0F9F-4A45-849E-20B12FF0AC85}"/>
              </a:ext>
            </a:extLst>
          </p:cNvPr>
          <p:cNvSpPr txBox="1">
            <a:spLocks/>
          </p:cNvSpPr>
          <p:nvPr/>
        </p:nvSpPr>
        <p:spPr>
          <a:xfrm>
            <a:off x="670351" y="205997"/>
            <a:ext cx="7560000" cy="77653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>
                <a:solidFill>
                  <a:srgbClr val="3F3F3F"/>
                </a:solidFill>
              </a:rPr>
              <a:t>9. T</a:t>
            </a:r>
            <a:r>
              <a:rPr lang="hu-HU" sz="2800" b="1" dirty="0" err="1">
                <a:solidFill>
                  <a:srgbClr val="3F3F3F"/>
                </a:solidFill>
              </a:rPr>
              <a:t>ámogatás</a:t>
            </a:r>
            <a:endParaRPr lang="ro-RO" sz="2800" b="1" dirty="0">
              <a:solidFill>
                <a:srgbClr val="3F3F3F"/>
              </a:solidFill>
            </a:endParaRPr>
          </a:p>
        </p:txBody>
      </p:sp>
      <p:cxnSp>
        <p:nvCxnSpPr>
          <p:cNvPr id="18" name="Shape 14">
            <a:extLst>
              <a:ext uri="{FF2B5EF4-FFF2-40B4-BE49-F238E27FC236}">
                <a16:creationId xmlns:a16="http://schemas.microsoft.com/office/drawing/2014/main" id="{4F313BAC-9271-4BDC-9DEB-37FE587C71CE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" name="Shape 13">
            <a:extLst>
              <a:ext uri="{FF2B5EF4-FFF2-40B4-BE49-F238E27FC236}">
                <a16:creationId xmlns:a16="http://schemas.microsoft.com/office/drawing/2014/main" id="{C66DB227-3577-4B8E-ACDC-A4F6BB91A681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74738" y="4371646"/>
            <a:ext cx="263997" cy="581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901275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821">
            <a:extLst>
              <a:ext uri="{FF2B5EF4-FFF2-40B4-BE49-F238E27FC236}">
                <a16:creationId xmlns:a16="http://schemas.microsoft.com/office/drawing/2014/main" id="{F8625A36-7F28-4190-B6A9-7AEC074BAB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43608" y="2658290"/>
            <a:ext cx="7056784" cy="533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3F3F3F"/>
              </a:buClr>
              <a:buSzPct val="25000"/>
              <a:buFont typeface="Arial"/>
              <a:buNone/>
            </a:pPr>
            <a:r>
              <a:rPr lang="hu-HU" sz="60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Köszönjük</a:t>
            </a:r>
            <a:r>
              <a:rPr lang="en" sz="60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</a:p>
        </p:txBody>
      </p:sp>
      <p:sp>
        <p:nvSpPr>
          <p:cNvPr id="4" name="Shape 822">
            <a:extLst>
              <a:ext uri="{FF2B5EF4-FFF2-40B4-BE49-F238E27FC236}">
                <a16:creationId xmlns:a16="http://schemas.microsoft.com/office/drawing/2014/main" id="{8C5B419F-0A16-4D82-9A10-9A68D0AD7E06}"/>
              </a:ext>
            </a:extLst>
          </p:cNvPr>
          <p:cNvSpPr txBox="1">
            <a:spLocks/>
          </p:cNvSpPr>
          <p:nvPr/>
        </p:nvSpPr>
        <p:spPr>
          <a:xfrm>
            <a:off x="1043608" y="3400563"/>
            <a:ext cx="7056784" cy="263475"/>
          </a:xfrm>
          <a:prstGeom prst="rect">
            <a:avLst/>
          </a:prstGeom>
          <a:noFill/>
          <a:ln>
            <a:noFill/>
          </a:ln>
        </p:spPr>
        <p:txBody>
          <a:bodyPr wrap="square" lIns="108000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3F3F3F"/>
              </a:buClr>
              <a:buSzPct val="25000"/>
              <a:buFont typeface="Arial"/>
              <a:buNone/>
            </a:pPr>
            <a:r>
              <a:rPr lang="hu-HU" dirty="0">
                <a:solidFill>
                  <a:srgbClr val="3F3F3F"/>
                </a:solidFill>
              </a:rPr>
              <a:t>Velünk a legjobbat nyújthatja a vendéglátásban</a:t>
            </a:r>
            <a:endParaRPr lang="en" dirty="0">
              <a:solidFill>
                <a:srgbClr val="3F3F3F"/>
              </a:solidFill>
            </a:endParaRPr>
          </a:p>
        </p:txBody>
      </p:sp>
      <p:pic>
        <p:nvPicPr>
          <p:cNvPr id="5" name="Shape 13">
            <a:extLst>
              <a:ext uri="{FF2B5EF4-FFF2-40B4-BE49-F238E27FC236}">
                <a16:creationId xmlns:a16="http://schemas.microsoft.com/office/drawing/2014/main" id="{3321FF13-8100-452A-AAAE-7EE6F341DC3C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74738" y="4370294"/>
            <a:ext cx="263997" cy="5818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hape 14">
            <a:extLst>
              <a:ext uri="{FF2B5EF4-FFF2-40B4-BE49-F238E27FC236}">
                <a16:creationId xmlns:a16="http://schemas.microsoft.com/office/drawing/2014/main" id="{07750996-153F-4574-A980-887E36774A3A}"/>
              </a:ext>
            </a:extLst>
          </p:cNvPr>
          <p:cNvCxnSpPr/>
          <p:nvPr/>
        </p:nvCxnSpPr>
        <p:spPr>
          <a:xfrm>
            <a:off x="711746" y="4953525"/>
            <a:ext cx="8432254" cy="0"/>
          </a:xfrm>
          <a:prstGeom prst="straightConnector1">
            <a:avLst/>
          </a:prstGeom>
          <a:noFill/>
          <a:ln w="1270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043572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ntents Slide Master">
  <a:themeElements>
    <a:clrScheme name="Custom 3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00B04F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4ppTags>
  <Name>Free Content</Name>
  <PpLayout>11</PpLayout>
  <Index>9</Index>
</p4ppTags>
</file>

<file path=customXml/item2.xml><?xml version="1.0" encoding="utf-8"?>
<p4ppTags>
  <Name>Free Content</Name>
  <PpLayout>11</PpLayout>
  <Index>9</Index>
</p4ppTags>
</file>

<file path=customXml/itemProps1.xml><?xml version="1.0" encoding="utf-8"?>
<ds:datastoreItem xmlns:ds="http://schemas.openxmlformats.org/officeDocument/2006/customXml" ds:itemID="{D8097D0C-BE3E-4AEC-9593-65CFCCB19297}">
  <ds:schemaRefs/>
</ds:datastoreItem>
</file>

<file path=customXml/itemProps2.xml><?xml version="1.0" encoding="utf-8"?>
<ds:datastoreItem xmlns:ds="http://schemas.openxmlformats.org/officeDocument/2006/customXml" ds:itemID="{D9E0BD81-C3ED-41F3-8B40-7BFAF892337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4848</TotalTime>
  <Words>1024</Words>
  <Application>Microsoft Office PowerPoint</Application>
  <PresentationFormat>Diavetítés a képernyőre (16:9 oldalarány)</PresentationFormat>
  <Paragraphs>217</Paragraphs>
  <Slides>14</Slides>
  <Notes>6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1" baseType="lpstr">
      <vt:lpstr>Arial</vt:lpstr>
      <vt:lpstr>Calibri</vt:lpstr>
      <vt:lpstr>Courier New</vt:lpstr>
      <vt:lpstr>Roboto Black</vt:lpstr>
      <vt:lpstr>Wingdings</vt:lpstr>
      <vt:lpstr>Contents Slide Master</vt:lpstr>
      <vt:lpstr>think-cell Folie</vt:lpstr>
      <vt:lpstr>FELHŐALAPÚ POS MEGOLDÁS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Köszönjük!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Presentation Template</dc:title>
  <dc:creator>Andi Gradinaru</dc:creator>
  <cp:lastModifiedBy>Gergely Csernák</cp:lastModifiedBy>
  <cp:revision>267</cp:revision>
  <dcterms:modified xsi:type="dcterms:W3CDTF">2020-04-28T16:26:01Z</dcterms:modified>
</cp:coreProperties>
</file>