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195051-457E-4B73-984F-0DDC453C6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A862904-BC05-4A39-8274-55C96C157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0B73201-057A-478B-8C12-7208D2253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57250FC-54C2-495F-9A79-7A3508B8C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B0E2CC-9662-4043-92B3-D2C2DABF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919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E067BA-BD1C-482E-AC5B-A620481D1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B082A9-6A84-425F-A541-11848842E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2CB62F1-578C-4FBB-BE59-165EBA05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A01A4C3-4B42-4061-A92E-5D85B1FAD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11D8CE-3EEE-44F1-B2D4-73CC721A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7731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EC6C03-8407-45A1-916F-78DB109B3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24A9BA9-C54A-4584-B134-14B891E42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B705B4E-797F-432C-AB0B-CAA2AE1D4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E77C1F6-CD9B-4CEF-9DA2-9EEC4A5D8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46ED0B-0690-4481-A003-18276772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81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7C3396-1E52-4113-8A29-80D60789E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CDEE8A-8E78-405D-A974-375DFCC0E5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2A0D8BD-745B-4C27-82D5-53FC47EE1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EC326E5-BBBC-4B2D-8EEB-AAD15ED4A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073A1CC-EA3B-442D-9597-1FEB1651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9CC23C6-F0BC-41FF-9467-80D74A665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571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60E9D6-BCDA-4319-9DB8-388FD7A5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E0085B4-8ED7-4EDD-BF14-FCEC4B547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DD55227-A432-47D2-A211-7992D12CF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F5744F4-9C79-4625-AF74-0F7033ACD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4C936D8-16E5-435A-AA11-3C09DFBF6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17838F6-1E7D-4C3C-86E4-969BB9CBD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9A51C10-BFDA-4ED4-9255-4DBA4CF67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E01754B-4159-4193-9B68-F8FBC72F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698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4F8EF5-129B-43A3-94DF-7F3D90708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02FCD3B-E77A-48F6-BEC0-16139261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9FBAF46-858D-4918-86B8-E7D0E0C2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9BA53E9-3EF2-4FAE-86A9-3BDC02A3A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465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3B1B2A9-59FC-41A7-9FEB-C05822CC3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4643CFA-ECDE-467D-8BDE-94B2F20ED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DCF2E95-FF03-44A8-8A51-45F23685F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566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5BD9B5-AA69-4EB9-9747-8928E2EEC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CF8931-C266-4C91-B1C8-198EC1B7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82D54E6-C1A3-40C7-AA0C-58EA60CF6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042BC88-A4A3-4EED-8C7F-4750FE17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2E3B4F4-8D68-41CE-A420-7446BCB2B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3A37437-46EF-4B82-B354-2769C572E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4262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13F2CE-2EF3-42D7-A616-A79FEB8CD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A685406-D93E-44AA-B5D7-80D608AD99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FB9DA49-9EEF-4DBC-BC53-052319C88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FB4FFE6-BAE8-4172-BDA4-D3381107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6DCB2AA-A95F-473B-81B0-D624234A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74EA2D0-344A-4C5E-ABB3-687D1AD68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570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12A88D-2D43-4F38-A035-9F367C14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E3CC75F-FB2B-4EA5-B0AF-804E8CE2E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3AE3A5C-0C7F-45E9-9B94-2DE072EC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A64DFAB-465A-4524-87A0-52C0F908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3F443AA-BB67-4AB8-91B3-4B16E401F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0818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C5BA116-006F-4E3F-88D8-2B8C2C76E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18DF230-FFE2-4BE5-AAB4-5B0E0E1F1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3554464-70C2-4E5F-B4FB-538544238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7FBD063-E0A6-470E-BF85-B7ADE88E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E1405DC-41B7-4DA7-97AC-9E18B1EB5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027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1ABB924-8393-4D06-8B19-3F33A87C3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8970505-4B94-4FD4-8520-90461F063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6FF3F1C-7761-489A-825C-A8A9C18CB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6BE01-1D6A-470B-AE30-B14DAF5AB04E}" type="datetimeFigureOut">
              <a:rPr lang="hu-HU" smtClean="0"/>
              <a:t>2021. 02. 18.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26DACC1-7D37-40F8-A1E5-95BAC0F97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9E7C827-76DD-45FC-AB0B-FB149A4F4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34FB8-5BA7-4E9A-8249-577312D1A6B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143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8385A5C4-7048-4C93-9BB8-459986AC2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891"/>
            <a:ext cx="12192000" cy="597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5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Szélesvásznú</PresentationFormat>
  <Paragraphs>0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Office-téma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Balá Berczi</dc:creator>
  <cp:lastModifiedBy>Balá Berczi</cp:lastModifiedBy>
  <cp:revision>1</cp:revision>
  <dcterms:created xsi:type="dcterms:W3CDTF">2021-02-18T11:46:16Z</dcterms:created>
  <dcterms:modified xsi:type="dcterms:W3CDTF">2021-02-18T11:49:30Z</dcterms:modified>
</cp:coreProperties>
</file>