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50" r:id="rId5"/>
    <p:sldId id="2634" r:id="rId6"/>
    <p:sldId id="2684" r:id="rId7"/>
    <p:sldId id="2671" r:id="rId8"/>
    <p:sldId id="2672" r:id="rId9"/>
    <p:sldId id="2673" r:id="rId10"/>
    <p:sldId id="2700" r:id="rId11"/>
    <p:sldId id="26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aba Szabo" initials="CS" lastIdx="3" clrIdx="0">
    <p:extLst>
      <p:ext uri="{19B8F6BF-5375-455C-9EA6-DF929625EA0E}">
        <p15:presenceInfo xmlns:p15="http://schemas.microsoft.com/office/powerpoint/2012/main" userId="Csaba Szabo" providerId="None"/>
      </p:ext>
    </p:extLst>
  </p:cmAuthor>
  <p:cmAuthor id="2" name="Attila Ambrus" initials="AA" lastIdx="10" clrIdx="1">
    <p:extLst>
      <p:ext uri="{19B8F6BF-5375-455C-9EA6-DF929625EA0E}">
        <p15:presenceInfo xmlns:p15="http://schemas.microsoft.com/office/powerpoint/2012/main" userId="S::attila.ambrus@lowcono.com::0242a5fe-7bd2-4b61-b199-cd787e4a36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1858B"/>
    <a:srgbClr val="F39C07"/>
    <a:srgbClr val="95B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1916FE-5D98-8D77-9E09-81D0D39589C0}" v="148" dt="2021-08-04T03:47:27.544"/>
    <p1510:client id="{088983F6-55C2-C503-90F0-F19A89C90C32}" v="1022" dt="2021-08-04T03:22:56.026"/>
    <p1510:client id="{0FBC274C-57A1-4034-BCF0-851E7E2AC422}" v="944" dt="2021-08-03T23:05:15.210"/>
    <p1510:client id="{12060490-22BA-4ECB-BA55-C929FC496DE3}" v="1392" dt="2021-08-18T16:22:39.291"/>
    <p1510:client id="{4307BC30-388B-1E41-3120-956711379C26}" v="72" dt="2021-08-19T02:58:53.246"/>
    <p1510:client id="{C53B00A4-5D74-4A1C-D87E-C10D5D04F277}" v="2015" dt="2021-08-18T04:17:54.182"/>
    <p1510:client id="{E6076E24-69CC-9EBF-928A-9A268A54FFB1}" v="45" dt="2021-08-19T01:59:56.261"/>
    <p1510:client id="{EC4B0A30-99A8-4575-8CE8-95BAC7A2DB6E}" v="49" dt="2021-08-04T22:51:45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168"/>
      </p:cViewPr>
      <p:guideLst>
        <p:guide pos="3840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605FCF-8AFF-49D8-8760-11E9D19B08A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69175E-F921-4BC9-B941-07B3A9F816EA}">
      <dgm:prSet/>
      <dgm:spPr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r>
            <a:rPr lang="hu-HU" b="1"/>
            <a:t>Probléma azonosítás:</a:t>
          </a:r>
          <a:r>
            <a:rPr lang="hu-HU"/>
            <a:t> A frissítések és továbbfejlesztések szükségességének meghatározása az ügyfél üzleti folyamatai kapcsán</a:t>
          </a:r>
          <a:endParaRPr lang="en-US"/>
        </a:p>
      </dgm:t>
    </dgm:pt>
    <dgm:pt modelId="{7AD97336-7E98-4B4D-B10F-759760DAF5F5}" type="parTrans" cxnId="{7765046C-FAB2-4462-9C2D-30BAE482ED7A}">
      <dgm:prSet/>
      <dgm:spPr/>
      <dgm:t>
        <a:bodyPr/>
        <a:lstStyle/>
        <a:p>
          <a:endParaRPr lang="en-US"/>
        </a:p>
      </dgm:t>
    </dgm:pt>
    <dgm:pt modelId="{31C2119B-EAAE-45E7-99F8-E5355499ACA9}" type="sibTrans" cxnId="{7765046C-FAB2-4462-9C2D-30BAE482ED7A}">
      <dgm:prSet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>
          <a:solidFill>
            <a:schemeClr val="tx2">
              <a:lumMod val="75000"/>
              <a:lumOff val="2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8864CFAC-27EE-42DD-9415-28CF41212360}">
      <dgm:prSet/>
      <dgm:spPr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r>
            <a:rPr lang="hu-HU" b="1"/>
            <a:t>Értékelés:</a:t>
          </a:r>
          <a:r>
            <a:rPr lang="hu-HU"/>
            <a:t> A diagnosztikai fázistól a programmenedzsmentig meghatározzuk a projekt hatókörét</a:t>
          </a:r>
          <a:endParaRPr lang="en-US"/>
        </a:p>
      </dgm:t>
    </dgm:pt>
    <dgm:pt modelId="{FF24BF10-2E3B-4CDF-8A7E-16809CF34782}" type="parTrans" cxnId="{B9432BDC-A0F8-4BD2-A821-11EB722C3D79}">
      <dgm:prSet/>
      <dgm:spPr/>
      <dgm:t>
        <a:bodyPr/>
        <a:lstStyle/>
        <a:p>
          <a:endParaRPr lang="en-US"/>
        </a:p>
      </dgm:t>
    </dgm:pt>
    <dgm:pt modelId="{502A8829-4783-41DC-BC24-F18B0BD16BE8}" type="sibTrans" cxnId="{B9432BDC-A0F8-4BD2-A821-11EB722C3D79}">
      <dgm:prSet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>
          <a:solidFill>
            <a:schemeClr val="tx2">
              <a:lumMod val="75000"/>
              <a:lumOff val="2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A55B9D91-2BD8-4BEE-840F-C05493764BC7}">
      <dgm:prSet/>
      <dgm:spPr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r>
            <a:rPr lang="hu-HU" b="1"/>
            <a:t>Javaslatok: </a:t>
          </a:r>
          <a:r>
            <a:rPr lang="hu-HU"/>
            <a:t>Fókusz a költségmegtakarításon és a szolgáltatás fejlesztésén</a:t>
          </a:r>
          <a:endParaRPr lang="en-US"/>
        </a:p>
      </dgm:t>
    </dgm:pt>
    <dgm:pt modelId="{401F18C6-1507-4010-B9F7-AC4398F47206}" type="parTrans" cxnId="{73450574-E4CA-4CC3-AF7D-75ADBE329809}">
      <dgm:prSet/>
      <dgm:spPr/>
      <dgm:t>
        <a:bodyPr/>
        <a:lstStyle/>
        <a:p>
          <a:endParaRPr lang="en-US"/>
        </a:p>
      </dgm:t>
    </dgm:pt>
    <dgm:pt modelId="{8F252DE6-35B4-40AB-A901-F1ACA7931502}" type="sibTrans" cxnId="{73450574-E4CA-4CC3-AF7D-75ADBE329809}">
      <dgm:prSet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>
          <a:solidFill>
            <a:schemeClr val="tx2">
              <a:lumMod val="75000"/>
              <a:lumOff val="2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838C342D-FEBD-415C-864C-4D0BB503E81F}">
      <dgm:prSet/>
      <dgm:spPr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r>
            <a:rPr lang="hu-HU" b="1"/>
            <a:t>Eredmények:</a:t>
          </a:r>
          <a:r>
            <a:rPr lang="hu-HU"/>
            <a:t> Mérőrendszerek bevezetése a költségek csökkentésére és a hatékonyság / jövedelmezőség növelésére</a:t>
          </a:r>
          <a:endParaRPr lang="en-US"/>
        </a:p>
      </dgm:t>
    </dgm:pt>
    <dgm:pt modelId="{59863BC6-BAFE-4CDC-B041-366078F76275}" type="parTrans" cxnId="{1E4A0E49-450A-4547-AD08-628511BE60DB}">
      <dgm:prSet/>
      <dgm:spPr/>
      <dgm:t>
        <a:bodyPr/>
        <a:lstStyle/>
        <a:p>
          <a:endParaRPr lang="en-US"/>
        </a:p>
      </dgm:t>
    </dgm:pt>
    <dgm:pt modelId="{AEA4A84D-384B-410C-86AF-FC48B0B46A14}" type="sibTrans" cxnId="{1E4A0E49-450A-4547-AD08-628511BE60DB}">
      <dgm:prSet/>
      <dgm:spPr/>
      <dgm:t>
        <a:bodyPr/>
        <a:lstStyle/>
        <a:p>
          <a:endParaRPr lang="en-US"/>
        </a:p>
      </dgm:t>
    </dgm:pt>
    <dgm:pt modelId="{60FCED1D-10EB-4281-BC2A-8FEC956F7F28}" type="pres">
      <dgm:prSet presAssocID="{4B605FCF-8AFF-49D8-8760-11E9D19B08A0}" presName="outerComposite" presStyleCnt="0">
        <dgm:presLayoutVars>
          <dgm:chMax val="5"/>
          <dgm:dir/>
          <dgm:resizeHandles val="exact"/>
        </dgm:presLayoutVars>
      </dgm:prSet>
      <dgm:spPr/>
    </dgm:pt>
    <dgm:pt modelId="{EE511FDA-2565-4DEF-B931-813581C9657C}" type="pres">
      <dgm:prSet presAssocID="{4B605FCF-8AFF-49D8-8760-11E9D19B08A0}" presName="dummyMaxCanvas" presStyleCnt="0">
        <dgm:presLayoutVars/>
      </dgm:prSet>
      <dgm:spPr/>
    </dgm:pt>
    <dgm:pt modelId="{A244542C-FBC3-48F4-A92E-BA4FA7AFEFAA}" type="pres">
      <dgm:prSet presAssocID="{4B605FCF-8AFF-49D8-8760-11E9D19B08A0}" presName="FourNodes_1" presStyleLbl="node1" presStyleIdx="0" presStyleCnt="4">
        <dgm:presLayoutVars>
          <dgm:bulletEnabled val="1"/>
        </dgm:presLayoutVars>
      </dgm:prSet>
      <dgm:spPr/>
    </dgm:pt>
    <dgm:pt modelId="{43A09ECD-3DA8-4BAD-BBAB-8216DAC560C1}" type="pres">
      <dgm:prSet presAssocID="{4B605FCF-8AFF-49D8-8760-11E9D19B08A0}" presName="FourNodes_2" presStyleLbl="node1" presStyleIdx="1" presStyleCnt="4">
        <dgm:presLayoutVars>
          <dgm:bulletEnabled val="1"/>
        </dgm:presLayoutVars>
      </dgm:prSet>
      <dgm:spPr/>
    </dgm:pt>
    <dgm:pt modelId="{BF10C5BC-5C76-40E2-95FE-6A085F6A8B69}" type="pres">
      <dgm:prSet presAssocID="{4B605FCF-8AFF-49D8-8760-11E9D19B08A0}" presName="FourNodes_3" presStyleLbl="node1" presStyleIdx="2" presStyleCnt="4">
        <dgm:presLayoutVars>
          <dgm:bulletEnabled val="1"/>
        </dgm:presLayoutVars>
      </dgm:prSet>
      <dgm:spPr/>
    </dgm:pt>
    <dgm:pt modelId="{7BB86B89-46C9-4058-8F32-18A6B347ACB4}" type="pres">
      <dgm:prSet presAssocID="{4B605FCF-8AFF-49D8-8760-11E9D19B08A0}" presName="FourNodes_4" presStyleLbl="node1" presStyleIdx="3" presStyleCnt="4">
        <dgm:presLayoutVars>
          <dgm:bulletEnabled val="1"/>
        </dgm:presLayoutVars>
      </dgm:prSet>
      <dgm:spPr/>
    </dgm:pt>
    <dgm:pt modelId="{CCDFCC9E-7059-45B7-873E-7D01ECF00F87}" type="pres">
      <dgm:prSet presAssocID="{4B605FCF-8AFF-49D8-8760-11E9D19B08A0}" presName="FourConn_1-2" presStyleLbl="fgAccFollowNode1" presStyleIdx="0" presStyleCnt="3">
        <dgm:presLayoutVars>
          <dgm:bulletEnabled val="1"/>
        </dgm:presLayoutVars>
      </dgm:prSet>
      <dgm:spPr/>
    </dgm:pt>
    <dgm:pt modelId="{B648B0AC-1B0B-4002-9ECC-C214E9AB20BF}" type="pres">
      <dgm:prSet presAssocID="{4B605FCF-8AFF-49D8-8760-11E9D19B08A0}" presName="FourConn_2-3" presStyleLbl="fgAccFollowNode1" presStyleIdx="1" presStyleCnt="3">
        <dgm:presLayoutVars>
          <dgm:bulletEnabled val="1"/>
        </dgm:presLayoutVars>
      </dgm:prSet>
      <dgm:spPr/>
    </dgm:pt>
    <dgm:pt modelId="{507344F3-9C4E-43C1-B2F2-18250323C73D}" type="pres">
      <dgm:prSet presAssocID="{4B605FCF-8AFF-49D8-8760-11E9D19B08A0}" presName="FourConn_3-4" presStyleLbl="fgAccFollowNode1" presStyleIdx="2" presStyleCnt="3">
        <dgm:presLayoutVars>
          <dgm:bulletEnabled val="1"/>
        </dgm:presLayoutVars>
      </dgm:prSet>
      <dgm:spPr/>
    </dgm:pt>
    <dgm:pt modelId="{BA33C181-AB2D-4A76-BCC4-A157A246B80E}" type="pres">
      <dgm:prSet presAssocID="{4B605FCF-8AFF-49D8-8760-11E9D19B08A0}" presName="FourNodes_1_text" presStyleLbl="node1" presStyleIdx="3" presStyleCnt="4">
        <dgm:presLayoutVars>
          <dgm:bulletEnabled val="1"/>
        </dgm:presLayoutVars>
      </dgm:prSet>
      <dgm:spPr/>
    </dgm:pt>
    <dgm:pt modelId="{71E38830-A191-47FC-A2A0-DD2EF9BC76C7}" type="pres">
      <dgm:prSet presAssocID="{4B605FCF-8AFF-49D8-8760-11E9D19B08A0}" presName="FourNodes_2_text" presStyleLbl="node1" presStyleIdx="3" presStyleCnt="4">
        <dgm:presLayoutVars>
          <dgm:bulletEnabled val="1"/>
        </dgm:presLayoutVars>
      </dgm:prSet>
      <dgm:spPr/>
    </dgm:pt>
    <dgm:pt modelId="{6B2609E6-19D0-4765-8B52-CACF1562091C}" type="pres">
      <dgm:prSet presAssocID="{4B605FCF-8AFF-49D8-8760-11E9D19B08A0}" presName="FourNodes_3_text" presStyleLbl="node1" presStyleIdx="3" presStyleCnt="4">
        <dgm:presLayoutVars>
          <dgm:bulletEnabled val="1"/>
        </dgm:presLayoutVars>
      </dgm:prSet>
      <dgm:spPr/>
    </dgm:pt>
    <dgm:pt modelId="{67DB0E8B-BD36-426E-A640-194F4CF12E4D}" type="pres">
      <dgm:prSet presAssocID="{4B605FCF-8AFF-49D8-8760-11E9D19B08A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8456A35-52D9-4178-B8D9-714A4534AABD}" type="presOf" srcId="{9E69175E-F921-4BC9-B941-07B3A9F816EA}" destId="{A244542C-FBC3-48F4-A92E-BA4FA7AFEFAA}" srcOrd="0" destOrd="0" presId="urn:microsoft.com/office/officeart/2005/8/layout/vProcess5"/>
    <dgm:cxn modelId="{1E4A0E49-450A-4547-AD08-628511BE60DB}" srcId="{4B605FCF-8AFF-49D8-8760-11E9D19B08A0}" destId="{838C342D-FEBD-415C-864C-4D0BB503E81F}" srcOrd="3" destOrd="0" parTransId="{59863BC6-BAFE-4CDC-B041-366078F76275}" sibTransId="{AEA4A84D-384B-410C-86AF-FC48B0B46A14}"/>
    <dgm:cxn modelId="{7765046C-FAB2-4462-9C2D-30BAE482ED7A}" srcId="{4B605FCF-8AFF-49D8-8760-11E9D19B08A0}" destId="{9E69175E-F921-4BC9-B941-07B3A9F816EA}" srcOrd="0" destOrd="0" parTransId="{7AD97336-7E98-4B4D-B10F-759760DAF5F5}" sibTransId="{31C2119B-EAAE-45E7-99F8-E5355499ACA9}"/>
    <dgm:cxn modelId="{E4D2B252-398A-4C9E-9667-0A6FC85E29B2}" type="presOf" srcId="{9E69175E-F921-4BC9-B941-07B3A9F816EA}" destId="{BA33C181-AB2D-4A76-BCC4-A157A246B80E}" srcOrd="1" destOrd="0" presId="urn:microsoft.com/office/officeart/2005/8/layout/vProcess5"/>
    <dgm:cxn modelId="{73450574-E4CA-4CC3-AF7D-75ADBE329809}" srcId="{4B605FCF-8AFF-49D8-8760-11E9D19B08A0}" destId="{A55B9D91-2BD8-4BEE-840F-C05493764BC7}" srcOrd="2" destOrd="0" parTransId="{401F18C6-1507-4010-B9F7-AC4398F47206}" sibTransId="{8F252DE6-35B4-40AB-A901-F1ACA7931502}"/>
    <dgm:cxn modelId="{6107C578-7DA4-4C00-94D6-A22DCD70A4F0}" type="presOf" srcId="{A55B9D91-2BD8-4BEE-840F-C05493764BC7}" destId="{6B2609E6-19D0-4765-8B52-CACF1562091C}" srcOrd="1" destOrd="0" presId="urn:microsoft.com/office/officeart/2005/8/layout/vProcess5"/>
    <dgm:cxn modelId="{1334E77E-7807-4F8F-998B-1AE225B08FF9}" type="presOf" srcId="{8F252DE6-35B4-40AB-A901-F1ACA7931502}" destId="{507344F3-9C4E-43C1-B2F2-18250323C73D}" srcOrd="0" destOrd="0" presId="urn:microsoft.com/office/officeart/2005/8/layout/vProcess5"/>
    <dgm:cxn modelId="{5E8EA787-6A59-4C8A-B395-60EABE99F786}" type="presOf" srcId="{8864CFAC-27EE-42DD-9415-28CF41212360}" destId="{71E38830-A191-47FC-A2A0-DD2EF9BC76C7}" srcOrd="1" destOrd="0" presId="urn:microsoft.com/office/officeart/2005/8/layout/vProcess5"/>
    <dgm:cxn modelId="{97A43B91-632E-40CE-8A3A-EE725A75E1B1}" type="presOf" srcId="{502A8829-4783-41DC-BC24-F18B0BD16BE8}" destId="{B648B0AC-1B0B-4002-9ECC-C214E9AB20BF}" srcOrd="0" destOrd="0" presId="urn:microsoft.com/office/officeart/2005/8/layout/vProcess5"/>
    <dgm:cxn modelId="{22CD0898-DB06-4A2B-8D65-13467AF48476}" type="presOf" srcId="{31C2119B-EAAE-45E7-99F8-E5355499ACA9}" destId="{CCDFCC9E-7059-45B7-873E-7D01ECF00F87}" srcOrd="0" destOrd="0" presId="urn:microsoft.com/office/officeart/2005/8/layout/vProcess5"/>
    <dgm:cxn modelId="{E7A12499-D54F-45E4-89E0-40B7BA5F9B4C}" type="presOf" srcId="{A55B9D91-2BD8-4BEE-840F-C05493764BC7}" destId="{BF10C5BC-5C76-40E2-95FE-6A085F6A8B69}" srcOrd="0" destOrd="0" presId="urn:microsoft.com/office/officeart/2005/8/layout/vProcess5"/>
    <dgm:cxn modelId="{61E952A0-5837-4358-BF06-0A04329E072C}" type="presOf" srcId="{8864CFAC-27EE-42DD-9415-28CF41212360}" destId="{43A09ECD-3DA8-4BAD-BBAB-8216DAC560C1}" srcOrd="0" destOrd="0" presId="urn:microsoft.com/office/officeart/2005/8/layout/vProcess5"/>
    <dgm:cxn modelId="{7A836DB7-D71D-4B98-950E-F1E00E6181FE}" type="presOf" srcId="{4B605FCF-8AFF-49D8-8760-11E9D19B08A0}" destId="{60FCED1D-10EB-4281-BC2A-8FEC956F7F28}" srcOrd="0" destOrd="0" presId="urn:microsoft.com/office/officeart/2005/8/layout/vProcess5"/>
    <dgm:cxn modelId="{A15795C3-1475-447F-BEA1-AB24715FFD54}" type="presOf" srcId="{838C342D-FEBD-415C-864C-4D0BB503E81F}" destId="{7BB86B89-46C9-4058-8F32-18A6B347ACB4}" srcOrd="0" destOrd="0" presId="urn:microsoft.com/office/officeart/2005/8/layout/vProcess5"/>
    <dgm:cxn modelId="{C600C2CA-4B5B-4EF2-B0C3-7EE628037F32}" type="presOf" srcId="{838C342D-FEBD-415C-864C-4D0BB503E81F}" destId="{67DB0E8B-BD36-426E-A640-194F4CF12E4D}" srcOrd="1" destOrd="0" presId="urn:microsoft.com/office/officeart/2005/8/layout/vProcess5"/>
    <dgm:cxn modelId="{B9432BDC-A0F8-4BD2-A821-11EB722C3D79}" srcId="{4B605FCF-8AFF-49D8-8760-11E9D19B08A0}" destId="{8864CFAC-27EE-42DD-9415-28CF41212360}" srcOrd="1" destOrd="0" parTransId="{FF24BF10-2E3B-4CDF-8A7E-16809CF34782}" sibTransId="{502A8829-4783-41DC-BC24-F18B0BD16BE8}"/>
    <dgm:cxn modelId="{5B342E58-1F51-45D4-91AB-75C33E899127}" type="presParOf" srcId="{60FCED1D-10EB-4281-BC2A-8FEC956F7F28}" destId="{EE511FDA-2565-4DEF-B931-813581C9657C}" srcOrd="0" destOrd="0" presId="urn:microsoft.com/office/officeart/2005/8/layout/vProcess5"/>
    <dgm:cxn modelId="{67B15E93-637D-4DC0-9CFD-6099401E5AB8}" type="presParOf" srcId="{60FCED1D-10EB-4281-BC2A-8FEC956F7F28}" destId="{A244542C-FBC3-48F4-A92E-BA4FA7AFEFAA}" srcOrd="1" destOrd="0" presId="urn:microsoft.com/office/officeart/2005/8/layout/vProcess5"/>
    <dgm:cxn modelId="{08133C1A-7423-4421-B2A5-BBEC3996C5D3}" type="presParOf" srcId="{60FCED1D-10EB-4281-BC2A-8FEC956F7F28}" destId="{43A09ECD-3DA8-4BAD-BBAB-8216DAC560C1}" srcOrd="2" destOrd="0" presId="urn:microsoft.com/office/officeart/2005/8/layout/vProcess5"/>
    <dgm:cxn modelId="{12A92095-CA0F-47B9-A112-A953ADD21000}" type="presParOf" srcId="{60FCED1D-10EB-4281-BC2A-8FEC956F7F28}" destId="{BF10C5BC-5C76-40E2-95FE-6A085F6A8B69}" srcOrd="3" destOrd="0" presId="urn:microsoft.com/office/officeart/2005/8/layout/vProcess5"/>
    <dgm:cxn modelId="{A51D8796-95C8-4602-94C2-086CE4EA9E69}" type="presParOf" srcId="{60FCED1D-10EB-4281-BC2A-8FEC956F7F28}" destId="{7BB86B89-46C9-4058-8F32-18A6B347ACB4}" srcOrd="4" destOrd="0" presId="urn:microsoft.com/office/officeart/2005/8/layout/vProcess5"/>
    <dgm:cxn modelId="{ACA9EAAF-22F8-44AF-8EA4-EDD90B1A269C}" type="presParOf" srcId="{60FCED1D-10EB-4281-BC2A-8FEC956F7F28}" destId="{CCDFCC9E-7059-45B7-873E-7D01ECF00F87}" srcOrd="5" destOrd="0" presId="urn:microsoft.com/office/officeart/2005/8/layout/vProcess5"/>
    <dgm:cxn modelId="{99CE7CBA-D26C-4A1B-B936-F613241AF42B}" type="presParOf" srcId="{60FCED1D-10EB-4281-BC2A-8FEC956F7F28}" destId="{B648B0AC-1B0B-4002-9ECC-C214E9AB20BF}" srcOrd="6" destOrd="0" presId="urn:microsoft.com/office/officeart/2005/8/layout/vProcess5"/>
    <dgm:cxn modelId="{1CDEC977-6B36-4C11-88C1-A4F0913779FC}" type="presParOf" srcId="{60FCED1D-10EB-4281-BC2A-8FEC956F7F28}" destId="{507344F3-9C4E-43C1-B2F2-18250323C73D}" srcOrd="7" destOrd="0" presId="urn:microsoft.com/office/officeart/2005/8/layout/vProcess5"/>
    <dgm:cxn modelId="{A936D5D6-D92D-480D-A612-E3C90CAE44F2}" type="presParOf" srcId="{60FCED1D-10EB-4281-BC2A-8FEC956F7F28}" destId="{BA33C181-AB2D-4A76-BCC4-A157A246B80E}" srcOrd="8" destOrd="0" presId="urn:microsoft.com/office/officeart/2005/8/layout/vProcess5"/>
    <dgm:cxn modelId="{E86C530B-C158-4203-B71F-212C845E8089}" type="presParOf" srcId="{60FCED1D-10EB-4281-BC2A-8FEC956F7F28}" destId="{71E38830-A191-47FC-A2A0-DD2EF9BC76C7}" srcOrd="9" destOrd="0" presId="urn:microsoft.com/office/officeart/2005/8/layout/vProcess5"/>
    <dgm:cxn modelId="{576F3E42-6ADE-4219-8086-FEA4629E1189}" type="presParOf" srcId="{60FCED1D-10EB-4281-BC2A-8FEC956F7F28}" destId="{6B2609E6-19D0-4765-8B52-CACF1562091C}" srcOrd="10" destOrd="0" presId="urn:microsoft.com/office/officeart/2005/8/layout/vProcess5"/>
    <dgm:cxn modelId="{AEE22DF7-2C90-4552-A5FA-E2715895794C}" type="presParOf" srcId="{60FCED1D-10EB-4281-BC2A-8FEC956F7F28}" destId="{67DB0E8B-BD36-426E-A640-194F4CF12E4D}" srcOrd="11" destOrd="0" presId="urn:microsoft.com/office/officeart/2005/8/layout/vProcess5"/>
  </dgm:cxnLst>
  <dgm:bg/>
  <dgm:whole>
    <a:ln w="190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4542C-FBC3-48F4-A92E-BA4FA7AFEFAA}">
      <dsp:nvSpPr>
        <dsp:cNvPr id="0" name=""/>
        <dsp:cNvSpPr/>
      </dsp:nvSpPr>
      <dsp:spPr>
        <a:xfrm>
          <a:off x="0" y="0"/>
          <a:ext cx="9362361" cy="710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/>
            <a:t>Probléma azonosítás:</a:t>
          </a:r>
          <a:r>
            <a:rPr lang="hu-HU" sz="1800" kern="1200"/>
            <a:t> A frissítések és továbbfejlesztések szükségességének meghatározása az ügyfél üzleti folyamatai kapcsán</a:t>
          </a:r>
          <a:endParaRPr lang="en-US" sz="1800" kern="1200"/>
        </a:p>
      </dsp:txBody>
      <dsp:txXfrm>
        <a:off x="20823" y="20823"/>
        <a:ext cx="8535100" cy="669317"/>
      </dsp:txXfrm>
    </dsp:sp>
    <dsp:sp modelId="{43A09ECD-3DA8-4BAD-BBAB-8216DAC560C1}">
      <dsp:nvSpPr>
        <dsp:cNvPr id="0" name=""/>
        <dsp:cNvSpPr/>
      </dsp:nvSpPr>
      <dsp:spPr>
        <a:xfrm>
          <a:off x="784097" y="840230"/>
          <a:ext cx="9362361" cy="710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/>
            <a:t>Értékelés:</a:t>
          </a:r>
          <a:r>
            <a:rPr lang="hu-HU" sz="1800" kern="1200"/>
            <a:t> A diagnosztikai fázistól a programmenedzsmentig meghatározzuk a projekt hatókörét</a:t>
          </a:r>
          <a:endParaRPr lang="en-US" sz="1800" kern="1200"/>
        </a:p>
      </dsp:txBody>
      <dsp:txXfrm>
        <a:off x="804920" y="861053"/>
        <a:ext cx="8074491" cy="669317"/>
      </dsp:txXfrm>
    </dsp:sp>
    <dsp:sp modelId="{BF10C5BC-5C76-40E2-95FE-6A085F6A8B69}">
      <dsp:nvSpPr>
        <dsp:cNvPr id="0" name=""/>
        <dsp:cNvSpPr/>
      </dsp:nvSpPr>
      <dsp:spPr>
        <a:xfrm>
          <a:off x="1556492" y="1680460"/>
          <a:ext cx="9362361" cy="710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/>
            <a:t>Javaslatok: </a:t>
          </a:r>
          <a:r>
            <a:rPr lang="hu-HU" sz="1800" kern="1200"/>
            <a:t>Fókusz a költségmegtakarításon és a szolgáltatás fejlesztésén</a:t>
          </a:r>
          <a:endParaRPr lang="en-US" sz="1800" kern="1200"/>
        </a:p>
      </dsp:txBody>
      <dsp:txXfrm>
        <a:off x="1577315" y="1701283"/>
        <a:ext cx="8086194" cy="669317"/>
      </dsp:txXfrm>
    </dsp:sp>
    <dsp:sp modelId="{7BB86B89-46C9-4058-8F32-18A6B347ACB4}">
      <dsp:nvSpPr>
        <dsp:cNvPr id="0" name=""/>
        <dsp:cNvSpPr/>
      </dsp:nvSpPr>
      <dsp:spPr>
        <a:xfrm>
          <a:off x="2340590" y="2520690"/>
          <a:ext cx="9362361" cy="710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/>
            <a:t>Eredmények:</a:t>
          </a:r>
          <a:r>
            <a:rPr lang="hu-HU" sz="1800" kern="1200"/>
            <a:t> Mérőrendszerek bevezetése a költségek csökkentésére és a hatékonyság / jövedelmezőség növelésére</a:t>
          </a:r>
          <a:endParaRPr lang="en-US" sz="1800" kern="1200"/>
        </a:p>
      </dsp:txBody>
      <dsp:txXfrm>
        <a:off x="2361413" y="2541513"/>
        <a:ext cx="8074491" cy="669317"/>
      </dsp:txXfrm>
    </dsp:sp>
    <dsp:sp modelId="{CCDFCC9E-7059-45B7-873E-7D01ECF00F87}">
      <dsp:nvSpPr>
        <dsp:cNvPr id="0" name=""/>
        <dsp:cNvSpPr/>
      </dsp:nvSpPr>
      <dsp:spPr>
        <a:xfrm>
          <a:off x="8900235" y="544533"/>
          <a:ext cx="462126" cy="462126"/>
        </a:xfrm>
        <a:prstGeom prst="downArrow">
          <a:avLst>
            <a:gd name="adj1" fmla="val 55000"/>
            <a:gd name="adj2" fmla="val 45000"/>
          </a:avLst>
        </a:prstGeom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 cap="flat" cmpd="sng" algn="ctr">
          <a:solidFill>
            <a:schemeClr val="tx2">
              <a:lumMod val="75000"/>
              <a:lumOff val="2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004213" y="544533"/>
        <a:ext cx="254170" cy="347750"/>
      </dsp:txXfrm>
    </dsp:sp>
    <dsp:sp modelId="{B648B0AC-1B0B-4002-9ECC-C214E9AB20BF}">
      <dsp:nvSpPr>
        <dsp:cNvPr id="0" name=""/>
        <dsp:cNvSpPr/>
      </dsp:nvSpPr>
      <dsp:spPr>
        <a:xfrm>
          <a:off x="9684332" y="1384763"/>
          <a:ext cx="462126" cy="462126"/>
        </a:xfrm>
        <a:prstGeom prst="downArrow">
          <a:avLst>
            <a:gd name="adj1" fmla="val 55000"/>
            <a:gd name="adj2" fmla="val 45000"/>
          </a:avLst>
        </a:prstGeom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 cap="flat" cmpd="sng" algn="ctr">
          <a:solidFill>
            <a:schemeClr val="tx2">
              <a:lumMod val="75000"/>
              <a:lumOff val="2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788310" y="1384763"/>
        <a:ext cx="254170" cy="347750"/>
      </dsp:txXfrm>
    </dsp:sp>
    <dsp:sp modelId="{507344F3-9C4E-43C1-B2F2-18250323C73D}">
      <dsp:nvSpPr>
        <dsp:cNvPr id="0" name=""/>
        <dsp:cNvSpPr/>
      </dsp:nvSpPr>
      <dsp:spPr>
        <a:xfrm>
          <a:off x="10456727" y="2224993"/>
          <a:ext cx="462126" cy="462126"/>
        </a:xfrm>
        <a:prstGeom prst="downArrow">
          <a:avLst>
            <a:gd name="adj1" fmla="val 55000"/>
            <a:gd name="adj2" fmla="val 45000"/>
          </a:avLst>
        </a:prstGeom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28575" cap="flat" cmpd="sng" algn="ctr">
          <a:solidFill>
            <a:schemeClr val="tx2">
              <a:lumMod val="75000"/>
              <a:lumOff val="2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10560705" y="2224993"/>
        <a:ext cx="254170" cy="347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127D3A-CD4B-4243-A3F0-3AD8F64164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E6FDD3-69EF-44ED-92F3-CE40054912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486B9-F3B1-408A-9F09-006006F0C0ED}" type="datetimeFigureOut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7A2B9-0EF7-4FCB-A3C7-014F9CFA98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9540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2B401-C9F2-4622-A639-65C271DC5228}" type="datetimeFigureOut">
              <a:rPr lang="en-IN" smtClean="0"/>
              <a:t>11-10-2021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33882-651B-4E13-BFFB-13D8CF3EEF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41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33882-651B-4E13-BFFB-13D8CF3EEFF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32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33882-651B-4E13-BFFB-13D8CF3EEFF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450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33882-651B-4E13-BFFB-13D8CF3EEFF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2436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33882-651B-4E13-BFFB-13D8CF3EEFFC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876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E990E4-7BBF-4BF8-A8C8-5FDE2543F7C1}"/>
              </a:ext>
            </a:extLst>
          </p:cNvPr>
          <p:cNvSpPr/>
          <p:nvPr userDrawn="1"/>
        </p:nvSpPr>
        <p:spPr>
          <a:xfrm>
            <a:off x="0" y="-31750"/>
            <a:ext cx="12192000" cy="6165850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57B712-CE71-4C0C-994D-875B9B0F4764}"/>
              </a:ext>
            </a:extLst>
          </p:cNvPr>
          <p:cNvSpPr/>
          <p:nvPr/>
        </p:nvSpPr>
        <p:spPr>
          <a:xfrm flipV="1">
            <a:off x="0" y="3215305"/>
            <a:ext cx="12192000" cy="3650761"/>
          </a:xfrm>
          <a:custGeom>
            <a:avLst/>
            <a:gdLst>
              <a:gd name="connsiteX0" fmla="*/ 0 w 12192000"/>
              <a:gd name="connsiteY0" fmla="*/ 0 h 3650761"/>
              <a:gd name="connsiteX1" fmla="*/ 12192000 w 12192000"/>
              <a:gd name="connsiteY1" fmla="*/ 0 h 3650761"/>
              <a:gd name="connsiteX2" fmla="*/ 12192000 w 12192000"/>
              <a:gd name="connsiteY2" fmla="*/ 1326081 h 3650761"/>
              <a:gd name="connsiteX3" fmla="*/ 6099175 w 12192000"/>
              <a:gd name="connsiteY3" fmla="*/ 1893771 h 3650761"/>
              <a:gd name="connsiteX4" fmla="*/ 0 w 12192000"/>
              <a:gd name="connsiteY4" fmla="*/ 3624781 h 3650761"/>
              <a:gd name="connsiteX5" fmla="*/ 0 w 12192000"/>
              <a:gd name="connsiteY5" fmla="*/ 0 h 36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3650761">
                <a:moveTo>
                  <a:pt x="0" y="0"/>
                </a:moveTo>
                <a:lnTo>
                  <a:pt x="12192000" y="0"/>
                </a:lnTo>
                <a:lnTo>
                  <a:pt x="12192000" y="1326081"/>
                </a:lnTo>
                <a:cubicBezTo>
                  <a:pt x="10771187" y="1076526"/>
                  <a:pt x="8046270" y="1197622"/>
                  <a:pt x="6099175" y="1893771"/>
                </a:cubicBezTo>
                <a:cubicBezTo>
                  <a:pt x="4221178" y="2565215"/>
                  <a:pt x="963083" y="3849148"/>
                  <a:pt x="0" y="362478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60B9360-BBE2-4901-B178-5088BD1DB974}"/>
              </a:ext>
            </a:extLst>
          </p:cNvPr>
          <p:cNvSpPr/>
          <p:nvPr/>
        </p:nvSpPr>
        <p:spPr>
          <a:xfrm flipV="1">
            <a:off x="0" y="3940745"/>
            <a:ext cx="12192000" cy="2927857"/>
          </a:xfrm>
          <a:custGeom>
            <a:avLst/>
            <a:gdLst>
              <a:gd name="connsiteX0" fmla="*/ 504923 w 12205252"/>
              <a:gd name="connsiteY0" fmla="*/ 2927321 h 2927857"/>
              <a:gd name="connsiteX1" fmla="*/ 12205252 w 12205252"/>
              <a:gd name="connsiteY1" fmla="*/ 1259257 h 2927857"/>
              <a:gd name="connsiteX2" fmla="*/ 12205252 w 12205252"/>
              <a:gd name="connsiteY2" fmla="*/ 2540 h 2927857"/>
              <a:gd name="connsiteX3" fmla="*/ 0 w 12205252"/>
              <a:gd name="connsiteY3" fmla="*/ 0 h 2927857"/>
              <a:gd name="connsiteX4" fmla="*/ 0 w 12205252"/>
              <a:gd name="connsiteY4" fmla="*/ 0 h 2927857"/>
              <a:gd name="connsiteX5" fmla="*/ 0 w 12205252"/>
              <a:gd name="connsiteY5" fmla="*/ 2884857 h 2927857"/>
              <a:gd name="connsiteX6" fmla="*/ 248586 w 12205252"/>
              <a:gd name="connsiteY6" fmla="*/ 2914827 h 2927857"/>
              <a:gd name="connsiteX7" fmla="*/ 504923 w 12205252"/>
              <a:gd name="connsiteY7" fmla="*/ 2927321 h 292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5252" h="2927857">
                <a:moveTo>
                  <a:pt x="504923" y="2927321"/>
                </a:moveTo>
                <a:cubicBezTo>
                  <a:pt x="3107325" y="2968961"/>
                  <a:pt x="6884613" y="573095"/>
                  <a:pt x="12205252" y="1259257"/>
                </a:cubicBezTo>
                <a:lnTo>
                  <a:pt x="12205252" y="2540"/>
                </a:lnTo>
                <a:lnTo>
                  <a:pt x="0" y="0"/>
                </a:lnTo>
                <a:lnTo>
                  <a:pt x="0" y="0"/>
                </a:lnTo>
                <a:lnTo>
                  <a:pt x="0" y="2884857"/>
                </a:lnTo>
                <a:lnTo>
                  <a:pt x="248586" y="2914827"/>
                </a:lnTo>
                <a:cubicBezTo>
                  <a:pt x="332736" y="2921836"/>
                  <a:pt x="418177" y="2925933"/>
                  <a:pt x="504923" y="29273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034C28-25F0-476E-9E8A-9F638D51F50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334963" y="4632961"/>
            <a:ext cx="6665276" cy="1844674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E4386-0C7B-4812-90E3-8BB44211106E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504238" y="6467475"/>
            <a:ext cx="3484880" cy="268605"/>
          </a:xfrm>
        </p:spPr>
        <p:txBody>
          <a:bodyPr>
            <a:noAutofit/>
          </a:bodyPr>
          <a:lstStyle>
            <a:lvl1pPr marL="0" indent="0" algn="r">
              <a:buNone/>
              <a:defRPr sz="1600" i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76601FD-614E-4FDF-9C93-5CD3045A83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0200" y="6483350"/>
            <a:ext cx="2743200" cy="365125"/>
          </a:xfrm>
        </p:spPr>
        <p:txBody>
          <a:bodyPr/>
          <a:lstStyle/>
          <a:p>
            <a:fld id="{B174951F-39CC-48D4-91F1-B05A9524303E}" type="datetime1">
              <a:rPr lang="en-IN" smtClean="0"/>
              <a:t>11-10-2021</a:t>
            </a:fld>
            <a:endParaRPr lang="en-IN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D3064B-A200-4DB9-9F34-DDC66C70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3350"/>
            <a:ext cx="4114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CFE71E-E2B7-43FD-9951-58FCDD0F8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4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678E0-EBE3-4E89-A63B-F95FBCB2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E9085-DDC9-4D93-9F26-DF5FF1FA0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30B18-0C54-4EC2-B8A2-4B6C8639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51F-39CC-48D4-91F1-B05A9524303E}" type="datetime1">
              <a:rPr lang="en-IN" smtClean="0"/>
              <a:t>11-10-2021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799C7-E420-4FB8-9525-633EAAB7E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FB8A3-16E0-4FFB-8199-C4183E16C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94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3A35-8C37-48FE-817D-F03D14E37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46D40-2A6A-4E3D-82D8-69C3D493A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C656D-3063-40B9-A196-430512FB2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384C1-5207-4D27-83A8-C14B9D4871AD}" type="datetime1">
              <a:rPr lang="en-IN" smtClean="0"/>
              <a:t>11-10-2021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A45E4-2DA3-4EAC-943E-7943042C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58C9C-4EAF-4DD8-8231-B68CBCCDD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39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33E76-F81F-4DB2-B35D-F1B01F17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E57B3-FFB8-4858-9501-CA534725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4DBFF-970E-43DB-AF71-90009E1B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39399-B686-43C0-A1AA-50A36DAEC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66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209B-BE81-49F9-9B01-B2938049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F08FA-55CB-4976-8CB1-C853B10D7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9FF30C-019E-4311-9656-C463BE6F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BF865-FC5C-4CAF-AB20-2DB2B5CA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39C55F4-6421-43C2-9F1E-2F116BA6BA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1160463"/>
            <a:ext cx="11522075" cy="2582862"/>
          </a:xfr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95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39DC-8C7F-4C74-8D8E-515D0C244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B29CD-7740-4538-94BD-4FDC97F2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B5037-1B61-4B05-B4D6-82B04247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E453F-91C6-4DF7-9E4C-7D816780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50AA30A-E9D6-47E6-ACDA-A13592E187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525" y="0"/>
            <a:ext cx="7224713" cy="6858000"/>
          </a:xfr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91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15FA-062F-429E-AB21-4877DD2AC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50C61-7F37-42EA-908D-150F94B5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B36D5B-7DF5-48E0-BBC2-B6E721ED4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14F9FC-C89B-4E73-AA51-1816618D6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F7E0B472-98EE-4EA2-8117-5D883A883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912" y="1205200"/>
            <a:ext cx="2905200" cy="2905200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A51B0CA8-147F-4658-88BC-702F288A94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2266" y="1205200"/>
            <a:ext cx="2905200" cy="2905200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9FA1B567-6D10-4CE8-9EF2-3DCACF0812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41620" y="1205200"/>
            <a:ext cx="2905200" cy="2905200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257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052D640-13F6-4B2E-9D9D-868449AEF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78480" cy="6793800"/>
          </a:xfrm>
          <a:custGeom>
            <a:avLst/>
            <a:gdLst>
              <a:gd name="connsiteX0" fmla="*/ 0 w 7078480"/>
              <a:gd name="connsiteY0" fmla="*/ 0 h 6793800"/>
              <a:gd name="connsiteX1" fmla="*/ 7078480 w 7078480"/>
              <a:gd name="connsiteY1" fmla="*/ 0 h 6793800"/>
              <a:gd name="connsiteX2" fmla="*/ 7070719 w 7078480"/>
              <a:gd name="connsiteY2" fmla="*/ 306951 h 6793800"/>
              <a:gd name="connsiteX3" fmla="*/ 240841 w 7078480"/>
              <a:gd name="connsiteY3" fmla="*/ 6793800 h 6793800"/>
              <a:gd name="connsiteX4" fmla="*/ 0 w 7078480"/>
              <a:gd name="connsiteY4" fmla="*/ 6787711 h 67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480" h="6793800">
                <a:moveTo>
                  <a:pt x="0" y="0"/>
                </a:moveTo>
                <a:lnTo>
                  <a:pt x="7078480" y="0"/>
                </a:lnTo>
                <a:lnTo>
                  <a:pt x="7070719" y="306951"/>
                </a:lnTo>
                <a:cubicBezTo>
                  <a:pt x="6887555" y="3920351"/>
                  <a:pt x="3899763" y="6793800"/>
                  <a:pt x="240841" y="6793800"/>
                </a:cubicBezTo>
                <a:lnTo>
                  <a:pt x="0" y="67877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1214-45CB-42F8-84D9-B069B91D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F11DD-A5FB-46E5-A542-13B78CC7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F1DE7-D4E0-4031-AA1A-DE9503DE8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9FF9E0-E8B7-4CF7-BF8B-3943F9C4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537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2A4BE9-6585-4875-96DE-7D685D8C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596D547-8CAD-4E70-A8AC-BB212493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72" y="66397"/>
            <a:ext cx="441277" cy="365125"/>
          </a:xfrm>
        </p:spPr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030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19F6BD-B1BB-4476-91A5-15706513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CAAD2-2044-4091-991F-D0A803B2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8AA4760-E62D-4400-B5DB-9B35B62E89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AA19C-B8B4-42B8-B2FF-5B64C20A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84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E6FF-F3E8-48A5-BE38-1687013C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7FAE7-2DF8-46FE-B153-E439BCCDE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FFC47-D72C-418C-8733-A7B581F29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1FAF-9C4C-427C-A89A-1549C90A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E286-B2E6-4234-9913-237FEBD3CD5B}" type="datetime1">
              <a:rPr lang="en-IN" smtClean="0"/>
              <a:t>11-10-2021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CFED8-A319-462C-A540-85D9802F6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51AC8C1-29B0-490F-8356-37833A74C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8642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E4029-8494-4B57-9FA7-D8AA9873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690DE-C8CF-4DEE-B365-98C71DFD5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87F30-777D-463D-9A35-28E587E60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0FDB63-C061-4172-B4B1-32EAF6120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6B86C5-F785-4CAC-B473-3E7A23595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B8BF6A-04F0-4245-8B25-68FE1250E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58159-9510-4AE5-800F-221FD165AE5E}" type="datetime1">
              <a:rPr lang="en-IN" smtClean="0"/>
              <a:t>11-10-2021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E5464D-1A3A-42D3-9389-1D47F321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50F569D-50C5-4910-8716-447EDAF9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45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53764-7B2E-4E11-9478-1854565C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CA0206-2865-42ED-8CD5-B9BF7D06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F5450-BEAC-43FF-B4DF-E8CAEE8A688A}" type="datetime1">
              <a:rPr lang="en-IN" smtClean="0"/>
              <a:t>11-10-2021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BE86D3-BD5F-496D-AB30-82C9F740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F18DA4-D7EF-4C09-B81A-C4FC1A2B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6834" y="6336465"/>
            <a:ext cx="435693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C29D407-88B2-453E-B10F-C0F95E70AE87}"/>
              </a:ext>
            </a:extLst>
          </p:cNvPr>
          <p:cNvSpPr txBox="1">
            <a:spLocks/>
          </p:cNvSpPr>
          <p:nvPr userDrawn="1"/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3528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8271CC-C9A6-43C6-851D-CDE89131BE9B}"/>
              </a:ext>
            </a:extLst>
          </p:cNvPr>
          <p:cNvSpPr/>
          <p:nvPr userDrawn="1"/>
        </p:nvSpPr>
        <p:spPr>
          <a:xfrm>
            <a:off x="0" y="0"/>
            <a:ext cx="12192000" cy="17332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6F5B6-223F-4433-B092-4E71B391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917A-67DC-4F57-849C-2483CF19E49C}" type="datetime1">
              <a:rPr lang="en-IN" smtClean="0"/>
              <a:t>11-10-2021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FCF4C-29A9-4D92-9A89-25020064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FB70C-B4B0-4E9C-8483-8A349D2FF6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AD9CC4-7E09-49DA-A653-0C560F3726DD}"/>
              </a:ext>
            </a:extLst>
          </p:cNvPr>
          <p:cNvGrpSpPr/>
          <p:nvPr userDrawn="1"/>
        </p:nvGrpSpPr>
        <p:grpSpPr>
          <a:xfrm>
            <a:off x="0" y="3215305"/>
            <a:ext cx="12192000" cy="3653299"/>
            <a:chOff x="0" y="3215305"/>
            <a:chExt cx="12192000" cy="365329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BE5940-2769-4723-AB27-887C483B6C04}"/>
                </a:ext>
              </a:extLst>
            </p:cNvPr>
            <p:cNvSpPr/>
            <p:nvPr userDrawn="1"/>
          </p:nvSpPr>
          <p:spPr>
            <a:xfrm flipV="1">
              <a:off x="0" y="3215305"/>
              <a:ext cx="12192000" cy="3650761"/>
            </a:xfrm>
            <a:custGeom>
              <a:avLst/>
              <a:gdLst>
                <a:gd name="connsiteX0" fmla="*/ 0 w 12192000"/>
                <a:gd name="connsiteY0" fmla="*/ 0 h 3650761"/>
                <a:gd name="connsiteX1" fmla="*/ 12192000 w 12192000"/>
                <a:gd name="connsiteY1" fmla="*/ 0 h 3650761"/>
                <a:gd name="connsiteX2" fmla="*/ 12192000 w 12192000"/>
                <a:gd name="connsiteY2" fmla="*/ 1326081 h 3650761"/>
                <a:gd name="connsiteX3" fmla="*/ 6099175 w 12192000"/>
                <a:gd name="connsiteY3" fmla="*/ 1893771 h 3650761"/>
                <a:gd name="connsiteX4" fmla="*/ 0 w 12192000"/>
                <a:gd name="connsiteY4" fmla="*/ 3624781 h 3650761"/>
                <a:gd name="connsiteX5" fmla="*/ 0 w 12192000"/>
                <a:gd name="connsiteY5" fmla="*/ 0 h 36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50761">
                  <a:moveTo>
                    <a:pt x="0" y="0"/>
                  </a:moveTo>
                  <a:lnTo>
                    <a:pt x="12192000" y="0"/>
                  </a:lnTo>
                  <a:lnTo>
                    <a:pt x="12192000" y="1326081"/>
                  </a:lnTo>
                  <a:cubicBezTo>
                    <a:pt x="10771187" y="1076526"/>
                    <a:pt x="8046270" y="1197622"/>
                    <a:pt x="6099175" y="1893771"/>
                  </a:cubicBezTo>
                  <a:cubicBezTo>
                    <a:pt x="4221178" y="2565215"/>
                    <a:pt x="963083" y="3849148"/>
                    <a:pt x="0" y="362478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BB14023-04E4-428A-B2C7-776639C5E853}"/>
                </a:ext>
              </a:extLst>
            </p:cNvPr>
            <p:cNvSpPr/>
            <p:nvPr userDrawn="1"/>
          </p:nvSpPr>
          <p:spPr>
            <a:xfrm flipV="1">
              <a:off x="0" y="3940747"/>
              <a:ext cx="12192000" cy="2927857"/>
            </a:xfrm>
            <a:custGeom>
              <a:avLst/>
              <a:gdLst>
                <a:gd name="connsiteX0" fmla="*/ 504923 w 12205252"/>
                <a:gd name="connsiteY0" fmla="*/ 2927321 h 2927857"/>
                <a:gd name="connsiteX1" fmla="*/ 12205252 w 12205252"/>
                <a:gd name="connsiteY1" fmla="*/ 1259257 h 2927857"/>
                <a:gd name="connsiteX2" fmla="*/ 12205252 w 12205252"/>
                <a:gd name="connsiteY2" fmla="*/ 2540 h 2927857"/>
                <a:gd name="connsiteX3" fmla="*/ 0 w 12205252"/>
                <a:gd name="connsiteY3" fmla="*/ 0 h 2927857"/>
                <a:gd name="connsiteX4" fmla="*/ 0 w 12205252"/>
                <a:gd name="connsiteY4" fmla="*/ 0 h 2927857"/>
                <a:gd name="connsiteX5" fmla="*/ 0 w 12205252"/>
                <a:gd name="connsiteY5" fmla="*/ 2884857 h 2927857"/>
                <a:gd name="connsiteX6" fmla="*/ 248586 w 12205252"/>
                <a:gd name="connsiteY6" fmla="*/ 2914827 h 2927857"/>
                <a:gd name="connsiteX7" fmla="*/ 504923 w 12205252"/>
                <a:gd name="connsiteY7" fmla="*/ 2927321 h 292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05252" h="2927857">
                  <a:moveTo>
                    <a:pt x="504923" y="2927321"/>
                  </a:moveTo>
                  <a:cubicBezTo>
                    <a:pt x="3107325" y="2968961"/>
                    <a:pt x="6884613" y="573095"/>
                    <a:pt x="12205252" y="1259257"/>
                  </a:cubicBezTo>
                  <a:lnTo>
                    <a:pt x="12205252" y="254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84857"/>
                  </a:lnTo>
                  <a:lnTo>
                    <a:pt x="248586" y="2914827"/>
                  </a:lnTo>
                  <a:cubicBezTo>
                    <a:pt x="332736" y="2921836"/>
                    <a:pt x="418177" y="2925933"/>
                    <a:pt x="504923" y="292732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645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6D60-B90B-4099-9992-0330545E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78BB6-30E8-4C8A-873E-3AF5F4190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4D97F-F8CB-4782-8B42-39987899D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59B6F-256F-4108-A962-E886796D8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5528-DDD4-48C3-912C-6B8002C4370A}" type="datetime1">
              <a:rPr lang="en-IN" smtClean="0"/>
              <a:t>11-10-2021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BB4E1-31C6-485C-BE08-FB078D67F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821232-35A6-4EF9-ABE7-E1D479BB2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613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59FC-6B1D-46A0-B01D-793B74F5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DEF9BC-E5D5-403A-849B-4FFC8E1CA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919E7-BC29-44B7-A14C-5A583877E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7CCB5-191D-495D-934B-AF7B9D2CA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87C22-2109-40E3-883C-B9A5C635E287}" type="datetime1">
              <a:rPr lang="en-IN" smtClean="0"/>
              <a:t>11-10-2021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D724D-79E1-4685-AD4B-E03A94DD1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DE11A8-0CD1-4E87-9790-014A37D7B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561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124EF-4912-4709-B908-78D5696B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5D2F8-43AB-4B2E-93AD-4A8EE91BA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7B711-48CB-4EE8-AABF-CB677E67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EF5-0756-4F59-A108-53F59410220C}" type="datetime1">
              <a:rPr lang="en-IN" smtClean="0"/>
              <a:t>11-10-2021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2361A-A3E6-4CD0-9203-3C3FA8634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47372-37CA-40A2-8BE6-A1C9A3EEB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469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6F9D80-3E27-4441-8BB6-B6BBC3456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07E71-E503-4934-88BE-D24F20A0A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596FD-E0FC-4D0B-9AB1-F9A05864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466C-591D-4286-9F63-E0B1E56DEE0D}" type="datetime1">
              <a:rPr lang="en-IN" smtClean="0"/>
              <a:t>11-10-2021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6B799-3C34-4E2A-B075-CB585FF2D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1DE16-4F0A-491C-A6FF-68326D4A5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9728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26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1C57D6-7692-4EAE-AF2A-4CB59CDA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87" y="1"/>
            <a:ext cx="11195713" cy="69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9EFE9-6951-4962-9D65-446F6F729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160463"/>
            <a:ext cx="11522075" cy="525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3BBC2-1D63-494F-9493-C7C85E4E6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0200" y="6457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F265A-C351-48E9-8E06-033F83B551F9}" type="datetime1">
              <a:rPr lang="en-IN" smtClean="0"/>
              <a:t>11-10-2021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A3099-A2F2-4605-8A84-3F21633A3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579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395649-1643-4FB3-BFF0-D25C27883DB9}"/>
              </a:ext>
            </a:extLst>
          </p:cNvPr>
          <p:cNvGrpSpPr/>
          <p:nvPr/>
        </p:nvGrpSpPr>
        <p:grpSpPr>
          <a:xfrm>
            <a:off x="0" y="0"/>
            <a:ext cx="1030493" cy="793376"/>
            <a:chOff x="0" y="0"/>
            <a:chExt cx="1030493" cy="793376"/>
          </a:xfrm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25038709-31DB-49B9-91A7-AAC24A4FA1E0}"/>
                </a:ext>
              </a:extLst>
            </p:cNvPr>
            <p:cNvSpPr/>
            <p:nvPr userDrawn="1"/>
          </p:nvSpPr>
          <p:spPr>
            <a:xfrm>
              <a:off x="701815" y="1"/>
              <a:ext cx="328678" cy="198037"/>
            </a:xfrm>
            <a:custGeom>
              <a:avLst/>
              <a:gdLst>
                <a:gd name="connsiteX0" fmla="*/ 93832 w 328678"/>
                <a:gd name="connsiteY0" fmla="*/ 0 h 198037"/>
                <a:gd name="connsiteX1" fmla="*/ 328678 w 328678"/>
                <a:gd name="connsiteY1" fmla="*/ 0 h 198037"/>
                <a:gd name="connsiteX2" fmla="*/ 133878 w 328678"/>
                <a:gd name="connsiteY2" fmla="*/ 198037 h 198037"/>
                <a:gd name="connsiteX3" fmla="*/ 0 w 328678"/>
                <a:gd name="connsiteY3" fmla="*/ 95392 h 1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678" h="198037">
                  <a:moveTo>
                    <a:pt x="93832" y="0"/>
                  </a:moveTo>
                  <a:lnTo>
                    <a:pt x="328678" y="0"/>
                  </a:lnTo>
                  <a:lnTo>
                    <a:pt x="133878" y="198037"/>
                  </a:lnTo>
                  <a:lnTo>
                    <a:pt x="0" y="95392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id="{FD0DBC89-704F-48EC-A02A-F852FF7206F7}"/>
                </a:ext>
              </a:extLst>
            </p:cNvPr>
            <p:cNvSpPr/>
            <p:nvPr userDrawn="1"/>
          </p:nvSpPr>
          <p:spPr>
            <a:xfrm>
              <a:off x="0" y="0"/>
              <a:ext cx="780407" cy="793376"/>
            </a:xfrm>
            <a:custGeom>
              <a:avLst/>
              <a:gdLst>
                <a:gd name="connsiteX0" fmla="*/ 0 w 484094"/>
                <a:gd name="connsiteY0" fmla="*/ 0 h 793376"/>
                <a:gd name="connsiteX1" fmla="*/ 484094 w 484094"/>
                <a:gd name="connsiteY1" fmla="*/ 0 h 793376"/>
                <a:gd name="connsiteX2" fmla="*/ 484094 w 484094"/>
                <a:gd name="connsiteY2" fmla="*/ 793376 h 793376"/>
                <a:gd name="connsiteX3" fmla="*/ 0 w 484094"/>
                <a:gd name="connsiteY3" fmla="*/ 793376 h 793376"/>
                <a:gd name="connsiteX4" fmla="*/ 0 w 484094"/>
                <a:gd name="connsiteY4" fmla="*/ 0 h 793376"/>
                <a:gd name="connsiteX0" fmla="*/ 0 w 484094"/>
                <a:gd name="connsiteY0" fmla="*/ 0 h 793376"/>
                <a:gd name="connsiteX1" fmla="*/ 484094 w 484094"/>
                <a:gd name="connsiteY1" fmla="*/ 0 h 793376"/>
                <a:gd name="connsiteX2" fmla="*/ 0 w 484094"/>
                <a:gd name="connsiteY2" fmla="*/ 793376 h 793376"/>
                <a:gd name="connsiteX3" fmla="*/ 0 w 484094"/>
                <a:gd name="connsiteY3" fmla="*/ 0 h 79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094" h="793376">
                  <a:moveTo>
                    <a:pt x="0" y="0"/>
                  </a:moveTo>
                  <a:lnTo>
                    <a:pt x="484094" y="0"/>
                  </a:lnTo>
                  <a:lnTo>
                    <a:pt x="0" y="793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9188BD-6291-401E-8E33-1C0BAA0AB22E}"/>
              </a:ext>
            </a:extLst>
          </p:cNvPr>
          <p:cNvGrpSpPr/>
          <p:nvPr/>
        </p:nvGrpSpPr>
        <p:grpSpPr>
          <a:xfrm flipH="1" flipV="1">
            <a:off x="11595628" y="6397884"/>
            <a:ext cx="596372" cy="460116"/>
            <a:chOff x="0" y="0"/>
            <a:chExt cx="1028319" cy="793376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2BF2E1E4-B64D-4FD7-911F-5ADD982B8F8F}"/>
                </a:ext>
              </a:extLst>
            </p:cNvPr>
            <p:cNvSpPr/>
            <p:nvPr userDrawn="1"/>
          </p:nvSpPr>
          <p:spPr>
            <a:xfrm>
              <a:off x="596254" y="0"/>
              <a:ext cx="432065" cy="316276"/>
            </a:xfrm>
            <a:custGeom>
              <a:avLst/>
              <a:gdLst>
                <a:gd name="connsiteX0" fmla="*/ 197219 w 432065"/>
                <a:gd name="connsiteY0" fmla="*/ 0 h 316276"/>
                <a:gd name="connsiteX1" fmla="*/ 432065 w 432065"/>
                <a:gd name="connsiteY1" fmla="*/ 0 h 316276"/>
                <a:gd name="connsiteX2" fmla="*/ 120959 w 432065"/>
                <a:gd name="connsiteY2" fmla="*/ 316276 h 316276"/>
                <a:gd name="connsiteX3" fmla="*/ 0 w 432065"/>
                <a:gd name="connsiteY3" fmla="*/ 200497 h 31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065" h="316276">
                  <a:moveTo>
                    <a:pt x="197219" y="0"/>
                  </a:moveTo>
                  <a:lnTo>
                    <a:pt x="432065" y="0"/>
                  </a:lnTo>
                  <a:lnTo>
                    <a:pt x="120959" y="316276"/>
                  </a:lnTo>
                  <a:lnTo>
                    <a:pt x="0" y="200497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B67BB15F-0C21-4749-A538-3CB8E88E17C6}"/>
                </a:ext>
              </a:extLst>
            </p:cNvPr>
            <p:cNvSpPr/>
            <p:nvPr userDrawn="1"/>
          </p:nvSpPr>
          <p:spPr>
            <a:xfrm>
              <a:off x="0" y="0"/>
              <a:ext cx="780407" cy="793376"/>
            </a:xfrm>
            <a:custGeom>
              <a:avLst/>
              <a:gdLst>
                <a:gd name="connsiteX0" fmla="*/ 0 w 484094"/>
                <a:gd name="connsiteY0" fmla="*/ 0 h 793376"/>
                <a:gd name="connsiteX1" fmla="*/ 484094 w 484094"/>
                <a:gd name="connsiteY1" fmla="*/ 0 h 793376"/>
                <a:gd name="connsiteX2" fmla="*/ 484094 w 484094"/>
                <a:gd name="connsiteY2" fmla="*/ 793376 h 793376"/>
                <a:gd name="connsiteX3" fmla="*/ 0 w 484094"/>
                <a:gd name="connsiteY3" fmla="*/ 793376 h 793376"/>
                <a:gd name="connsiteX4" fmla="*/ 0 w 484094"/>
                <a:gd name="connsiteY4" fmla="*/ 0 h 793376"/>
                <a:gd name="connsiteX0" fmla="*/ 0 w 484094"/>
                <a:gd name="connsiteY0" fmla="*/ 0 h 793376"/>
                <a:gd name="connsiteX1" fmla="*/ 484094 w 484094"/>
                <a:gd name="connsiteY1" fmla="*/ 0 h 793376"/>
                <a:gd name="connsiteX2" fmla="*/ 0 w 484094"/>
                <a:gd name="connsiteY2" fmla="*/ 793376 h 793376"/>
                <a:gd name="connsiteX3" fmla="*/ 0 w 484094"/>
                <a:gd name="connsiteY3" fmla="*/ 0 h 79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094" h="793376">
                  <a:moveTo>
                    <a:pt x="0" y="0"/>
                  </a:moveTo>
                  <a:lnTo>
                    <a:pt x="484094" y="0"/>
                  </a:lnTo>
                  <a:lnTo>
                    <a:pt x="0" y="793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8DDA6C0-3015-4016-935B-44AACD7FA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72" y="66397"/>
            <a:ext cx="441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810F02-1AEE-461C-AE74-25DE712CF3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93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pos="211" userDrawn="1">
          <p15:clr>
            <a:srgbClr val="F26B43"/>
          </p15:clr>
        </p15:guide>
        <p15:guide id="5" orient="horz" pos="436" userDrawn="1">
          <p15:clr>
            <a:srgbClr val="F26B43"/>
          </p15:clr>
        </p15:guide>
        <p15:guide id="6" orient="horz" pos="4042" userDrawn="1">
          <p15:clr>
            <a:srgbClr val="F26B43"/>
          </p15:clr>
        </p15:guide>
        <p15:guide id="7" orient="horz" pos="7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F3CF31B2-BC0B-4419-827C-E92B279F30D6}"/>
              </a:ext>
            </a:extLst>
          </p:cNvPr>
          <p:cNvSpPr/>
          <p:nvPr/>
        </p:nvSpPr>
        <p:spPr>
          <a:xfrm>
            <a:off x="-1" y="1"/>
            <a:ext cx="12189029" cy="6857998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0C0EA6-49AD-4C21-BC6D-28A821F935E8}"/>
              </a:ext>
            </a:extLst>
          </p:cNvPr>
          <p:cNvGrpSpPr/>
          <p:nvPr/>
        </p:nvGrpSpPr>
        <p:grpSpPr>
          <a:xfrm>
            <a:off x="0" y="1679391"/>
            <a:ext cx="12192000" cy="1996562"/>
            <a:chOff x="0" y="1679391"/>
            <a:chExt cx="12192000" cy="19965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4C8948A-D15E-42E8-B3CE-4D2EDED3BB40}"/>
                </a:ext>
              </a:extLst>
            </p:cNvPr>
            <p:cNvSpPr/>
            <p:nvPr/>
          </p:nvSpPr>
          <p:spPr>
            <a:xfrm>
              <a:off x="0" y="2414436"/>
              <a:ext cx="12192000" cy="526473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92153B6-7248-47EF-9A9B-AF33408DF0A6}"/>
                </a:ext>
              </a:extLst>
            </p:cNvPr>
            <p:cNvGrpSpPr/>
            <p:nvPr/>
          </p:nvGrpSpPr>
          <p:grpSpPr>
            <a:xfrm>
              <a:off x="1292232" y="1679391"/>
              <a:ext cx="9607537" cy="1996562"/>
              <a:chOff x="1292232" y="1679391"/>
              <a:chExt cx="9607537" cy="199656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88C68D6-E78D-45E7-9A68-B2DDE6587EB3}"/>
                  </a:ext>
                </a:extLst>
              </p:cNvPr>
              <p:cNvGrpSpPr/>
              <p:nvPr/>
            </p:nvGrpSpPr>
            <p:grpSpPr>
              <a:xfrm>
                <a:off x="1292232" y="1679391"/>
                <a:ext cx="1996502" cy="1996562"/>
                <a:chOff x="680162" y="1772816"/>
                <a:chExt cx="1726162" cy="1726214"/>
              </a:xfrm>
            </p:grpSpPr>
            <p:sp>
              <p:nvSpPr>
                <p:cNvPr id="29" name="Donut 6">
                  <a:extLst>
                    <a:ext uri="{FF2B5EF4-FFF2-40B4-BE49-F238E27FC236}">
                      <a16:creationId xmlns:a16="http://schemas.microsoft.com/office/drawing/2014/main" id="{2AE87EE4-3F88-4F1D-81E5-53F016AA1545}"/>
                    </a:ext>
                  </a:extLst>
                </p:cNvPr>
                <p:cNvSpPr/>
                <p:nvPr/>
              </p:nvSpPr>
              <p:spPr>
                <a:xfrm>
                  <a:off x="680162" y="1772816"/>
                  <a:ext cx="1726162" cy="1726214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D8D9AF3D-C28C-4300-AAA8-30714C3267EB}"/>
                    </a:ext>
                  </a:extLst>
                </p:cNvPr>
                <p:cNvSpPr/>
                <p:nvPr/>
              </p:nvSpPr>
              <p:spPr>
                <a:xfrm>
                  <a:off x="793553" y="1886233"/>
                  <a:ext cx="1499381" cy="149938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Freeform 8">
                  <a:extLst>
                    <a:ext uri="{FF2B5EF4-FFF2-40B4-BE49-F238E27FC236}">
                      <a16:creationId xmlns:a16="http://schemas.microsoft.com/office/drawing/2014/main" id="{FBE5DB7A-1A5E-4828-8FC6-1577AE9202DD}"/>
                    </a:ext>
                  </a:extLst>
                </p:cNvPr>
                <p:cNvSpPr/>
                <p:nvPr/>
              </p:nvSpPr>
              <p:spPr>
                <a:xfrm>
                  <a:off x="847775" y="1950460"/>
                  <a:ext cx="1211537" cy="1212372"/>
                </a:xfrm>
                <a:custGeom>
                  <a:avLst/>
                  <a:gdLst>
                    <a:gd name="connsiteX0" fmla="*/ 2292532 w 3937054"/>
                    <a:gd name="connsiteY0" fmla="*/ 0 h 3939767"/>
                    <a:gd name="connsiteX1" fmla="*/ 3913597 w 3937054"/>
                    <a:gd name="connsiteY1" fmla="*/ 671467 h 3939767"/>
                    <a:gd name="connsiteX2" fmla="*/ 3937054 w 3937054"/>
                    <a:gd name="connsiteY2" fmla="*/ 697277 h 3939767"/>
                    <a:gd name="connsiteX3" fmla="*/ 3803046 w 3937054"/>
                    <a:gd name="connsiteY3" fmla="*/ 575482 h 3939767"/>
                    <a:gd name="connsiteX4" fmla="*/ 2344783 w 3937054"/>
                    <a:gd name="connsiteY4" fmla="*/ 51979 h 3939767"/>
                    <a:gd name="connsiteX5" fmla="*/ 52251 w 3937054"/>
                    <a:gd name="connsiteY5" fmla="*/ 2344511 h 3939767"/>
                    <a:gd name="connsiteX6" fmla="*/ 575754 w 3937054"/>
                    <a:gd name="connsiteY6" fmla="*/ 3802774 h 3939767"/>
                    <a:gd name="connsiteX7" fmla="*/ 700261 w 3937054"/>
                    <a:gd name="connsiteY7" fmla="*/ 3939767 h 3939767"/>
                    <a:gd name="connsiteX8" fmla="*/ 671467 w 3937054"/>
                    <a:gd name="connsiteY8" fmla="*/ 3913597 h 3939767"/>
                    <a:gd name="connsiteX9" fmla="*/ 0 w 3937054"/>
                    <a:gd name="connsiteY9" fmla="*/ 2292532 h 3939767"/>
                    <a:gd name="connsiteX10" fmla="*/ 2292532 w 3937054"/>
                    <a:gd name="connsiteY10" fmla="*/ 0 h 3939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37054" h="3939767">
                      <a:moveTo>
                        <a:pt x="2292532" y="0"/>
                      </a:moveTo>
                      <a:cubicBezTo>
                        <a:pt x="2925597" y="0"/>
                        <a:pt x="3498730" y="256601"/>
                        <a:pt x="3913597" y="671467"/>
                      </a:cubicBezTo>
                      <a:lnTo>
                        <a:pt x="3937054" y="697277"/>
                      </a:lnTo>
                      <a:lnTo>
                        <a:pt x="3803046" y="575482"/>
                      </a:lnTo>
                      <a:cubicBezTo>
                        <a:pt x="3406762" y="248439"/>
                        <a:pt x="2898715" y="51979"/>
                        <a:pt x="2344783" y="51979"/>
                      </a:cubicBezTo>
                      <a:cubicBezTo>
                        <a:pt x="1078653" y="51979"/>
                        <a:pt x="52251" y="1078381"/>
                        <a:pt x="52251" y="2344511"/>
                      </a:cubicBezTo>
                      <a:cubicBezTo>
                        <a:pt x="52251" y="2898443"/>
                        <a:pt x="248711" y="3406490"/>
                        <a:pt x="575754" y="3802774"/>
                      </a:cubicBezTo>
                      <a:lnTo>
                        <a:pt x="700261" y="3939767"/>
                      </a:lnTo>
                      <a:lnTo>
                        <a:pt x="671467" y="3913597"/>
                      </a:lnTo>
                      <a:cubicBezTo>
                        <a:pt x="256601" y="3498730"/>
                        <a:pt x="0" y="2925597"/>
                        <a:pt x="0" y="2292532"/>
                      </a:cubicBezTo>
                      <a:cubicBezTo>
                        <a:pt x="0" y="1026402"/>
                        <a:pt x="1026402" y="0"/>
                        <a:pt x="2292532" y="0"/>
                      </a:cubicBezTo>
                      <a:close/>
                    </a:path>
                  </a:pathLst>
                </a:custGeom>
                <a:gradFill>
                  <a:gsLst>
                    <a:gs pos="12000">
                      <a:schemeClr val="bg1"/>
                    </a:gs>
                    <a:gs pos="42000">
                      <a:schemeClr val="bg1">
                        <a:alpha val="0"/>
                      </a:schemeClr>
                    </a:gs>
                  </a:gsLst>
                  <a:lin ang="1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B730120-09E8-4489-B190-4BED50EA1855}"/>
                  </a:ext>
                </a:extLst>
              </p:cNvPr>
              <p:cNvGrpSpPr/>
              <p:nvPr/>
            </p:nvGrpSpPr>
            <p:grpSpPr>
              <a:xfrm>
                <a:off x="5097749" y="1679391"/>
                <a:ext cx="1996502" cy="1996562"/>
                <a:chOff x="5097750" y="1679391"/>
                <a:chExt cx="1996502" cy="1996562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5142A09-86C7-4AE0-AC77-0F6B549B31C9}"/>
                    </a:ext>
                  </a:extLst>
                </p:cNvPr>
                <p:cNvGrpSpPr/>
                <p:nvPr/>
              </p:nvGrpSpPr>
              <p:grpSpPr>
                <a:xfrm>
                  <a:off x="5097750" y="1679391"/>
                  <a:ext cx="1996502" cy="1996562"/>
                  <a:chOff x="680162" y="1772816"/>
                  <a:chExt cx="1726162" cy="1726214"/>
                </a:xfrm>
              </p:grpSpPr>
              <p:sp>
                <p:nvSpPr>
                  <p:cNvPr id="24" name="Donut 6">
                    <a:extLst>
                      <a:ext uri="{FF2B5EF4-FFF2-40B4-BE49-F238E27FC236}">
                        <a16:creationId xmlns:a16="http://schemas.microsoft.com/office/drawing/2014/main" id="{07D4F464-7746-4996-BC26-18E306C922D3}"/>
                      </a:ext>
                    </a:extLst>
                  </p:cNvPr>
                  <p:cNvSpPr/>
                  <p:nvPr/>
                </p:nvSpPr>
                <p:spPr>
                  <a:xfrm>
                    <a:off x="680162" y="1772816"/>
                    <a:ext cx="1726162" cy="1726214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2">
                        <a:lumMod val="65000"/>
                        <a:lumOff val="3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A7694024-8573-4EF2-AE6A-53905DC1EC8E}"/>
                      </a:ext>
                    </a:extLst>
                  </p:cNvPr>
                  <p:cNvSpPr/>
                  <p:nvPr/>
                </p:nvSpPr>
                <p:spPr>
                  <a:xfrm>
                    <a:off x="793553" y="1886233"/>
                    <a:ext cx="1499381" cy="1499381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" name="Freeform 8">
                    <a:extLst>
                      <a:ext uri="{FF2B5EF4-FFF2-40B4-BE49-F238E27FC236}">
                        <a16:creationId xmlns:a16="http://schemas.microsoft.com/office/drawing/2014/main" id="{B2465B2C-EAF3-4353-8AA6-E07AAB909ED5}"/>
                      </a:ext>
                    </a:extLst>
                  </p:cNvPr>
                  <p:cNvSpPr/>
                  <p:nvPr/>
                </p:nvSpPr>
                <p:spPr>
                  <a:xfrm>
                    <a:off x="847775" y="1950460"/>
                    <a:ext cx="1211537" cy="1212372"/>
                  </a:xfrm>
                  <a:custGeom>
                    <a:avLst/>
                    <a:gdLst>
                      <a:gd name="connsiteX0" fmla="*/ 2292532 w 3937054"/>
                      <a:gd name="connsiteY0" fmla="*/ 0 h 3939767"/>
                      <a:gd name="connsiteX1" fmla="*/ 3913597 w 3937054"/>
                      <a:gd name="connsiteY1" fmla="*/ 671467 h 3939767"/>
                      <a:gd name="connsiteX2" fmla="*/ 3937054 w 3937054"/>
                      <a:gd name="connsiteY2" fmla="*/ 697277 h 3939767"/>
                      <a:gd name="connsiteX3" fmla="*/ 3803046 w 3937054"/>
                      <a:gd name="connsiteY3" fmla="*/ 575482 h 3939767"/>
                      <a:gd name="connsiteX4" fmla="*/ 2344783 w 3937054"/>
                      <a:gd name="connsiteY4" fmla="*/ 51979 h 3939767"/>
                      <a:gd name="connsiteX5" fmla="*/ 52251 w 3937054"/>
                      <a:gd name="connsiteY5" fmla="*/ 2344511 h 3939767"/>
                      <a:gd name="connsiteX6" fmla="*/ 575754 w 3937054"/>
                      <a:gd name="connsiteY6" fmla="*/ 3802774 h 3939767"/>
                      <a:gd name="connsiteX7" fmla="*/ 700261 w 3937054"/>
                      <a:gd name="connsiteY7" fmla="*/ 3939767 h 3939767"/>
                      <a:gd name="connsiteX8" fmla="*/ 671467 w 3937054"/>
                      <a:gd name="connsiteY8" fmla="*/ 3913597 h 3939767"/>
                      <a:gd name="connsiteX9" fmla="*/ 0 w 3937054"/>
                      <a:gd name="connsiteY9" fmla="*/ 2292532 h 3939767"/>
                      <a:gd name="connsiteX10" fmla="*/ 2292532 w 3937054"/>
                      <a:gd name="connsiteY10" fmla="*/ 0 h 3939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937054" h="3939767">
                        <a:moveTo>
                          <a:pt x="2292532" y="0"/>
                        </a:moveTo>
                        <a:cubicBezTo>
                          <a:pt x="2925597" y="0"/>
                          <a:pt x="3498730" y="256601"/>
                          <a:pt x="3913597" y="671467"/>
                        </a:cubicBezTo>
                        <a:lnTo>
                          <a:pt x="3937054" y="697277"/>
                        </a:lnTo>
                        <a:lnTo>
                          <a:pt x="3803046" y="575482"/>
                        </a:lnTo>
                        <a:cubicBezTo>
                          <a:pt x="3406762" y="248439"/>
                          <a:pt x="2898715" y="51979"/>
                          <a:pt x="2344783" y="51979"/>
                        </a:cubicBezTo>
                        <a:cubicBezTo>
                          <a:pt x="1078653" y="51979"/>
                          <a:pt x="52251" y="1078381"/>
                          <a:pt x="52251" y="2344511"/>
                        </a:cubicBezTo>
                        <a:cubicBezTo>
                          <a:pt x="52251" y="2898443"/>
                          <a:pt x="248711" y="3406490"/>
                          <a:pt x="575754" y="3802774"/>
                        </a:cubicBezTo>
                        <a:lnTo>
                          <a:pt x="700261" y="3939767"/>
                        </a:lnTo>
                        <a:lnTo>
                          <a:pt x="671467" y="3913597"/>
                        </a:lnTo>
                        <a:cubicBezTo>
                          <a:pt x="256601" y="3498730"/>
                          <a:pt x="0" y="2925597"/>
                          <a:pt x="0" y="2292532"/>
                        </a:cubicBezTo>
                        <a:cubicBezTo>
                          <a:pt x="0" y="1026402"/>
                          <a:pt x="1026402" y="0"/>
                          <a:pt x="2292532" y="0"/>
                        </a:cubicBezTo>
                        <a:close/>
                      </a:path>
                    </a:pathLst>
                  </a:custGeom>
                  <a:gradFill>
                    <a:gsLst>
                      <a:gs pos="12000">
                        <a:schemeClr val="bg1"/>
                      </a:gs>
                      <a:gs pos="42000">
                        <a:schemeClr val="bg1">
                          <a:alpha val="0"/>
                        </a:schemeClr>
                      </a:gs>
                    </a:gsLst>
                    <a:lin ang="18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002F8BB2-52D0-4B2D-BAF3-07B1C3C547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37995" y="2034070"/>
                  <a:ext cx="916012" cy="1206522"/>
                </a:xfrm>
                <a:custGeom>
                  <a:avLst/>
                  <a:gdLst>
                    <a:gd name="T0" fmla="*/ 85 w 1704"/>
                    <a:gd name="T1" fmla="*/ 1812 h 2250"/>
                    <a:gd name="T2" fmla="*/ 0 w 1704"/>
                    <a:gd name="T3" fmla="*/ 2165 h 2250"/>
                    <a:gd name="T4" fmla="*/ 352 w 1704"/>
                    <a:gd name="T5" fmla="*/ 2250 h 2250"/>
                    <a:gd name="T6" fmla="*/ 438 w 1704"/>
                    <a:gd name="T7" fmla="*/ 1898 h 2250"/>
                    <a:gd name="T8" fmla="*/ 328 w 1704"/>
                    <a:gd name="T9" fmla="*/ 2091 h 2250"/>
                    <a:gd name="T10" fmla="*/ 216 w 1704"/>
                    <a:gd name="T11" fmla="*/ 2084 h 2250"/>
                    <a:gd name="T12" fmla="*/ 104 w 1704"/>
                    <a:gd name="T13" fmla="*/ 2091 h 2250"/>
                    <a:gd name="T14" fmla="*/ 104 w 1704"/>
                    <a:gd name="T15" fmla="*/ 1972 h 2250"/>
                    <a:gd name="T16" fmla="*/ 216 w 1704"/>
                    <a:gd name="T17" fmla="*/ 1979 h 2250"/>
                    <a:gd name="T18" fmla="*/ 328 w 1704"/>
                    <a:gd name="T19" fmla="*/ 1972 h 2250"/>
                    <a:gd name="T20" fmla="*/ 328 w 1704"/>
                    <a:gd name="T21" fmla="*/ 2091 h 2250"/>
                    <a:gd name="T22" fmla="*/ 1352 w 1704"/>
                    <a:gd name="T23" fmla="*/ 1812 h 2250"/>
                    <a:gd name="T24" fmla="*/ 1266 w 1704"/>
                    <a:gd name="T25" fmla="*/ 2165 h 2250"/>
                    <a:gd name="T26" fmla="*/ 1619 w 1704"/>
                    <a:gd name="T27" fmla="*/ 2250 h 2250"/>
                    <a:gd name="T28" fmla="*/ 1704 w 1704"/>
                    <a:gd name="T29" fmla="*/ 1898 h 2250"/>
                    <a:gd name="T30" fmla="*/ 1595 w 1704"/>
                    <a:gd name="T31" fmla="*/ 2091 h 2250"/>
                    <a:gd name="T32" fmla="*/ 1483 w 1704"/>
                    <a:gd name="T33" fmla="*/ 2084 h 2250"/>
                    <a:gd name="T34" fmla="*/ 1376 w 1704"/>
                    <a:gd name="T35" fmla="*/ 2091 h 2250"/>
                    <a:gd name="T36" fmla="*/ 1376 w 1704"/>
                    <a:gd name="T37" fmla="*/ 1972 h 2250"/>
                    <a:gd name="T38" fmla="*/ 1488 w 1704"/>
                    <a:gd name="T39" fmla="*/ 1979 h 2250"/>
                    <a:gd name="T40" fmla="*/ 1600 w 1704"/>
                    <a:gd name="T41" fmla="*/ 1972 h 2250"/>
                    <a:gd name="T42" fmla="*/ 1595 w 1704"/>
                    <a:gd name="T43" fmla="*/ 2091 h 2250"/>
                    <a:gd name="T44" fmla="*/ 719 w 1704"/>
                    <a:gd name="T45" fmla="*/ 1812 h 2250"/>
                    <a:gd name="T46" fmla="*/ 633 w 1704"/>
                    <a:gd name="T47" fmla="*/ 2165 h 2250"/>
                    <a:gd name="T48" fmla="*/ 985 w 1704"/>
                    <a:gd name="T49" fmla="*/ 2250 h 2250"/>
                    <a:gd name="T50" fmla="*/ 1071 w 1704"/>
                    <a:gd name="T51" fmla="*/ 1898 h 2250"/>
                    <a:gd name="T52" fmla="*/ 869 w 1704"/>
                    <a:gd name="T53" fmla="*/ 2091 h 2250"/>
                    <a:gd name="T54" fmla="*/ 764 w 1704"/>
                    <a:gd name="T55" fmla="*/ 2091 h 2250"/>
                    <a:gd name="T56" fmla="*/ 766 w 1704"/>
                    <a:gd name="T57" fmla="*/ 1988 h 2250"/>
                    <a:gd name="T58" fmla="*/ 935 w 1704"/>
                    <a:gd name="T59" fmla="*/ 1919 h 2250"/>
                    <a:gd name="T60" fmla="*/ 869 w 1704"/>
                    <a:gd name="T61" fmla="*/ 2091 h 2250"/>
                    <a:gd name="T62" fmla="*/ 1435 w 1704"/>
                    <a:gd name="T63" fmla="*/ 1622 h 2250"/>
                    <a:gd name="T64" fmla="*/ 902 w 1704"/>
                    <a:gd name="T65" fmla="*/ 1731 h 2250"/>
                    <a:gd name="T66" fmla="*/ 804 w 1704"/>
                    <a:gd name="T67" fmla="*/ 1622 h 2250"/>
                    <a:gd name="T68" fmla="*/ 269 w 1704"/>
                    <a:gd name="T69" fmla="*/ 1731 h 2250"/>
                    <a:gd name="T70" fmla="*/ 171 w 1704"/>
                    <a:gd name="T71" fmla="*/ 1574 h 2250"/>
                    <a:gd name="T72" fmla="*/ 804 w 1704"/>
                    <a:gd name="T73" fmla="*/ 1524 h 2250"/>
                    <a:gd name="T74" fmla="*/ 902 w 1704"/>
                    <a:gd name="T75" fmla="*/ 1364 h 2250"/>
                    <a:gd name="T76" fmla="*/ 1485 w 1704"/>
                    <a:gd name="T77" fmla="*/ 1526 h 2250"/>
                    <a:gd name="T78" fmla="*/ 1535 w 1704"/>
                    <a:gd name="T79" fmla="*/ 1734 h 2250"/>
                    <a:gd name="T80" fmla="*/ 1435 w 1704"/>
                    <a:gd name="T81" fmla="*/ 1731 h 2250"/>
                    <a:gd name="T82" fmla="*/ 1047 w 1704"/>
                    <a:gd name="T83" fmla="*/ 755 h 2250"/>
                    <a:gd name="T84" fmla="*/ 1400 w 1704"/>
                    <a:gd name="T85" fmla="*/ 986 h 2250"/>
                    <a:gd name="T86" fmla="*/ 1443 w 1704"/>
                    <a:gd name="T87" fmla="*/ 1243 h 2250"/>
                    <a:gd name="T88" fmla="*/ 776 w 1704"/>
                    <a:gd name="T89" fmla="*/ 1243 h 2250"/>
                    <a:gd name="T90" fmla="*/ 261 w 1704"/>
                    <a:gd name="T91" fmla="*/ 1076 h 2250"/>
                    <a:gd name="T92" fmla="*/ 650 w 1704"/>
                    <a:gd name="T93" fmla="*/ 764 h 2250"/>
                    <a:gd name="T94" fmla="*/ 657 w 1704"/>
                    <a:gd name="T95" fmla="*/ 669 h 2250"/>
                    <a:gd name="T96" fmla="*/ 566 w 1704"/>
                    <a:gd name="T97" fmla="*/ 464 h 2250"/>
                    <a:gd name="T98" fmla="*/ 592 w 1704"/>
                    <a:gd name="T99" fmla="*/ 362 h 2250"/>
                    <a:gd name="T100" fmla="*/ 659 w 1704"/>
                    <a:gd name="T101" fmla="*/ 100 h 2250"/>
                    <a:gd name="T102" fmla="*/ 788 w 1704"/>
                    <a:gd name="T103" fmla="*/ 12 h 2250"/>
                    <a:gd name="T104" fmla="*/ 845 w 1704"/>
                    <a:gd name="T105" fmla="*/ 0 h 2250"/>
                    <a:gd name="T106" fmla="*/ 988 w 1704"/>
                    <a:gd name="T107" fmla="*/ 31 h 2250"/>
                    <a:gd name="T108" fmla="*/ 1131 w 1704"/>
                    <a:gd name="T109" fmla="*/ 374 h 2250"/>
                    <a:gd name="T110" fmla="*/ 1090 w 1704"/>
                    <a:gd name="T111" fmla="*/ 560 h 2250"/>
                    <a:gd name="T112" fmla="*/ 1047 w 1704"/>
                    <a:gd name="T113" fmla="*/ 655 h 2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704" h="2250">
                      <a:moveTo>
                        <a:pt x="352" y="1812"/>
                      </a:moveTo>
                      <a:cubicBezTo>
                        <a:pt x="85" y="1812"/>
                        <a:pt x="85" y="1812"/>
                        <a:pt x="85" y="1812"/>
                      </a:cubicBezTo>
                      <a:cubicBezTo>
                        <a:pt x="38" y="1812"/>
                        <a:pt x="0" y="1850"/>
                        <a:pt x="0" y="1898"/>
                      </a:cubicBezTo>
                      <a:cubicBezTo>
                        <a:pt x="0" y="2165"/>
                        <a:pt x="0" y="2165"/>
                        <a:pt x="0" y="2165"/>
                      </a:cubicBezTo>
                      <a:cubicBezTo>
                        <a:pt x="0" y="2212"/>
                        <a:pt x="38" y="2250"/>
                        <a:pt x="85" y="2250"/>
                      </a:cubicBezTo>
                      <a:cubicBezTo>
                        <a:pt x="352" y="2250"/>
                        <a:pt x="352" y="2250"/>
                        <a:pt x="352" y="2250"/>
                      </a:cubicBezTo>
                      <a:cubicBezTo>
                        <a:pt x="400" y="2250"/>
                        <a:pt x="438" y="2212"/>
                        <a:pt x="438" y="2165"/>
                      </a:cubicBezTo>
                      <a:cubicBezTo>
                        <a:pt x="438" y="1898"/>
                        <a:pt x="438" y="1898"/>
                        <a:pt x="438" y="1898"/>
                      </a:cubicBezTo>
                      <a:cubicBezTo>
                        <a:pt x="438" y="1850"/>
                        <a:pt x="400" y="1812"/>
                        <a:pt x="352" y="1812"/>
                      </a:cubicBezTo>
                      <a:close/>
                      <a:moveTo>
                        <a:pt x="328" y="2091"/>
                      </a:moveTo>
                      <a:cubicBezTo>
                        <a:pt x="276" y="2143"/>
                        <a:pt x="276" y="2143"/>
                        <a:pt x="276" y="2143"/>
                      </a:cubicBezTo>
                      <a:cubicBezTo>
                        <a:pt x="216" y="2084"/>
                        <a:pt x="216" y="2084"/>
                        <a:pt x="216" y="2084"/>
                      </a:cubicBezTo>
                      <a:cubicBezTo>
                        <a:pt x="157" y="2143"/>
                        <a:pt x="157" y="2143"/>
                        <a:pt x="157" y="2143"/>
                      </a:cubicBezTo>
                      <a:cubicBezTo>
                        <a:pt x="104" y="2091"/>
                        <a:pt x="104" y="2091"/>
                        <a:pt x="104" y="2091"/>
                      </a:cubicBezTo>
                      <a:cubicBezTo>
                        <a:pt x="164" y="2031"/>
                        <a:pt x="164" y="2031"/>
                        <a:pt x="164" y="2031"/>
                      </a:cubicBezTo>
                      <a:cubicBezTo>
                        <a:pt x="104" y="1972"/>
                        <a:pt x="104" y="1972"/>
                        <a:pt x="104" y="1972"/>
                      </a:cubicBezTo>
                      <a:cubicBezTo>
                        <a:pt x="157" y="1919"/>
                        <a:pt x="157" y="1919"/>
                        <a:pt x="157" y="1919"/>
                      </a:cubicBezTo>
                      <a:cubicBezTo>
                        <a:pt x="216" y="1979"/>
                        <a:pt x="216" y="1979"/>
                        <a:pt x="216" y="1979"/>
                      </a:cubicBezTo>
                      <a:cubicBezTo>
                        <a:pt x="276" y="1919"/>
                        <a:pt x="276" y="1919"/>
                        <a:pt x="276" y="1919"/>
                      </a:cubicBezTo>
                      <a:cubicBezTo>
                        <a:pt x="328" y="1972"/>
                        <a:pt x="328" y="1972"/>
                        <a:pt x="328" y="1972"/>
                      </a:cubicBezTo>
                      <a:cubicBezTo>
                        <a:pt x="271" y="2031"/>
                        <a:pt x="271" y="2031"/>
                        <a:pt x="271" y="2031"/>
                      </a:cubicBezTo>
                      <a:lnTo>
                        <a:pt x="328" y="2091"/>
                      </a:lnTo>
                      <a:close/>
                      <a:moveTo>
                        <a:pt x="1619" y="1812"/>
                      </a:moveTo>
                      <a:cubicBezTo>
                        <a:pt x="1352" y="1812"/>
                        <a:pt x="1352" y="1812"/>
                        <a:pt x="1352" y="1812"/>
                      </a:cubicBezTo>
                      <a:cubicBezTo>
                        <a:pt x="1304" y="1812"/>
                        <a:pt x="1266" y="1850"/>
                        <a:pt x="1266" y="1898"/>
                      </a:cubicBezTo>
                      <a:cubicBezTo>
                        <a:pt x="1266" y="2165"/>
                        <a:pt x="1266" y="2165"/>
                        <a:pt x="1266" y="2165"/>
                      </a:cubicBezTo>
                      <a:cubicBezTo>
                        <a:pt x="1266" y="2212"/>
                        <a:pt x="1304" y="2250"/>
                        <a:pt x="1352" y="2250"/>
                      </a:cubicBezTo>
                      <a:cubicBezTo>
                        <a:pt x="1619" y="2250"/>
                        <a:pt x="1619" y="2250"/>
                        <a:pt x="1619" y="2250"/>
                      </a:cubicBezTo>
                      <a:cubicBezTo>
                        <a:pt x="1666" y="2250"/>
                        <a:pt x="1704" y="2212"/>
                        <a:pt x="1704" y="2165"/>
                      </a:cubicBezTo>
                      <a:cubicBezTo>
                        <a:pt x="1704" y="1898"/>
                        <a:pt x="1704" y="1898"/>
                        <a:pt x="1704" y="1898"/>
                      </a:cubicBezTo>
                      <a:cubicBezTo>
                        <a:pt x="1704" y="1850"/>
                        <a:pt x="1666" y="1812"/>
                        <a:pt x="1619" y="1812"/>
                      </a:cubicBezTo>
                      <a:close/>
                      <a:moveTo>
                        <a:pt x="1595" y="2091"/>
                      </a:moveTo>
                      <a:cubicBezTo>
                        <a:pt x="1543" y="2143"/>
                        <a:pt x="1543" y="2143"/>
                        <a:pt x="1543" y="2143"/>
                      </a:cubicBezTo>
                      <a:cubicBezTo>
                        <a:pt x="1483" y="2084"/>
                        <a:pt x="1483" y="2084"/>
                        <a:pt x="1483" y="2084"/>
                      </a:cubicBezTo>
                      <a:cubicBezTo>
                        <a:pt x="1423" y="2143"/>
                        <a:pt x="1423" y="2143"/>
                        <a:pt x="1423" y="2143"/>
                      </a:cubicBezTo>
                      <a:cubicBezTo>
                        <a:pt x="1376" y="2091"/>
                        <a:pt x="1376" y="2091"/>
                        <a:pt x="1376" y="2091"/>
                      </a:cubicBezTo>
                      <a:cubicBezTo>
                        <a:pt x="1435" y="2031"/>
                        <a:pt x="1435" y="2031"/>
                        <a:pt x="1435" y="2031"/>
                      </a:cubicBezTo>
                      <a:cubicBezTo>
                        <a:pt x="1376" y="1972"/>
                        <a:pt x="1376" y="1972"/>
                        <a:pt x="1376" y="1972"/>
                      </a:cubicBezTo>
                      <a:cubicBezTo>
                        <a:pt x="1428" y="1919"/>
                        <a:pt x="1428" y="1919"/>
                        <a:pt x="1428" y="1919"/>
                      </a:cubicBezTo>
                      <a:cubicBezTo>
                        <a:pt x="1488" y="1979"/>
                        <a:pt x="1488" y="1979"/>
                        <a:pt x="1488" y="1979"/>
                      </a:cubicBezTo>
                      <a:cubicBezTo>
                        <a:pt x="1547" y="1919"/>
                        <a:pt x="1547" y="1919"/>
                        <a:pt x="1547" y="1919"/>
                      </a:cubicBezTo>
                      <a:cubicBezTo>
                        <a:pt x="1600" y="1972"/>
                        <a:pt x="1600" y="1972"/>
                        <a:pt x="1600" y="1972"/>
                      </a:cubicBezTo>
                      <a:cubicBezTo>
                        <a:pt x="1538" y="2031"/>
                        <a:pt x="1538" y="2031"/>
                        <a:pt x="1538" y="2031"/>
                      </a:cubicBezTo>
                      <a:lnTo>
                        <a:pt x="1595" y="2091"/>
                      </a:lnTo>
                      <a:close/>
                      <a:moveTo>
                        <a:pt x="985" y="1812"/>
                      </a:moveTo>
                      <a:cubicBezTo>
                        <a:pt x="719" y="1812"/>
                        <a:pt x="719" y="1812"/>
                        <a:pt x="719" y="1812"/>
                      </a:cubicBezTo>
                      <a:cubicBezTo>
                        <a:pt x="671" y="1812"/>
                        <a:pt x="633" y="1850"/>
                        <a:pt x="633" y="1898"/>
                      </a:cubicBezTo>
                      <a:cubicBezTo>
                        <a:pt x="633" y="2165"/>
                        <a:pt x="633" y="2165"/>
                        <a:pt x="633" y="2165"/>
                      </a:cubicBezTo>
                      <a:cubicBezTo>
                        <a:pt x="633" y="2212"/>
                        <a:pt x="671" y="2250"/>
                        <a:pt x="719" y="2250"/>
                      </a:cubicBezTo>
                      <a:cubicBezTo>
                        <a:pt x="985" y="2250"/>
                        <a:pt x="985" y="2250"/>
                        <a:pt x="985" y="2250"/>
                      </a:cubicBezTo>
                      <a:cubicBezTo>
                        <a:pt x="1033" y="2250"/>
                        <a:pt x="1071" y="2212"/>
                        <a:pt x="1071" y="2165"/>
                      </a:cubicBezTo>
                      <a:cubicBezTo>
                        <a:pt x="1071" y="1898"/>
                        <a:pt x="1071" y="1898"/>
                        <a:pt x="1071" y="1898"/>
                      </a:cubicBezTo>
                      <a:cubicBezTo>
                        <a:pt x="1071" y="1850"/>
                        <a:pt x="1033" y="1812"/>
                        <a:pt x="985" y="1812"/>
                      </a:cubicBezTo>
                      <a:close/>
                      <a:moveTo>
                        <a:pt x="869" y="2091"/>
                      </a:moveTo>
                      <a:cubicBezTo>
                        <a:pt x="816" y="2143"/>
                        <a:pt x="816" y="2143"/>
                        <a:pt x="816" y="2143"/>
                      </a:cubicBezTo>
                      <a:cubicBezTo>
                        <a:pt x="764" y="2091"/>
                        <a:pt x="764" y="2091"/>
                        <a:pt x="764" y="2091"/>
                      </a:cubicBezTo>
                      <a:cubicBezTo>
                        <a:pt x="714" y="2041"/>
                        <a:pt x="714" y="2041"/>
                        <a:pt x="714" y="2041"/>
                      </a:cubicBezTo>
                      <a:cubicBezTo>
                        <a:pt x="766" y="1988"/>
                        <a:pt x="766" y="1988"/>
                        <a:pt x="766" y="1988"/>
                      </a:cubicBezTo>
                      <a:cubicBezTo>
                        <a:pt x="816" y="2038"/>
                        <a:pt x="816" y="2038"/>
                        <a:pt x="816" y="2038"/>
                      </a:cubicBezTo>
                      <a:cubicBezTo>
                        <a:pt x="935" y="1919"/>
                        <a:pt x="935" y="1919"/>
                        <a:pt x="935" y="1919"/>
                      </a:cubicBezTo>
                      <a:cubicBezTo>
                        <a:pt x="988" y="1972"/>
                        <a:pt x="988" y="1972"/>
                        <a:pt x="988" y="1972"/>
                      </a:cubicBezTo>
                      <a:lnTo>
                        <a:pt x="869" y="2091"/>
                      </a:lnTo>
                      <a:close/>
                      <a:moveTo>
                        <a:pt x="1435" y="1731"/>
                      </a:moveTo>
                      <a:cubicBezTo>
                        <a:pt x="1435" y="1622"/>
                        <a:pt x="1435" y="1622"/>
                        <a:pt x="1435" y="1622"/>
                      </a:cubicBezTo>
                      <a:cubicBezTo>
                        <a:pt x="902" y="1622"/>
                        <a:pt x="902" y="1622"/>
                        <a:pt x="902" y="1622"/>
                      </a:cubicBezTo>
                      <a:cubicBezTo>
                        <a:pt x="902" y="1731"/>
                        <a:pt x="902" y="1731"/>
                        <a:pt x="902" y="1731"/>
                      </a:cubicBezTo>
                      <a:cubicBezTo>
                        <a:pt x="804" y="1731"/>
                        <a:pt x="804" y="1731"/>
                        <a:pt x="804" y="1731"/>
                      </a:cubicBezTo>
                      <a:cubicBezTo>
                        <a:pt x="804" y="1622"/>
                        <a:pt x="804" y="1622"/>
                        <a:pt x="804" y="1622"/>
                      </a:cubicBezTo>
                      <a:cubicBezTo>
                        <a:pt x="269" y="1622"/>
                        <a:pt x="269" y="1622"/>
                        <a:pt x="269" y="1622"/>
                      </a:cubicBezTo>
                      <a:cubicBezTo>
                        <a:pt x="269" y="1731"/>
                        <a:pt x="269" y="1731"/>
                        <a:pt x="269" y="1731"/>
                      </a:cubicBezTo>
                      <a:cubicBezTo>
                        <a:pt x="171" y="1731"/>
                        <a:pt x="171" y="1731"/>
                        <a:pt x="171" y="1731"/>
                      </a:cubicBezTo>
                      <a:cubicBezTo>
                        <a:pt x="171" y="1574"/>
                        <a:pt x="171" y="1574"/>
                        <a:pt x="171" y="1574"/>
                      </a:cubicBezTo>
                      <a:cubicBezTo>
                        <a:pt x="171" y="1548"/>
                        <a:pt x="192" y="1524"/>
                        <a:pt x="221" y="1524"/>
                      </a:cubicBezTo>
                      <a:cubicBezTo>
                        <a:pt x="804" y="1524"/>
                        <a:pt x="804" y="1524"/>
                        <a:pt x="804" y="1524"/>
                      </a:cubicBezTo>
                      <a:cubicBezTo>
                        <a:pt x="804" y="1364"/>
                        <a:pt x="804" y="1364"/>
                        <a:pt x="804" y="1364"/>
                      </a:cubicBezTo>
                      <a:cubicBezTo>
                        <a:pt x="902" y="1364"/>
                        <a:pt x="902" y="1364"/>
                        <a:pt x="902" y="1364"/>
                      </a:cubicBezTo>
                      <a:cubicBezTo>
                        <a:pt x="902" y="1526"/>
                        <a:pt x="902" y="1526"/>
                        <a:pt x="902" y="1526"/>
                      </a:cubicBezTo>
                      <a:cubicBezTo>
                        <a:pt x="1485" y="1526"/>
                        <a:pt x="1485" y="1526"/>
                        <a:pt x="1485" y="1526"/>
                      </a:cubicBezTo>
                      <a:cubicBezTo>
                        <a:pt x="1512" y="1526"/>
                        <a:pt x="1535" y="1548"/>
                        <a:pt x="1535" y="1576"/>
                      </a:cubicBezTo>
                      <a:cubicBezTo>
                        <a:pt x="1535" y="1734"/>
                        <a:pt x="1535" y="1734"/>
                        <a:pt x="1535" y="1734"/>
                      </a:cubicBezTo>
                      <a:cubicBezTo>
                        <a:pt x="1435" y="1734"/>
                        <a:pt x="1435" y="1734"/>
                        <a:pt x="1435" y="1734"/>
                      </a:cubicBezTo>
                      <a:lnTo>
                        <a:pt x="1435" y="1731"/>
                      </a:lnTo>
                      <a:close/>
                      <a:moveTo>
                        <a:pt x="1047" y="655"/>
                      </a:moveTo>
                      <a:cubicBezTo>
                        <a:pt x="1047" y="698"/>
                        <a:pt x="1047" y="741"/>
                        <a:pt x="1047" y="755"/>
                      </a:cubicBezTo>
                      <a:cubicBezTo>
                        <a:pt x="1047" y="760"/>
                        <a:pt x="1050" y="762"/>
                        <a:pt x="1054" y="764"/>
                      </a:cubicBezTo>
                      <a:cubicBezTo>
                        <a:pt x="1088" y="781"/>
                        <a:pt x="1250" y="862"/>
                        <a:pt x="1400" y="986"/>
                      </a:cubicBezTo>
                      <a:cubicBezTo>
                        <a:pt x="1426" y="1007"/>
                        <a:pt x="1443" y="1041"/>
                        <a:pt x="1443" y="1076"/>
                      </a:cubicBezTo>
                      <a:cubicBezTo>
                        <a:pt x="1443" y="1243"/>
                        <a:pt x="1443" y="1243"/>
                        <a:pt x="1443" y="1243"/>
                      </a:cubicBezTo>
                      <a:cubicBezTo>
                        <a:pt x="931" y="1243"/>
                        <a:pt x="931" y="1243"/>
                        <a:pt x="931" y="1243"/>
                      </a:cubicBezTo>
                      <a:cubicBezTo>
                        <a:pt x="776" y="1243"/>
                        <a:pt x="776" y="1243"/>
                        <a:pt x="776" y="1243"/>
                      </a:cubicBezTo>
                      <a:cubicBezTo>
                        <a:pt x="261" y="1243"/>
                        <a:pt x="261" y="1243"/>
                        <a:pt x="261" y="1243"/>
                      </a:cubicBezTo>
                      <a:cubicBezTo>
                        <a:pt x="261" y="1076"/>
                        <a:pt x="261" y="1076"/>
                        <a:pt x="261" y="1076"/>
                      </a:cubicBezTo>
                      <a:cubicBezTo>
                        <a:pt x="261" y="1041"/>
                        <a:pt x="276" y="1007"/>
                        <a:pt x="304" y="986"/>
                      </a:cubicBezTo>
                      <a:cubicBezTo>
                        <a:pt x="454" y="862"/>
                        <a:pt x="619" y="779"/>
                        <a:pt x="650" y="764"/>
                      </a:cubicBezTo>
                      <a:cubicBezTo>
                        <a:pt x="654" y="762"/>
                        <a:pt x="657" y="760"/>
                        <a:pt x="657" y="755"/>
                      </a:cubicBezTo>
                      <a:cubicBezTo>
                        <a:pt x="657" y="669"/>
                        <a:pt x="657" y="669"/>
                        <a:pt x="657" y="669"/>
                      </a:cubicBezTo>
                      <a:cubicBezTo>
                        <a:pt x="635" y="631"/>
                        <a:pt x="623" y="588"/>
                        <a:pt x="616" y="550"/>
                      </a:cubicBezTo>
                      <a:cubicBezTo>
                        <a:pt x="602" y="550"/>
                        <a:pt x="585" y="531"/>
                        <a:pt x="566" y="464"/>
                      </a:cubicBezTo>
                      <a:cubicBezTo>
                        <a:pt x="542" y="379"/>
                        <a:pt x="564" y="362"/>
                        <a:pt x="588" y="362"/>
                      </a:cubicBezTo>
                      <a:cubicBezTo>
                        <a:pt x="590" y="362"/>
                        <a:pt x="590" y="362"/>
                        <a:pt x="592" y="362"/>
                      </a:cubicBezTo>
                      <a:cubicBezTo>
                        <a:pt x="576" y="314"/>
                        <a:pt x="576" y="267"/>
                        <a:pt x="588" y="224"/>
                      </a:cubicBezTo>
                      <a:cubicBezTo>
                        <a:pt x="600" y="174"/>
                        <a:pt x="628" y="131"/>
                        <a:pt x="659" y="100"/>
                      </a:cubicBezTo>
                      <a:cubicBezTo>
                        <a:pt x="678" y="79"/>
                        <a:pt x="702" y="62"/>
                        <a:pt x="723" y="45"/>
                      </a:cubicBezTo>
                      <a:cubicBezTo>
                        <a:pt x="742" y="31"/>
                        <a:pt x="764" y="22"/>
                        <a:pt x="788" y="12"/>
                      </a:cubicBezTo>
                      <a:cubicBezTo>
                        <a:pt x="788" y="12"/>
                        <a:pt x="788" y="12"/>
                        <a:pt x="788" y="12"/>
                      </a:cubicBezTo>
                      <a:cubicBezTo>
                        <a:pt x="807" y="5"/>
                        <a:pt x="826" y="2"/>
                        <a:pt x="845" y="0"/>
                      </a:cubicBezTo>
                      <a:cubicBezTo>
                        <a:pt x="854" y="0"/>
                        <a:pt x="862" y="0"/>
                        <a:pt x="869" y="0"/>
                      </a:cubicBezTo>
                      <a:cubicBezTo>
                        <a:pt x="919" y="0"/>
                        <a:pt x="959" y="14"/>
                        <a:pt x="988" y="31"/>
                      </a:cubicBezTo>
                      <a:cubicBezTo>
                        <a:pt x="1038" y="60"/>
                        <a:pt x="1059" y="95"/>
                        <a:pt x="1059" y="95"/>
                      </a:cubicBezTo>
                      <a:cubicBezTo>
                        <a:pt x="1059" y="95"/>
                        <a:pt x="1188" y="105"/>
                        <a:pt x="1131" y="374"/>
                      </a:cubicBezTo>
                      <a:cubicBezTo>
                        <a:pt x="1147" y="381"/>
                        <a:pt x="1159" y="402"/>
                        <a:pt x="1140" y="474"/>
                      </a:cubicBezTo>
                      <a:cubicBezTo>
                        <a:pt x="1121" y="543"/>
                        <a:pt x="1102" y="560"/>
                        <a:pt x="1090" y="560"/>
                      </a:cubicBezTo>
                      <a:cubicBezTo>
                        <a:pt x="1085" y="560"/>
                        <a:pt x="1083" y="557"/>
                        <a:pt x="1081" y="557"/>
                      </a:cubicBezTo>
                      <a:cubicBezTo>
                        <a:pt x="1071" y="593"/>
                        <a:pt x="1064" y="624"/>
                        <a:pt x="1047" y="655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1518C5C-BEAA-4194-8A53-426DF36E9A38}"/>
                  </a:ext>
                </a:extLst>
              </p:cNvPr>
              <p:cNvGrpSpPr/>
              <p:nvPr/>
            </p:nvGrpSpPr>
            <p:grpSpPr>
              <a:xfrm>
                <a:off x="8903267" y="1679391"/>
                <a:ext cx="1996502" cy="1996562"/>
                <a:chOff x="680162" y="1772816"/>
                <a:chExt cx="1726162" cy="1726214"/>
              </a:xfrm>
            </p:grpSpPr>
            <p:sp>
              <p:nvSpPr>
                <p:cNvPr id="19" name="Donut 6">
                  <a:extLst>
                    <a:ext uri="{FF2B5EF4-FFF2-40B4-BE49-F238E27FC236}">
                      <a16:creationId xmlns:a16="http://schemas.microsoft.com/office/drawing/2014/main" id="{D18F7ADE-9B33-43B0-B149-2F69C4C5604E}"/>
                    </a:ext>
                  </a:extLst>
                </p:cNvPr>
                <p:cNvSpPr/>
                <p:nvPr/>
              </p:nvSpPr>
              <p:spPr>
                <a:xfrm>
                  <a:off x="680162" y="1772816"/>
                  <a:ext cx="1726162" cy="1726214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40000F6-4785-483E-A568-072EE7BC988C}"/>
                    </a:ext>
                  </a:extLst>
                </p:cNvPr>
                <p:cNvSpPr/>
                <p:nvPr/>
              </p:nvSpPr>
              <p:spPr>
                <a:xfrm>
                  <a:off x="793553" y="1886233"/>
                  <a:ext cx="1499381" cy="149938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 8">
                  <a:extLst>
                    <a:ext uri="{FF2B5EF4-FFF2-40B4-BE49-F238E27FC236}">
                      <a16:creationId xmlns:a16="http://schemas.microsoft.com/office/drawing/2014/main" id="{904F1460-7E6C-472E-A81E-2B11972937B4}"/>
                    </a:ext>
                  </a:extLst>
                </p:cNvPr>
                <p:cNvSpPr/>
                <p:nvPr/>
              </p:nvSpPr>
              <p:spPr>
                <a:xfrm>
                  <a:off x="847775" y="1950460"/>
                  <a:ext cx="1211537" cy="1212372"/>
                </a:xfrm>
                <a:custGeom>
                  <a:avLst/>
                  <a:gdLst>
                    <a:gd name="connsiteX0" fmla="*/ 2292532 w 3937054"/>
                    <a:gd name="connsiteY0" fmla="*/ 0 h 3939767"/>
                    <a:gd name="connsiteX1" fmla="*/ 3913597 w 3937054"/>
                    <a:gd name="connsiteY1" fmla="*/ 671467 h 3939767"/>
                    <a:gd name="connsiteX2" fmla="*/ 3937054 w 3937054"/>
                    <a:gd name="connsiteY2" fmla="*/ 697277 h 3939767"/>
                    <a:gd name="connsiteX3" fmla="*/ 3803046 w 3937054"/>
                    <a:gd name="connsiteY3" fmla="*/ 575482 h 3939767"/>
                    <a:gd name="connsiteX4" fmla="*/ 2344783 w 3937054"/>
                    <a:gd name="connsiteY4" fmla="*/ 51979 h 3939767"/>
                    <a:gd name="connsiteX5" fmla="*/ 52251 w 3937054"/>
                    <a:gd name="connsiteY5" fmla="*/ 2344511 h 3939767"/>
                    <a:gd name="connsiteX6" fmla="*/ 575754 w 3937054"/>
                    <a:gd name="connsiteY6" fmla="*/ 3802774 h 3939767"/>
                    <a:gd name="connsiteX7" fmla="*/ 700261 w 3937054"/>
                    <a:gd name="connsiteY7" fmla="*/ 3939767 h 3939767"/>
                    <a:gd name="connsiteX8" fmla="*/ 671467 w 3937054"/>
                    <a:gd name="connsiteY8" fmla="*/ 3913597 h 3939767"/>
                    <a:gd name="connsiteX9" fmla="*/ 0 w 3937054"/>
                    <a:gd name="connsiteY9" fmla="*/ 2292532 h 3939767"/>
                    <a:gd name="connsiteX10" fmla="*/ 2292532 w 3937054"/>
                    <a:gd name="connsiteY10" fmla="*/ 0 h 3939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37054" h="3939767">
                      <a:moveTo>
                        <a:pt x="2292532" y="0"/>
                      </a:moveTo>
                      <a:cubicBezTo>
                        <a:pt x="2925597" y="0"/>
                        <a:pt x="3498730" y="256601"/>
                        <a:pt x="3913597" y="671467"/>
                      </a:cubicBezTo>
                      <a:lnTo>
                        <a:pt x="3937054" y="697277"/>
                      </a:lnTo>
                      <a:lnTo>
                        <a:pt x="3803046" y="575482"/>
                      </a:lnTo>
                      <a:cubicBezTo>
                        <a:pt x="3406762" y="248439"/>
                        <a:pt x="2898715" y="51979"/>
                        <a:pt x="2344783" y="51979"/>
                      </a:cubicBezTo>
                      <a:cubicBezTo>
                        <a:pt x="1078653" y="51979"/>
                        <a:pt x="52251" y="1078381"/>
                        <a:pt x="52251" y="2344511"/>
                      </a:cubicBezTo>
                      <a:cubicBezTo>
                        <a:pt x="52251" y="2898443"/>
                        <a:pt x="248711" y="3406490"/>
                        <a:pt x="575754" y="3802774"/>
                      </a:cubicBezTo>
                      <a:lnTo>
                        <a:pt x="700261" y="3939767"/>
                      </a:lnTo>
                      <a:lnTo>
                        <a:pt x="671467" y="3913597"/>
                      </a:lnTo>
                      <a:cubicBezTo>
                        <a:pt x="256601" y="3498730"/>
                        <a:pt x="0" y="2925597"/>
                        <a:pt x="0" y="2292532"/>
                      </a:cubicBezTo>
                      <a:cubicBezTo>
                        <a:pt x="0" y="1026402"/>
                        <a:pt x="1026402" y="0"/>
                        <a:pt x="2292532" y="0"/>
                      </a:cubicBezTo>
                      <a:close/>
                    </a:path>
                  </a:pathLst>
                </a:custGeom>
                <a:gradFill>
                  <a:gsLst>
                    <a:gs pos="12000">
                      <a:schemeClr val="bg1"/>
                    </a:gs>
                    <a:gs pos="42000">
                      <a:schemeClr val="bg1">
                        <a:alpha val="0"/>
                      </a:schemeClr>
                    </a:gs>
                  </a:gsLst>
                  <a:lin ang="1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483494-14DD-445C-A6E8-1542F497FA20}"/>
              </a:ext>
            </a:extLst>
          </p:cNvPr>
          <p:cNvGrpSpPr/>
          <p:nvPr/>
        </p:nvGrpSpPr>
        <p:grpSpPr>
          <a:xfrm>
            <a:off x="618907" y="4339261"/>
            <a:ext cx="10954186" cy="2190221"/>
            <a:chOff x="515596" y="4337126"/>
            <a:chExt cx="11083522" cy="217664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F074D6E-1A52-4F8F-AB54-F5AD37FC87A4}"/>
                </a:ext>
              </a:extLst>
            </p:cNvPr>
            <p:cNvGrpSpPr/>
            <p:nvPr/>
          </p:nvGrpSpPr>
          <p:grpSpPr>
            <a:xfrm>
              <a:off x="515596" y="4343128"/>
              <a:ext cx="3100805" cy="1439874"/>
              <a:chOff x="596278" y="4291788"/>
              <a:chExt cx="3100805" cy="1439873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6CC6875-F2BA-468E-889B-2342F170DE6B}"/>
                  </a:ext>
                </a:extLst>
              </p:cNvPr>
              <p:cNvSpPr/>
              <p:nvPr/>
            </p:nvSpPr>
            <p:spPr>
              <a:xfrm>
                <a:off x="596278" y="4661120"/>
                <a:ext cx="3100805" cy="107054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hu-HU" sz="16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Több hónapot – ha nem éveket – is jelenthet egy szoftver-megoldás alapoktól való felépítése.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23D1B84-7C07-4A78-ABF9-A1679E26CB9E}"/>
                  </a:ext>
                </a:extLst>
              </p:cNvPr>
              <p:cNvSpPr/>
              <p:nvPr/>
            </p:nvSpPr>
            <p:spPr>
              <a:xfrm>
                <a:off x="904897" y="4291788"/>
                <a:ext cx="2731396" cy="36933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/>
                <a:r>
                  <a:rPr lang="hu-HU" b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Hosszadalmas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258C569-F7D3-4A08-BD5B-883E5E77169A}"/>
                </a:ext>
              </a:extLst>
            </p:cNvPr>
            <p:cNvGrpSpPr/>
            <p:nvPr/>
          </p:nvGrpSpPr>
          <p:grpSpPr>
            <a:xfrm>
              <a:off x="4211672" y="4343128"/>
              <a:ext cx="3686659" cy="2170642"/>
              <a:chOff x="4077202" y="4263448"/>
              <a:chExt cx="3686659" cy="217064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3628547-6FDD-4474-A2F1-E7137727A865}"/>
                  </a:ext>
                </a:extLst>
              </p:cNvPr>
              <p:cNvSpPr/>
              <p:nvPr/>
            </p:nvSpPr>
            <p:spPr>
              <a:xfrm>
                <a:off x="4077202" y="4629465"/>
                <a:ext cx="3686659" cy="180462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hu-HU" sz="16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tervezés, design kidolgozása, fejlesztés, tesztelés és a szoftver telepítése egészen a bevezetésig mind érzékeny pontok/lépések és kevés lehetőséget adnak hibák elkövetésére.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1D66F99-B504-4A41-8F8C-F49E15301FEA}"/>
                  </a:ext>
                </a:extLst>
              </p:cNvPr>
              <p:cNvSpPr/>
              <p:nvPr/>
            </p:nvSpPr>
            <p:spPr>
              <a:xfrm>
                <a:off x="4578420" y="4263448"/>
                <a:ext cx="2731396" cy="36933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/>
                <a:r>
                  <a:rPr lang="hu-HU" b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Hibaérzékeny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3419A25-17D7-4A5C-B306-A9E2C0C12024}"/>
                </a:ext>
              </a:extLst>
            </p:cNvPr>
            <p:cNvGrpSpPr/>
            <p:nvPr/>
          </p:nvGrpSpPr>
          <p:grpSpPr>
            <a:xfrm>
              <a:off x="8246554" y="4337126"/>
              <a:ext cx="3352564" cy="1511733"/>
              <a:chOff x="8065897" y="4224792"/>
              <a:chExt cx="3352564" cy="1511733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8BA7D04-A316-4F53-B75D-507EE3F827D6}"/>
                  </a:ext>
                </a:extLst>
              </p:cNvPr>
              <p:cNvSpPr/>
              <p:nvPr/>
            </p:nvSpPr>
            <p:spPr>
              <a:xfrm>
                <a:off x="8065897" y="4665985"/>
                <a:ext cx="3352564" cy="1070540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hu-HU" sz="16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tervezésben és kivitelezésben fellépő hibák és azok következményei nagyon költségesek.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65D70F9-F9BB-48D8-BC6A-59B0C461D95C}"/>
                  </a:ext>
                </a:extLst>
              </p:cNvPr>
              <p:cNvSpPr/>
              <p:nvPr/>
            </p:nvSpPr>
            <p:spPr>
              <a:xfrm>
                <a:off x="8417935" y="4224792"/>
                <a:ext cx="2731396" cy="36933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spAutoFit/>
              </a:bodyPr>
              <a:lstStyle/>
              <a:p>
                <a:pPr algn="ctr"/>
                <a:r>
                  <a:rPr lang="hu-HU" b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Költséges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A4486E6-0B0B-483C-8D0D-4C0D9C3177FA}"/>
              </a:ext>
            </a:extLst>
          </p:cNvPr>
          <p:cNvGrpSpPr/>
          <p:nvPr/>
        </p:nvGrpSpPr>
        <p:grpSpPr>
          <a:xfrm>
            <a:off x="9542206" y="2096819"/>
            <a:ext cx="906860" cy="1132024"/>
            <a:chOff x="3502184" y="3565095"/>
            <a:chExt cx="630844" cy="771312"/>
          </a:xfrm>
          <a:solidFill>
            <a:schemeClr val="accent2"/>
          </a:solidFill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6E51656-EEE8-49D4-ADFE-17B772DD3440}"/>
                </a:ext>
              </a:extLst>
            </p:cNvPr>
            <p:cNvGrpSpPr/>
            <p:nvPr/>
          </p:nvGrpSpPr>
          <p:grpSpPr>
            <a:xfrm>
              <a:off x="3502184" y="3565095"/>
              <a:ext cx="630844" cy="771312"/>
              <a:chOff x="2697055" y="1172747"/>
              <a:chExt cx="2686711" cy="3284954"/>
            </a:xfrm>
            <a:grpFill/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703451A0-66C7-471B-AD92-23A00E41522F}"/>
                  </a:ext>
                </a:extLst>
              </p:cNvPr>
              <p:cNvGrpSpPr/>
              <p:nvPr/>
            </p:nvGrpSpPr>
            <p:grpSpPr>
              <a:xfrm>
                <a:off x="3113624" y="1172747"/>
                <a:ext cx="1414223" cy="2596513"/>
                <a:chOff x="3113623" y="1172747"/>
                <a:chExt cx="1414222" cy="2596513"/>
              </a:xfrm>
              <a:grpFill/>
            </p:grpSpPr>
            <p:sp>
              <p:nvSpPr>
                <p:cNvPr id="86" name="Freeform 166">
                  <a:extLst>
                    <a:ext uri="{FF2B5EF4-FFF2-40B4-BE49-F238E27FC236}">
                      <a16:creationId xmlns:a16="http://schemas.microsoft.com/office/drawing/2014/main" id="{8AE7BEE2-BECF-4531-899E-63A2DBC93F5A}"/>
                    </a:ext>
                  </a:extLst>
                </p:cNvPr>
                <p:cNvSpPr/>
                <p:nvPr/>
              </p:nvSpPr>
              <p:spPr>
                <a:xfrm>
                  <a:off x="3113623" y="1172747"/>
                  <a:ext cx="1414222" cy="751077"/>
                </a:xfrm>
                <a:custGeom>
                  <a:avLst/>
                  <a:gdLst>
                    <a:gd name="connsiteX0" fmla="*/ 692895 w 1385789"/>
                    <a:gd name="connsiteY0" fmla="*/ 85270 h 735974"/>
                    <a:gd name="connsiteX1" fmla="*/ 534534 w 1385789"/>
                    <a:gd name="connsiteY1" fmla="*/ 243629 h 735974"/>
                    <a:gd name="connsiteX2" fmla="*/ 692895 w 1385789"/>
                    <a:gd name="connsiteY2" fmla="*/ 401988 h 735974"/>
                    <a:gd name="connsiteX3" fmla="*/ 851256 w 1385789"/>
                    <a:gd name="connsiteY3" fmla="*/ 243629 h 735974"/>
                    <a:gd name="connsiteX4" fmla="*/ 692895 w 1385789"/>
                    <a:gd name="connsiteY4" fmla="*/ 85270 h 735974"/>
                    <a:gd name="connsiteX5" fmla="*/ 692894 w 1385789"/>
                    <a:gd name="connsiteY5" fmla="*/ 0 h 735974"/>
                    <a:gd name="connsiteX6" fmla="*/ 1142643 w 1385789"/>
                    <a:gd name="connsiteY6" fmla="*/ 269024 h 735974"/>
                    <a:gd name="connsiteX7" fmla="*/ 1150581 w 1385789"/>
                    <a:gd name="connsiteY7" fmla="*/ 292100 h 735974"/>
                    <a:gd name="connsiteX8" fmla="*/ 1311809 w 1385789"/>
                    <a:gd name="connsiteY8" fmla="*/ 292100 h 735974"/>
                    <a:gd name="connsiteX9" fmla="*/ 1385789 w 1385789"/>
                    <a:gd name="connsiteY9" fmla="*/ 366080 h 735974"/>
                    <a:gd name="connsiteX10" fmla="*/ 1385789 w 1385789"/>
                    <a:gd name="connsiteY10" fmla="*/ 661994 h 735974"/>
                    <a:gd name="connsiteX11" fmla="*/ 1311809 w 1385789"/>
                    <a:gd name="connsiteY11" fmla="*/ 735974 h 735974"/>
                    <a:gd name="connsiteX12" fmla="*/ 73980 w 1385789"/>
                    <a:gd name="connsiteY12" fmla="*/ 735974 h 735974"/>
                    <a:gd name="connsiteX13" fmla="*/ 0 w 1385789"/>
                    <a:gd name="connsiteY13" fmla="*/ 661994 h 735974"/>
                    <a:gd name="connsiteX14" fmla="*/ 0 w 1385789"/>
                    <a:gd name="connsiteY14" fmla="*/ 366080 h 735974"/>
                    <a:gd name="connsiteX15" fmla="*/ 73980 w 1385789"/>
                    <a:gd name="connsiteY15" fmla="*/ 292100 h 735974"/>
                    <a:gd name="connsiteX16" fmla="*/ 235207 w 1385789"/>
                    <a:gd name="connsiteY16" fmla="*/ 292100 h 735974"/>
                    <a:gd name="connsiteX17" fmla="*/ 243145 w 1385789"/>
                    <a:gd name="connsiteY17" fmla="*/ 269024 h 735974"/>
                    <a:gd name="connsiteX18" fmla="*/ 692894 w 1385789"/>
                    <a:gd name="connsiteY18" fmla="*/ 0 h 735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85789" h="735974">
                      <a:moveTo>
                        <a:pt x="692895" y="85270"/>
                      </a:moveTo>
                      <a:cubicBezTo>
                        <a:pt x="605435" y="85270"/>
                        <a:pt x="534534" y="156170"/>
                        <a:pt x="534534" y="243629"/>
                      </a:cubicBezTo>
                      <a:cubicBezTo>
                        <a:pt x="534534" y="331088"/>
                        <a:pt x="605435" y="401988"/>
                        <a:pt x="692895" y="401988"/>
                      </a:cubicBezTo>
                      <a:cubicBezTo>
                        <a:pt x="780355" y="401988"/>
                        <a:pt x="851256" y="331088"/>
                        <a:pt x="851256" y="243629"/>
                      </a:cubicBezTo>
                      <a:cubicBezTo>
                        <a:pt x="851256" y="156170"/>
                        <a:pt x="780355" y="85270"/>
                        <a:pt x="692895" y="85270"/>
                      </a:cubicBezTo>
                      <a:close/>
                      <a:moveTo>
                        <a:pt x="692894" y="0"/>
                      </a:moveTo>
                      <a:cubicBezTo>
                        <a:pt x="895075" y="0"/>
                        <a:pt x="1068545" y="110930"/>
                        <a:pt x="1142643" y="269024"/>
                      </a:cubicBezTo>
                      <a:lnTo>
                        <a:pt x="1150581" y="292100"/>
                      </a:lnTo>
                      <a:lnTo>
                        <a:pt x="1311809" y="292100"/>
                      </a:lnTo>
                      <a:cubicBezTo>
                        <a:pt x="1352667" y="292100"/>
                        <a:pt x="1385789" y="325222"/>
                        <a:pt x="1385789" y="366080"/>
                      </a:cubicBezTo>
                      <a:lnTo>
                        <a:pt x="1385789" y="661994"/>
                      </a:lnTo>
                      <a:cubicBezTo>
                        <a:pt x="1385789" y="702852"/>
                        <a:pt x="1352667" y="735974"/>
                        <a:pt x="1311809" y="735974"/>
                      </a:cubicBezTo>
                      <a:lnTo>
                        <a:pt x="73980" y="735974"/>
                      </a:lnTo>
                      <a:cubicBezTo>
                        <a:pt x="33122" y="735974"/>
                        <a:pt x="0" y="702852"/>
                        <a:pt x="0" y="661994"/>
                      </a:cubicBezTo>
                      <a:lnTo>
                        <a:pt x="0" y="366080"/>
                      </a:lnTo>
                      <a:cubicBezTo>
                        <a:pt x="0" y="325222"/>
                        <a:pt x="33122" y="292100"/>
                        <a:pt x="73980" y="292100"/>
                      </a:cubicBezTo>
                      <a:lnTo>
                        <a:pt x="235207" y="292100"/>
                      </a:lnTo>
                      <a:lnTo>
                        <a:pt x="243145" y="269024"/>
                      </a:lnTo>
                      <a:cubicBezTo>
                        <a:pt x="317244" y="110930"/>
                        <a:pt x="490714" y="0"/>
                        <a:pt x="6928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  <p:sp>
              <p:nvSpPr>
                <p:cNvPr id="87" name="Rounded Rectangle 167">
                  <a:extLst>
                    <a:ext uri="{FF2B5EF4-FFF2-40B4-BE49-F238E27FC236}">
                      <a16:creationId xmlns:a16="http://schemas.microsoft.com/office/drawing/2014/main" id="{9B5ADCBA-EB3C-44DD-8A56-316308F19556}"/>
                    </a:ext>
                  </a:extLst>
                </p:cNvPr>
                <p:cNvSpPr/>
                <p:nvPr/>
              </p:nvSpPr>
              <p:spPr>
                <a:xfrm>
                  <a:off x="3273952" y="2466495"/>
                  <a:ext cx="1093549" cy="65839"/>
                </a:xfrm>
                <a:prstGeom prst="roundRect">
                  <a:avLst>
                    <a:gd name="adj" fmla="val 4829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 b="1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  <p:sp>
              <p:nvSpPr>
                <p:cNvPr id="88" name="Freeform 168">
                  <a:extLst>
                    <a:ext uri="{FF2B5EF4-FFF2-40B4-BE49-F238E27FC236}">
                      <a16:creationId xmlns:a16="http://schemas.microsoft.com/office/drawing/2014/main" id="{21C20646-5B03-40F1-847E-D27133E0B56E}"/>
                    </a:ext>
                  </a:extLst>
                </p:cNvPr>
                <p:cNvSpPr/>
                <p:nvPr/>
              </p:nvSpPr>
              <p:spPr>
                <a:xfrm>
                  <a:off x="3273952" y="2775726"/>
                  <a:ext cx="695950" cy="65839"/>
                </a:xfrm>
                <a:custGeom>
                  <a:avLst/>
                  <a:gdLst>
                    <a:gd name="connsiteX0" fmla="*/ 3179 w 695950"/>
                    <a:gd name="connsiteY0" fmla="*/ 0 h 65839"/>
                    <a:gd name="connsiteX1" fmla="*/ 695950 w 695950"/>
                    <a:gd name="connsiteY1" fmla="*/ 0 h 65839"/>
                    <a:gd name="connsiteX2" fmla="*/ 660213 w 695950"/>
                    <a:gd name="connsiteY2" fmla="*/ 65839 h 65839"/>
                    <a:gd name="connsiteX3" fmla="*/ 3179 w 695950"/>
                    <a:gd name="connsiteY3" fmla="*/ 65839 h 65839"/>
                    <a:gd name="connsiteX4" fmla="*/ 0 w 695950"/>
                    <a:gd name="connsiteY4" fmla="*/ 62660 h 65839"/>
                    <a:gd name="connsiteX5" fmla="*/ 0 w 695950"/>
                    <a:gd name="connsiteY5" fmla="*/ 3179 h 65839"/>
                    <a:gd name="connsiteX6" fmla="*/ 3179 w 695950"/>
                    <a:gd name="connsiteY6" fmla="*/ 0 h 6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5950" h="65839">
                      <a:moveTo>
                        <a:pt x="3179" y="0"/>
                      </a:moveTo>
                      <a:lnTo>
                        <a:pt x="695950" y="0"/>
                      </a:lnTo>
                      <a:lnTo>
                        <a:pt x="660213" y="65839"/>
                      </a:lnTo>
                      <a:lnTo>
                        <a:pt x="3179" y="65839"/>
                      </a:lnTo>
                      <a:cubicBezTo>
                        <a:pt x="1423" y="65839"/>
                        <a:pt x="0" y="64416"/>
                        <a:pt x="0" y="62660"/>
                      </a:cubicBezTo>
                      <a:lnTo>
                        <a:pt x="0" y="3179"/>
                      </a:lnTo>
                      <a:cubicBezTo>
                        <a:pt x="0" y="1423"/>
                        <a:pt x="1423" y="0"/>
                        <a:pt x="3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 b="1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  <p:sp>
              <p:nvSpPr>
                <p:cNvPr id="89" name="Rounded Rectangle 169">
                  <a:extLst>
                    <a:ext uri="{FF2B5EF4-FFF2-40B4-BE49-F238E27FC236}">
                      <a16:creationId xmlns:a16="http://schemas.microsoft.com/office/drawing/2014/main" id="{84DB2069-4AE4-4527-AE3E-D9AE993471C4}"/>
                    </a:ext>
                  </a:extLst>
                </p:cNvPr>
                <p:cNvSpPr/>
                <p:nvPr/>
              </p:nvSpPr>
              <p:spPr>
                <a:xfrm>
                  <a:off x="3273952" y="3084958"/>
                  <a:ext cx="464611" cy="65839"/>
                </a:xfrm>
                <a:prstGeom prst="roundRect">
                  <a:avLst>
                    <a:gd name="adj" fmla="val 4829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 b="1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  <p:sp>
              <p:nvSpPr>
                <p:cNvPr id="90" name="Rounded Rectangle 170">
                  <a:extLst>
                    <a:ext uri="{FF2B5EF4-FFF2-40B4-BE49-F238E27FC236}">
                      <a16:creationId xmlns:a16="http://schemas.microsoft.com/office/drawing/2014/main" id="{05F73B7C-18E5-433A-A077-6FAF778F2B86}"/>
                    </a:ext>
                  </a:extLst>
                </p:cNvPr>
                <p:cNvSpPr/>
                <p:nvPr/>
              </p:nvSpPr>
              <p:spPr>
                <a:xfrm>
                  <a:off x="3273953" y="3394189"/>
                  <a:ext cx="414604" cy="65839"/>
                </a:xfrm>
                <a:prstGeom prst="roundRect">
                  <a:avLst>
                    <a:gd name="adj" fmla="val 4829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 b="1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  <p:sp>
              <p:nvSpPr>
                <p:cNvPr id="91" name="Rounded Rectangle 171">
                  <a:extLst>
                    <a:ext uri="{FF2B5EF4-FFF2-40B4-BE49-F238E27FC236}">
                      <a16:creationId xmlns:a16="http://schemas.microsoft.com/office/drawing/2014/main" id="{8885E04D-FDDE-445B-B5D4-2CE081B87A36}"/>
                    </a:ext>
                  </a:extLst>
                </p:cNvPr>
                <p:cNvSpPr/>
                <p:nvPr/>
              </p:nvSpPr>
              <p:spPr>
                <a:xfrm>
                  <a:off x="3273952" y="3703421"/>
                  <a:ext cx="549203" cy="65839"/>
                </a:xfrm>
                <a:prstGeom prst="roundRect">
                  <a:avLst>
                    <a:gd name="adj" fmla="val 4829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 sz="2000" b="1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</p:grpSp>
          <p:sp>
            <p:nvSpPr>
              <p:cNvPr id="84" name="Freeform 164">
                <a:extLst>
                  <a:ext uri="{FF2B5EF4-FFF2-40B4-BE49-F238E27FC236}">
                    <a16:creationId xmlns:a16="http://schemas.microsoft.com/office/drawing/2014/main" id="{A46CB215-D5A4-470B-8403-52FF6DA41152}"/>
                  </a:ext>
                </a:extLst>
              </p:cNvPr>
              <p:cNvSpPr/>
              <p:nvPr/>
            </p:nvSpPr>
            <p:spPr>
              <a:xfrm>
                <a:off x="2697055" y="1809751"/>
                <a:ext cx="2246423" cy="2647950"/>
              </a:xfrm>
              <a:custGeom>
                <a:avLst/>
                <a:gdLst>
                  <a:gd name="connsiteX0" fmla="*/ 1981310 w 2246422"/>
                  <a:gd name="connsiteY0" fmla="*/ 0 h 2647950"/>
                  <a:gd name="connsiteX1" fmla="*/ 2081557 w 2246422"/>
                  <a:gd name="connsiteY1" fmla="*/ 0 h 2647950"/>
                  <a:gd name="connsiteX2" fmla="*/ 2246422 w 2246422"/>
                  <a:gd name="connsiteY2" fmla="*/ 164865 h 2647950"/>
                  <a:gd name="connsiteX3" fmla="*/ 2246422 w 2246422"/>
                  <a:gd name="connsiteY3" fmla="*/ 1199619 h 2647950"/>
                  <a:gd name="connsiteX4" fmla="*/ 2246084 w 2246422"/>
                  <a:gd name="connsiteY4" fmla="*/ 1196265 h 2647950"/>
                  <a:gd name="connsiteX5" fmla="*/ 1989957 w 2246422"/>
                  <a:gd name="connsiteY5" fmla="*/ 940137 h 2647950"/>
                  <a:gd name="connsiteX6" fmla="*/ 1981310 w 2246422"/>
                  <a:gd name="connsiteY6" fmla="*/ 939266 h 2647950"/>
                  <a:gd name="connsiteX7" fmla="*/ 164865 w 2246422"/>
                  <a:gd name="connsiteY7" fmla="*/ 0 h 2647950"/>
                  <a:gd name="connsiteX8" fmla="*/ 265113 w 2246422"/>
                  <a:gd name="connsiteY8" fmla="*/ 0 h 2647950"/>
                  <a:gd name="connsiteX9" fmla="*/ 265113 w 2246422"/>
                  <a:gd name="connsiteY9" fmla="*/ 2425700 h 2647950"/>
                  <a:gd name="connsiteX10" fmla="*/ 1981310 w 2246422"/>
                  <a:gd name="connsiteY10" fmla="*/ 2425700 h 2647950"/>
                  <a:gd name="connsiteX11" fmla="*/ 1981310 w 2246422"/>
                  <a:gd name="connsiteY11" fmla="*/ 2191117 h 2647950"/>
                  <a:gd name="connsiteX12" fmla="*/ 2246422 w 2246422"/>
                  <a:gd name="connsiteY12" fmla="*/ 2432280 h 2647950"/>
                  <a:gd name="connsiteX13" fmla="*/ 2246422 w 2246422"/>
                  <a:gd name="connsiteY13" fmla="*/ 2483085 h 2647950"/>
                  <a:gd name="connsiteX14" fmla="*/ 2081557 w 2246422"/>
                  <a:gd name="connsiteY14" fmla="*/ 2647950 h 2647950"/>
                  <a:gd name="connsiteX15" fmla="*/ 164865 w 2246422"/>
                  <a:gd name="connsiteY15" fmla="*/ 2647950 h 2647950"/>
                  <a:gd name="connsiteX16" fmla="*/ 0 w 2246422"/>
                  <a:gd name="connsiteY16" fmla="*/ 2483085 h 2647950"/>
                  <a:gd name="connsiteX17" fmla="*/ 0 w 2246422"/>
                  <a:gd name="connsiteY17" fmla="*/ 164865 h 2647950"/>
                  <a:gd name="connsiteX18" fmla="*/ 164865 w 2246422"/>
                  <a:gd name="connsiteY18" fmla="*/ 0 h 264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6422" h="2647950">
                    <a:moveTo>
                      <a:pt x="1981310" y="0"/>
                    </a:moveTo>
                    <a:lnTo>
                      <a:pt x="2081557" y="0"/>
                    </a:lnTo>
                    <a:cubicBezTo>
                      <a:pt x="2172609" y="0"/>
                      <a:pt x="2246422" y="73813"/>
                      <a:pt x="2246422" y="164865"/>
                    </a:cubicBezTo>
                    <a:lnTo>
                      <a:pt x="2246422" y="1199619"/>
                    </a:lnTo>
                    <a:lnTo>
                      <a:pt x="2246084" y="1196265"/>
                    </a:lnTo>
                    <a:cubicBezTo>
                      <a:pt x="2219777" y="1067703"/>
                      <a:pt x="2118518" y="966445"/>
                      <a:pt x="1989957" y="940137"/>
                    </a:cubicBezTo>
                    <a:lnTo>
                      <a:pt x="1981310" y="939266"/>
                    </a:lnTo>
                    <a:close/>
                    <a:moveTo>
                      <a:pt x="164865" y="0"/>
                    </a:moveTo>
                    <a:lnTo>
                      <a:pt x="265113" y="0"/>
                    </a:lnTo>
                    <a:lnTo>
                      <a:pt x="265113" y="2425700"/>
                    </a:lnTo>
                    <a:lnTo>
                      <a:pt x="1981310" y="2425700"/>
                    </a:lnTo>
                    <a:lnTo>
                      <a:pt x="1981310" y="2191117"/>
                    </a:lnTo>
                    <a:lnTo>
                      <a:pt x="2246422" y="2432280"/>
                    </a:lnTo>
                    <a:lnTo>
                      <a:pt x="2246422" y="2483085"/>
                    </a:lnTo>
                    <a:cubicBezTo>
                      <a:pt x="2246422" y="2574137"/>
                      <a:pt x="2172609" y="2647950"/>
                      <a:pt x="2081557" y="2647950"/>
                    </a:cubicBezTo>
                    <a:lnTo>
                      <a:pt x="164865" y="2647950"/>
                    </a:lnTo>
                    <a:cubicBezTo>
                      <a:pt x="73813" y="2647950"/>
                      <a:pt x="0" y="2574137"/>
                      <a:pt x="0" y="2483085"/>
                    </a:cubicBezTo>
                    <a:lnTo>
                      <a:pt x="0" y="164865"/>
                    </a:lnTo>
                    <a:cubicBezTo>
                      <a:pt x="0" y="73813"/>
                      <a:pt x="73813" y="0"/>
                      <a:pt x="1648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</a:t>
                </a:r>
              </a:p>
            </p:txBody>
          </p:sp>
          <p:sp>
            <p:nvSpPr>
              <p:cNvPr id="85" name="Freeform 165">
                <a:extLst>
                  <a:ext uri="{FF2B5EF4-FFF2-40B4-BE49-F238E27FC236}">
                    <a16:creationId xmlns:a16="http://schemas.microsoft.com/office/drawing/2014/main" id="{1CA27BD3-599A-41FA-9592-B3B3BC292D0A}"/>
                  </a:ext>
                </a:extLst>
              </p:cNvPr>
              <p:cNvSpPr/>
              <p:nvPr/>
            </p:nvSpPr>
            <p:spPr>
              <a:xfrm>
                <a:off x="3825990" y="2782899"/>
                <a:ext cx="1557776" cy="1565676"/>
              </a:xfrm>
              <a:custGeom>
                <a:avLst/>
                <a:gdLst>
                  <a:gd name="connsiteX0" fmla="*/ 528412 w 1557775"/>
                  <a:gd name="connsiteY0" fmla="*/ 133910 h 1565678"/>
                  <a:gd name="connsiteX1" fmla="*/ 133909 w 1557775"/>
                  <a:gd name="connsiteY1" fmla="*/ 528408 h 1565678"/>
                  <a:gd name="connsiteX2" fmla="*/ 528412 w 1557775"/>
                  <a:gd name="connsiteY2" fmla="*/ 922906 h 1565678"/>
                  <a:gd name="connsiteX3" fmla="*/ 922915 w 1557775"/>
                  <a:gd name="connsiteY3" fmla="*/ 528408 h 1565678"/>
                  <a:gd name="connsiteX4" fmla="*/ 528412 w 1557775"/>
                  <a:gd name="connsiteY4" fmla="*/ 133910 h 1565678"/>
                  <a:gd name="connsiteX5" fmla="*/ 528413 w 1557775"/>
                  <a:gd name="connsiteY5" fmla="*/ 0 h 1565678"/>
                  <a:gd name="connsiteX6" fmla="*/ 1056826 w 1557775"/>
                  <a:gd name="connsiteY6" fmla="*/ 528408 h 1565678"/>
                  <a:gd name="connsiteX7" fmla="*/ 966581 w 1557775"/>
                  <a:gd name="connsiteY7" fmla="*/ 823846 h 1565678"/>
                  <a:gd name="connsiteX8" fmla="*/ 962394 w 1557775"/>
                  <a:gd name="connsiteY8" fmla="*/ 828921 h 1565678"/>
                  <a:gd name="connsiteX9" fmla="*/ 1549156 w 1557775"/>
                  <a:gd name="connsiteY9" fmla="*/ 1429609 h 1565678"/>
                  <a:gd name="connsiteX10" fmla="*/ 1548654 w 1557775"/>
                  <a:gd name="connsiteY10" fmla="*/ 1472429 h 1565678"/>
                  <a:gd name="connsiteX11" fmla="*/ 1462014 w 1557775"/>
                  <a:gd name="connsiteY11" fmla="*/ 1557060 h 1565678"/>
                  <a:gd name="connsiteX12" fmla="*/ 1419195 w 1557775"/>
                  <a:gd name="connsiteY12" fmla="*/ 1556558 h 1565678"/>
                  <a:gd name="connsiteX13" fmla="*/ 834393 w 1557775"/>
                  <a:gd name="connsiteY13" fmla="*/ 957877 h 1565678"/>
                  <a:gd name="connsiteX14" fmla="*/ 823854 w 1557775"/>
                  <a:gd name="connsiteY14" fmla="*/ 966572 h 1565678"/>
                  <a:gd name="connsiteX15" fmla="*/ 528413 w 1557775"/>
                  <a:gd name="connsiteY15" fmla="*/ 1056816 h 1565678"/>
                  <a:gd name="connsiteX16" fmla="*/ 0 w 1557775"/>
                  <a:gd name="connsiteY16" fmla="*/ 528408 h 1565678"/>
                  <a:gd name="connsiteX17" fmla="*/ 528413 w 1557775"/>
                  <a:gd name="connsiteY17" fmla="*/ 0 h 1565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57775" h="1565678">
                    <a:moveTo>
                      <a:pt x="528412" y="133910"/>
                    </a:moveTo>
                    <a:cubicBezTo>
                      <a:pt x="310534" y="133910"/>
                      <a:pt x="133909" y="310533"/>
                      <a:pt x="133909" y="528408"/>
                    </a:cubicBezTo>
                    <a:cubicBezTo>
                      <a:pt x="133909" y="746283"/>
                      <a:pt x="310534" y="922906"/>
                      <a:pt x="528412" y="922906"/>
                    </a:cubicBezTo>
                    <a:cubicBezTo>
                      <a:pt x="746290" y="922906"/>
                      <a:pt x="922915" y="746283"/>
                      <a:pt x="922915" y="528408"/>
                    </a:cubicBezTo>
                    <a:cubicBezTo>
                      <a:pt x="922915" y="310533"/>
                      <a:pt x="746290" y="133910"/>
                      <a:pt x="528412" y="133910"/>
                    </a:cubicBezTo>
                    <a:close/>
                    <a:moveTo>
                      <a:pt x="528413" y="0"/>
                    </a:moveTo>
                    <a:cubicBezTo>
                      <a:pt x="820247" y="0"/>
                      <a:pt x="1056826" y="236576"/>
                      <a:pt x="1056826" y="528408"/>
                    </a:cubicBezTo>
                    <a:cubicBezTo>
                      <a:pt x="1056826" y="637845"/>
                      <a:pt x="1023557" y="739512"/>
                      <a:pt x="966581" y="823846"/>
                    </a:cubicBezTo>
                    <a:lnTo>
                      <a:pt x="962394" y="828921"/>
                    </a:lnTo>
                    <a:lnTo>
                      <a:pt x="1549156" y="1429609"/>
                    </a:lnTo>
                    <a:cubicBezTo>
                      <a:pt x="1560842" y="1441572"/>
                      <a:pt x="1560617" y="1460743"/>
                      <a:pt x="1548654" y="1472429"/>
                    </a:cubicBezTo>
                    <a:lnTo>
                      <a:pt x="1462014" y="1557060"/>
                    </a:lnTo>
                    <a:cubicBezTo>
                      <a:pt x="1450052" y="1568745"/>
                      <a:pt x="1430880" y="1568520"/>
                      <a:pt x="1419195" y="1556558"/>
                    </a:cubicBezTo>
                    <a:lnTo>
                      <a:pt x="834393" y="957877"/>
                    </a:lnTo>
                    <a:lnTo>
                      <a:pt x="823854" y="966572"/>
                    </a:lnTo>
                    <a:cubicBezTo>
                      <a:pt x="739519" y="1023548"/>
                      <a:pt x="637851" y="1056816"/>
                      <a:pt x="528413" y="1056816"/>
                    </a:cubicBezTo>
                    <a:cubicBezTo>
                      <a:pt x="236579" y="1056816"/>
                      <a:pt x="0" y="820240"/>
                      <a:pt x="0" y="528408"/>
                    </a:cubicBezTo>
                    <a:cubicBezTo>
                      <a:pt x="0" y="236576"/>
                      <a:pt x="236579" y="0"/>
                      <a:pt x="5284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</a:t>
                </a:r>
              </a:p>
            </p:txBody>
          </p:sp>
        </p:grpSp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id="{1513DA07-8590-40D8-A296-3793653E7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918" y="4000590"/>
              <a:ext cx="73568" cy="131710"/>
            </a:xfrm>
            <a:custGeom>
              <a:avLst/>
              <a:gdLst>
                <a:gd name="T0" fmla="*/ 686 w 960"/>
                <a:gd name="T1" fmla="*/ 779 h 1724"/>
                <a:gd name="T2" fmla="*/ 477 w 960"/>
                <a:gd name="T3" fmla="*/ 684 h 1724"/>
                <a:gd name="T4" fmla="*/ 362 w 960"/>
                <a:gd name="T5" fmla="*/ 619 h 1724"/>
                <a:gd name="T6" fmla="*/ 388 w 960"/>
                <a:gd name="T7" fmla="*/ 441 h 1724"/>
                <a:gd name="T8" fmla="*/ 460 w 960"/>
                <a:gd name="T9" fmla="*/ 426 h 1724"/>
                <a:gd name="T10" fmla="*/ 727 w 960"/>
                <a:gd name="T11" fmla="*/ 479 h 1724"/>
                <a:gd name="T12" fmla="*/ 796 w 960"/>
                <a:gd name="T13" fmla="*/ 450 h 1724"/>
                <a:gd name="T14" fmla="*/ 836 w 960"/>
                <a:gd name="T15" fmla="*/ 310 h 1724"/>
                <a:gd name="T16" fmla="*/ 805 w 960"/>
                <a:gd name="T17" fmla="*/ 245 h 1724"/>
                <a:gd name="T18" fmla="*/ 638 w 960"/>
                <a:gd name="T19" fmla="*/ 195 h 1724"/>
                <a:gd name="T20" fmla="*/ 562 w 960"/>
                <a:gd name="T21" fmla="*/ 107 h 1724"/>
                <a:gd name="T22" fmla="*/ 453 w 960"/>
                <a:gd name="T23" fmla="*/ 0 h 1724"/>
                <a:gd name="T24" fmla="*/ 405 w 960"/>
                <a:gd name="T25" fmla="*/ 0 h 1724"/>
                <a:gd name="T26" fmla="*/ 346 w 960"/>
                <a:gd name="T27" fmla="*/ 62 h 1724"/>
                <a:gd name="T28" fmla="*/ 346 w 960"/>
                <a:gd name="T29" fmla="*/ 131 h 1724"/>
                <a:gd name="T30" fmla="*/ 281 w 960"/>
                <a:gd name="T31" fmla="*/ 222 h 1724"/>
                <a:gd name="T32" fmla="*/ 17 w 960"/>
                <a:gd name="T33" fmla="*/ 555 h 1724"/>
                <a:gd name="T34" fmla="*/ 210 w 960"/>
                <a:gd name="T35" fmla="*/ 881 h 1724"/>
                <a:gd name="T36" fmla="*/ 453 w 960"/>
                <a:gd name="T37" fmla="*/ 991 h 1724"/>
                <a:gd name="T38" fmla="*/ 541 w 960"/>
                <a:gd name="T39" fmla="*/ 1043 h 1724"/>
                <a:gd name="T40" fmla="*/ 512 w 960"/>
                <a:gd name="T41" fmla="*/ 1255 h 1724"/>
                <a:gd name="T42" fmla="*/ 358 w 960"/>
                <a:gd name="T43" fmla="*/ 1276 h 1724"/>
                <a:gd name="T44" fmla="*/ 122 w 960"/>
                <a:gd name="T45" fmla="*/ 1205 h 1724"/>
                <a:gd name="T46" fmla="*/ 50 w 960"/>
                <a:gd name="T47" fmla="*/ 1236 h 1724"/>
                <a:gd name="T48" fmla="*/ 15 w 960"/>
                <a:gd name="T49" fmla="*/ 1360 h 1724"/>
                <a:gd name="T50" fmla="*/ 57 w 960"/>
                <a:gd name="T51" fmla="*/ 1455 h 1724"/>
                <a:gd name="T52" fmla="*/ 272 w 960"/>
                <a:gd name="T53" fmla="*/ 1517 h 1724"/>
                <a:gd name="T54" fmla="*/ 331 w 960"/>
                <a:gd name="T55" fmla="*/ 1588 h 1724"/>
                <a:gd name="T56" fmla="*/ 331 w 960"/>
                <a:gd name="T57" fmla="*/ 1669 h 1724"/>
                <a:gd name="T58" fmla="*/ 384 w 960"/>
                <a:gd name="T59" fmla="*/ 1724 h 1724"/>
                <a:gd name="T60" fmla="*/ 503 w 960"/>
                <a:gd name="T61" fmla="*/ 1724 h 1724"/>
                <a:gd name="T62" fmla="*/ 553 w 960"/>
                <a:gd name="T63" fmla="*/ 1672 h 1724"/>
                <a:gd name="T64" fmla="*/ 553 w 960"/>
                <a:gd name="T65" fmla="*/ 1560 h 1724"/>
                <a:gd name="T66" fmla="*/ 603 w 960"/>
                <a:gd name="T67" fmla="*/ 1493 h 1724"/>
                <a:gd name="T68" fmla="*/ 812 w 960"/>
                <a:gd name="T69" fmla="*/ 1360 h 1724"/>
                <a:gd name="T70" fmla="*/ 686 w 960"/>
                <a:gd name="T71" fmla="*/ 779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0" h="1724">
                  <a:moveTo>
                    <a:pt x="686" y="779"/>
                  </a:moveTo>
                  <a:cubicBezTo>
                    <a:pt x="619" y="741"/>
                    <a:pt x="546" y="712"/>
                    <a:pt x="477" y="684"/>
                  </a:cubicBezTo>
                  <a:cubicBezTo>
                    <a:pt x="436" y="667"/>
                    <a:pt x="396" y="645"/>
                    <a:pt x="362" y="619"/>
                  </a:cubicBezTo>
                  <a:cubicBezTo>
                    <a:pt x="293" y="564"/>
                    <a:pt x="308" y="476"/>
                    <a:pt x="388" y="441"/>
                  </a:cubicBezTo>
                  <a:cubicBezTo>
                    <a:pt x="410" y="431"/>
                    <a:pt x="434" y="426"/>
                    <a:pt x="460" y="426"/>
                  </a:cubicBezTo>
                  <a:cubicBezTo>
                    <a:pt x="553" y="422"/>
                    <a:pt x="641" y="438"/>
                    <a:pt x="727" y="479"/>
                  </a:cubicBezTo>
                  <a:cubicBezTo>
                    <a:pt x="769" y="500"/>
                    <a:pt x="781" y="493"/>
                    <a:pt x="796" y="450"/>
                  </a:cubicBezTo>
                  <a:cubicBezTo>
                    <a:pt x="810" y="405"/>
                    <a:pt x="824" y="357"/>
                    <a:pt x="836" y="310"/>
                  </a:cubicBezTo>
                  <a:cubicBezTo>
                    <a:pt x="846" y="279"/>
                    <a:pt x="834" y="257"/>
                    <a:pt x="805" y="245"/>
                  </a:cubicBezTo>
                  <a:cubicBezTo>
                    <a:pt x="750" y="222"/>
                    <a:pt x="696" y="205"/>
                    <a:pt x="638" y="195"/>
                  </a:cubicBezTo>
                  <a:cubicBezTo>
                    <a:pt x="562" y="184"/>
                    <a:pt x="562" y="184"/>
                    <a:pt x="562" y="107"/>
                  </a:cubicBezTo>
                  <a:cubicBezTo>
                    <a:pt x="562" y="0"/>
                    <a:pt x="562" y="0"/>
                    <a:pt x="453" y="0"/>
                  </a:cubicBezTo>
                  <a:cubicBezTo>
                    <a:pt x="436" y="0"/>
                    <a:pt x="422" y="0"/>
                    <a:pt x="405" y="0"/>
                  </a:cubicBezTo>
                  <a:cubicBezTo>
                    <a:pt x="355" y="3"/>
                    <a:pt x="346" y="10"/>
                    <a:pt x="346" y="62"/>
                  </a:cubicBezTo>
                  <a:cubicBezTo>
                    <a:pt x="346" y="86"/>
                    <a:pt x="346" y="107"/>
                    <a:pt x="346" y="131"/>
                  </a:cubicBezTo>
                  <a:cubicBezTo>
                    <a:pt x="346" y="198"/>
                    <a:pt x="346" y="198"/>
                    <a:pt x="281" y="222"/>
                  </a:cubicBezTo>
                  <a:cubicBezTo>
                    <a:pt x="124" y="279"/>
                    <a:pt x="29" y="386"/>
                    <a:pt x="17" y="555"/>
                  </a:cubicBezTo>
                  <a:cubicBezTo>
                    <a:pt x="7" y="705"/>
                    <a:pt x="86" y="807"/>
                    <a:pt x="210" y="881"/>
                  </a:cubicBezTo>
                  <a:cubicBezTo>
                    <a:pt x="286" y="926"/>
                    <a:pt x="372" y="955"/>
                    <a:pt x="453" y="991"/>
                  </a:cubicBezTo>
                  <a:cubicBezTo>
                    <a:pt x="484" y="1005"/>
                    <a:pt x="515" y="1022"/>
                    <a:pt x="541" y="1043"/>
                  </a:cubicBezTo>
                  <a:cubicBezTo>
                    <a:pt x="619" y="1107"/>
                    <a:pt x="605" y="1215"/>
                    <a:pt x="512" y="1255"/>
                  </a:cubicBezTo>
                  <a:cubicBezTo>
                    <a:pt x="462" y="1276"/>
                    <a:pt x="410" y="1281"/>
                    <a:pt x="358" y="1276"/>
                  </a:cubicBezTo>
                  <a:cubicBezTo>
                    <a:pt x="274" y="1267"/>
                    <a:pt x="196" y="1245"/>
                    <a:pt x="122" y="1205"/>
                  </a:cubicBezTo>
                  <a:cubicBezTo>
                    <a:pt x="79" y="1181"/>
                    <a:pt x="65" y="1188"/>
                    <a:pt x="50" y="1236"/>
                  </a:cubicBezTo>
                  <a:cubicBezTo>
                    <a:pt x="38" y="1276"/>
                    <a:pt x="27" y="1317"/>
                    <a:pt x="15" y="1360"/>
                  </a:cubicBezTo>
                  <a:cubicBezTo>
                    <a:pt x="0" y="1415"/>
                    <a:pt x="5" y="1429"/>
                    <a:pt x="57" y="1455"/>
                  </a:cubicBezTo>
                  <a:cubicBezTo>
                    <a:pt x="124" y="1488"/>
                    <a:pt x="198" y="1505"/>
                    <a:pt x="272" y="1517"/>
                  </a:cubicBezTo>
                  <a:cubicBezTo>
                    <a:pt x="329" y="1526"/>
                    <a:pt x="331" y="1529"/>
                    <a:pt x="331" y="1588"/>
                  </a:cubicBezTo>
                  <a:cubicBezTo>
                    <a:pt x="331" y="1615"/>
                    <a:pt x="331" y="1643"/>
                    <a:pt x="331" y="1669"/>
                  </a:cubicBezTo>
                  <a:cubicBezTo>
                    <a:pt x="331" y="1703"/>
                    <a:pt x="348" y="1724"/>
                    <a:pt x="384" y="1724"/>
                  </a:cubicBezTo>
                  <a:cubicBezTo>
                    <a:pt x="424" y="1724"/>
                    <a:pt x="465" y="1724"/>
                    <a:pt x="503" y="1724"/>
                  </a:cubicBezTo>
                  <a:cubicBezTo>
                    <a:pt x="536" y="1724"/>
                    <a:pt x="553" y="1705"/>
                    <a:pt x="553" y="1672"/>
                  </a:cubicBezTo>
                  <a:cubicBezTo>
                    <a:pt x="553" y="1634"/>
                    <a:pt x="555" y="1598"/>
                    <a:pt x="553" y="1560"/>
                  </a:cubicBezTo>
                  <a:cubicBezTo>
                    <a:pt x="550" y="1522"/>
                    <a:pt x="567" y="1503"/>
                    <a:pt x="603" y="1493"/>
                  </a:cubicBezTo>
                  <a:cubicBezTo>
                    <a:pt x="686" y="1469"/>
                    <a:pt x="758" y="1426"/>
                    <a:pt x="812" y="1360"/>
                  </a:cubicBezTo>
                  <a:cubicBezTo>
                    <a:pt x="960" y="1169"/>
                    <a:pt x="903" y="898"/>
                    <a:pt x="686" y="77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68D6DB9-1729-478F-B4F2-9265A46CE041}"/>
              </a:ext>
            </a:extLst>
          </p:cNvPr>
          <p:cNvGrpSpPr/>
          <p:nvPr/>
        </p:nvGrpSpPr>
        <p:grpSpPr>
          <a:xfrm>
            <a:off x="1752459" y="2113890"/>
            <a:ext cx="1144441" cy="1077348"/>
            <a:chOff x="1916691" y="1175483"/>
            <a:chExt cx="4676284" cy="4402111"/>
          </a:xfrm>
          <a:solidFill>
            <a:schemeClr val="accent2"/>
          </a:solidFill>
        </p:grpSpPr>
        <p:sp>
          <p:nvSpPr>
            <p:cNvPr id="93" name="Freeform 37">
              <a:extLst>
                <a:ext uri="{FF2B5EF4-FFF2-40B4-BE49-F238E27FC236}">
                  <a16:creationId xmlns:a16="http://schemas.microsoft.com/office/drawing/2014/main" id="{2717FE59-E52B-42D0-8C00-06EC0A5D3B1D}"/>
                </a:ext>
              </a:extLst>
            </p:cNvPr>
            <p:cNvSpPr/>
            <p:nvPr/>
          </p:nvSpPr>
          <p:spPr>
            <a:xfrm flipH="1">
              <a:off x="1921011" y="1175483"/>
              <a:ext cx="4671964" cy="2380831"/>
            </a:xfrm>
            <a:custGeom>
              <a:avLst/>
              <a:gdLst>
                <a:gd name="connsiteX0" fmla="*/ 3692341 w 4671962"/>
                <a:gd name="connsiteY0" fmla="*/ 410615 h 2380833"/>
                <a:gd name="connsiteX1" fmla="*/ 4544575 w 4671962"/>
                <a:gd name="connsiteY1" fmla="*/ 1081805 h 2380833"/>
                <a:gd name="connsiteX2" fmla="*/ 3692341 w 4671962"/>
                <a:gd name="connsiteY2" fmla="*/ 1752995 h 2380833"/>
                <a:gd name="connsiteX3" fmla="*/ 3606546 w 4671962"/>
                <a:gd name="connsiteY3" fmla="*/ 1746184 h 2380833"/>
                <a:gd name="connsiteX4" fmla="*/ 3583473 w 4671962"/>
                <a:gd name="connsiteY4" fmla="*/ 1822781 h 2380833"/>
                <a:gd name="connsiteX5" fmla="*/ 3533284 w 4671962"/>
                <a:gd name="connsiteY5" fmla="*/ 2124130 h 2380833"/>
                <a:gd name="connsiteX6" fmla="*/ 3390013 w 4671962"/>
                <a:gd name="connsiteY6" fmla="*/ 1791107 h 2380833"/>
                <a:gd name="connsiteX7" fmla="*/ 3367937 w 4671962"/>
                <a:gd name="connsiteY7" fmla="*/ 1702040 h 2380833"/>
                <a:gd name="connsiteX8" fmla="*/ 3360613 w 4671962"/>
                <a:gd name="connsiteY8" fmla="*/ 1700250 h 2380833"/>
                <a:gd name="connsiteX9" fmla="*/ 3061502 w 4671962"/>
                <a:gd name="connsiteY9" fmla="*/ 1533099 h 2380833"/>
                <a:gd name="connsiteX10" fmla="*/ 3058188 w 4671962"/>
                <a:gd name="connsiteY10" fmla="*/ 1529777 h 2380833"/>
                <a:gd name="connsiteX11" fmla="*/ 3123573 w 4671962"/>
                <a:gd name="connsiteY11" fmla="*/ 1462343 h 2380833"/>
                <a:gd name="connsiteX12" fmla="*/ 3338629 w 4671962"/>
                <a:gd name="connsiteY12" fmla="*/ 832038 h 2380833"/>
                <a:gd name="connsiteX13" fmla="*/ 3257529 w 4671962"/>
                <a:gd name="connsiteY13" fmla="*/ 511451 h 2380833"/>
                <a:gd name="connsiteX14" fmla="*/ 3255122 w 4671962"/>
                <a:gd name="connsiteY14" fmla="*/ 507466 h 2380833"/>
                <a:gd name="connsiteX15" fmla="*/ 3322862 w 4671962"/>
                <a:gd name="connsiteY15" fmla="*/ 476802 h 2380833"/>
                <a:gd name="connsiteX16" fmla="*/ 3692341 w 4671962"/>
                <a:gd name="connsiteY16" fmla="*/ 410615 h 2380833"/>
                <a:gd name="connsiteX17" fmla="*/ 979621 w 4671962"/>
                <a:gd name="connsiteY17" fmla="*/ 402995 h 2380833"/>
                <a:gd name="connsiteX18" fmla="*/ 1831855 w 4671962"/>
                <a:gd name="connsiteY18" fmla="*/ 1074185 h 2380833"/>
                <a:gd name="connsiteX19" fmla="*/ 1311349 w 4671962"/>
                <a:gd name="connsiteY19" fmla="*/ 1692630 h 2380833"/>
                <a:gd name="connsiteX20" fmla="*/ 1304025 w 4671962"/>
                <a:gd name="connsiteY20" fmla="*/ 1694420 h 2380833"/>
                <a:gd name="connsiteX21" fmla="*/ 1281949 w 4671962"/>
                <a:gd name="connsiteY21" fmla="*/ 1783487 h 2380833"/>
                <a:gd name="connsiteX22" fmla="*/ 1138678 w 4671962"/>
                <a:gd name="connsiteY22" fmla="*/ 2116510 h 2380833"/>
                <a:gd name="connsiteX23" fmla="*/ 1088489 w 4671962"/>
                <a:gd name="connsiteY23" fmla="*/ 1815161 h 2380833"/>
                <a:gd name="connsiteX24" fmla="*/ 1065416 w 4671962"/>
                <a:gd name="connsiteY24" fmla="*/ 1738564 h 2380833"/>
                <a:gd name="connsiteX25" fmla="*/ 979621 w 4671962"/>
                <a:gd name="connsiteY25" fmla="*/ 1745375 h 2380833"/>
                <a:gd name="connsiteX26" fmla="*/ 127387 w 4671962"/>
                <a:gd name="connsiteY26" fmla="*/ 1074185 h 2380833"/>
                <a:gd name="connsiteX27" fmla="*/ 979621 w 4671962"/>
                <a:gd name="connsiteY27" fmla="*/ 402995 h 2380833"/>
                <a:gd name="connsiteX28" fmla="*/ 2346788 w 4671962"/>
                <a:gd name="connsiteY28" fmla="*/ 175885 h 2380833"/>
                <a:gd name="connsiteX29" fmla="*/ 3150459 w 4671962"/>
                <a:gd name="connsiteY29" fmla="*/ 850070 h 2380833"/>
                <a:gd name="connsiteX30" fmla="*/ 2488303 w 4671962"/>
                <a:gd name="connsiteY30" fmla="*/ 1658923 h 2380833"/>
                <a:gd name="connsiteX31" fmla="*/ 2330631 w 4671962"/>
                <a:gd name="connsiteY31" fmla="*/ 1973574 h 2380833"/>
                <a:gd name="connsiteX32" fmla="*/ 2179074 w 4671962"/>
                <a:gd name="connsiteY32" fmla="*/ 1672377 h 2380833"/>
                <a:gd name="connsiteX33" fmla="*/ 1855897 w 4671962"/>
                <a:gd name="connsiteY33" fmla="*/ 1555017 h 2380833"/>
                <a:gd name="connsiteX34" fmla="*/ 1807277 w 4671962"/>
                <a:gd name="connsiteY34" fmla="*/ 1518498 h 2380833"/>
                <a:gd name="connsiteX35" fmla="*/ 1841007 w 4671962"/>
                <a:gd name="connsiteY35" fmla="*/ 1472407 h 2380833"/>
                <a:gd name="connsiteX36" fmla="*/ 1959242 w 4671962"/>
                <a:gd name="connsiteY36" fmla="*/ 1074185 h 2380833"/>
                <a:gd name="connsiteX37" fmla="*/ 1791938 w 4671962"/>
                <a:gd name="connsiteY37" fmla="*/ 607081 h 2380833"/>
                <a:gd name="connsiteX38" fmla="*/ 1697035 w 4671962"/>
                <a:gd name="connsiteY38" fmla="*/ 508986 h 2380833"/>
                <a:gd name="connsiteX39" fmla="*/ 1723185 w 4671962"/>
                <a:gd name="connsiteY39" fmla="*/ 473479 h 2380833"/>
                <a:gd name="connsiteX40" fmla="*/ 2346788 w 4671962"/>
                <a:gd name="connsiteY40" fmla="*/ 175885 h 2380833"/>
                <a:gd name="connsiteX41" fmla="*/ 2446404 w 4671962"/>
                <a:gd name="connsiteY41" fmla="*/ 1101 h 2380833"/>
                <a:gd name="connsiteX42" fmla="*/ 2348129 w 4671962"/>
                <a:gd name="connsiteY42" fmla="*/ 1128 h 2380833"/>
                <a:gd name="connsiteX43" fmla="*/ 1579560 w 4671962"/>
                <a:gd name="connsiteY43" fmla="*/ 367903 h 2380833"/>
                <a:gd name="connsiteX44" fmla="*/ 1555175 w 4671962"/>
                <a:gd name="connsiteY44" fmla="*/ 401012 h 2380833"/>
                <a:gd name="connsiteX45" fmla="*/ 1527337 w 4671962"/>
                <a:gd name="connsiteY45" fmla="*/ 381423 h 2380833"/>
                <a:gd name="connsiteX46" fmla="*/ 979621 w 4671962"/>
                <a:gd name="connsiteY46" fmla="*/ 238743 h 2380833"/>
                <a:gd name="connsiteX47" fmla="*/ 0 w 4671962"/>
                <a:gd name="connsiteY47" fmla="*/ 1074185 h 2380833"/>
                <a:gd name="connsiteX48" fmla="*/ 879460 w 4671962"/>
                <a:gd name="connsiteY48" fmla="*/ 1905314 h 2380833"/>
                <a:gd name="connsiteX49" fmla="*/ 942739 w 4671962"/>
                <a:gd name="connsiteY49" fmla="*/ 1908039 h 2380833"/>
                <a:gd name="connsiteX50" fmla="*/ 953133 w 4671962"/>
                <a:gd name="connsiteY50" fmla="*/ 1927027 h 2380833"/>
                <a:gd name="connsiteX51" fmla="*/ 1062479 w 4671962"/>
                <a:gd name="connsiteY51" fmla="*/ 2368921 h 2380833"/>
                <a:gd name="connsiteX52" fmla="*/ 1398760 w 4671962"/>
                <a:gd name="connsiteY52" fmla="*/ 1929788 h 2380833"/>
                <a:gd name="connsiteX53" fmla="*/ 1430455 w 4671962"/>
                <a:gd name="connsiteY53" fmla="*/ 1811793 h 2380833"/>
                <a:gd name="connsiteX54" fmla="*/ 1527336 w 4671962"/>
                <a:gd name="connsiteY54" fmla="*/ 1766947 h 2380833"/>
                <a:gd name="connsiteX55" fmla="*/ 1620710 w 4671962"/>
                <a:gd name="connsiteY55" fmla="*/ 1705903 h 2380833"/>
                <a:gd name="connsiteX56" fmla="*/ 1683087 w 4671962"/>
                <a:gd name="connsiteY56" fmla="*/ 1653960 h 2380833"/>
                <a:gd name="connsiteX57" fmla="*/ 1782024 w 4671962"/>
                <a:gd name="connsiteY57" fmla="*/ 1724500 h 2380833"/>
                <a:gd name="connsiteX58" fmla="*/ 2141427 w 4671962"/>
                <a:gd name="connsiteY58" fmla="*/ 1845506 h 2380833"/>
                <a:gd name="connsiteX59" fmla="*/ 2328218 w 4671962"/>
                <a:gd name="connsiteY59" fmla="*/ 2216721 h 2380833"/>
                <a:gd name="connsiteX60" fmla="*/ 2522543 w 4671962"/>
                <a:gd name="connsiteY60" fmla="*/ 1828921 h 2380833"/>
                <a:gd name="connsiteX61" fmla="*/ 2860544 w 4671962"/>
                <a:gd name="connsiteY61" fmla="*/ 1691743 h 2380833"/>
                <a:gd name="connsiteX62" fmla="*/ 2950281 w 4671962"/>
                <a:gd name="connsiteY62" fmla="*/ 1625612 h 2380833"/>
                <a:gd name="connsiteX63" fmla="*/ 2967208 w 4671962"/>
                <a:gd name="connsiteY63" fmla="*/ 1643538 h 2380833"/>
                <a:gd name="connsiteX64" fmla="*/ 3144626 w 4671962"/>
                <a:gd name="connsiteY64" fmla="*/ 1774567 h 2380833"/>
                <a:gd name="connsiteX65" fmla="*/ 3241507 w 4671962"/>
                <a:gd name="connsiteY65" fmla="*/ 1819413 h 2380833"/>
                <a:gd name="connsiteX66" fmla="*/ 3273202 w 4671962"/>
                <a:gd name="connsiteY66" fmla="*/ 1937408 h 2380833"/>
                <a:gd name="connsiteX67" fmla="*/ 3609483 w 4671962"/>
                <a:gd name="connsiteY67" fmla="*/ 2376541 h 2380833"/>
                <a:gd name="connsiteX68" fmla="*/ 3718829 w 4671962"/>
                <a:gd name="connsiteY68" fmla="*/ 1934647 h 2380833"/>
                <a:gd name="connsiteX69" fmla="*/ 3729223 w 4671962"/>
                <a:gd name="connsiteY69" fmla="*/ 1915659 h 2380833"/>
                <a:gd name="connsiteX70" fmla="*/ 3792502 w 4671962"/>
                <a:gd name="connsiteY70" fmla="*/ 1912934 h 2380833"/>
                <a:gd name="connsiteX71" fmla="*/ 4671962 w 4671962"/>
                <a:gd name="connsiteY71" fmla="*/ 1081805 h 2380833"/>
                <a:gd name="connsiteX72" fmla="*/ 3692341 w 4671962"/>
                <a:gd name="connsiteY72" fmla="*/ 246363 h 2380833"/>
                <a:gd name="connsiteX73" fmla="*/ 3311028 w 4671962"/>
                <a:gd name="connsiteY73" fmla="*/ 312016 h 2380833"/>
                <a:gd name="connsiteX74" fmla="*/ 3175075 w 4671962"/>
                <a:gd name="connsiteY74" fmla="*/ 374949 h 2380833"/>
                <a:gd name="connsiteX75" fmla="*/ 3173900 w 4671962"/>
                <a:gd name="connsiteY75" fmla="*/ 373003 h 2380833"/>
                <a:gd name="connsiteX76" fmla="*/ 2446404 w 4671962"/>
                <a:gd name="connsiteY76" fmla="*/ 1101 h 238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671962" h="2380833">
                  <a:moveTo>
                    <a:pt x="3692341" y="410615"/>
                  </a:moveTo>
                  <a:cubicBezTo>
                    <a:pt x="4163017" y="410615"/>
                    <a:pt x="4544575" y="711117"/>
                    <a:pt x="4544575" y="1081805"/>
                  </a:cubicBezTo>
                  <a:cubicBezTo>
                    <a:pt x="4544575" y="1452493"/>
                    <a:pt x="4163017" y="1752995"/>
                    <a:pt x="3692341" y="1752995"/>
                  </a:cubicBezTo>
                  <a:lnTo>
                    <a:pt x="3606546" y="1746184"/>
                  </a:lnTo>
                  <a:lnTo>
                    <a:pt x="3583473" y="1822781"/>
                  </a:lnTo>
                  <a:cubicBezTo>
                    <a:pt x="3551298" y="1950809"/>
                    <a:pt x="3550625" y="2066599"/>
                    <a:pt x="3533284" y="2124130"/>
                  </a:cubicBezTo>
                  <a:cubicBezTo>
                    <a:pt x="3474063" y="2059901"/>
                    <a:pt x="3441541" y="1990621"/>
                    <a:pt x="3390013" y="1791107"/>
                  </a:cubicBezTo>
                  <a:lnTo>
                    <a:pt x="3367937" y="1702040"/>
                  </a:lnTo>
                  <a:lnTo>
                    <a:pt x="3360613" y="1700250"/>
                  </a:lnTo>
                  <a:cubicBezTo>
                    <a:pt x="3245909" y="1662041"/>
                    <a:pt x="3144036" y="1604616"/>
                    <a:pt x="3061502" y="1533099"/>
                  </a:cubicBezTo>
                  <a:lnTo>
                    <a:pt x="3058188" y="1529777"/>
                  </a:lnTo>
                  <a:lnTo>
                    <a:pt x="3123573" y="1462343"/>
                  </a:lnTo>
                  <a:cubicBezTo>
                    <a:pt x="3269152" y="1284512"/>
                    <a:pt x="3350402" y="1062726"/>
                    <a:pt x="3338629" y="832038"/>
                  </a:cubicBezTo>
                  <a:cubicBezTo>
                    <a:pt x="3332766" y="717164"/>
                    <a:pt x="3304383" y="609170"/>
                    <a:pt x="3257529" y="511451"/>
                  </a:cubicBezTo>
                  <a:lnTo>
                    <a:pt x="3255122" y="507466"/>
                  </a:lnTo>
                  <a:lnTo>
                    <a:pt x="3322862" y="476802"/>
                  </a:lnTo>
                  <a:cubicBezTo>
                    <a:pt x="3434635" y="434385"/>
                    <a:pt x="3559964" y="410615"/>
                    <a:pt x="3692341" y="410615"/>
                  </a:cubicBezTo>
                  <a:close/>
                  <a:moveTo>
                    <a:pt x="979621" y="402995"/>
                  </a:moveTo>
                  <a:cubicBezTo>
                    <a:pt x="1450297" y="402995"/>
                    <a:pt x="1831855" y="703497"/>
                    <a:pt x="1831855" y="1074185"/>
                  </a:cubicBezTo>
                  <a:cubicBezTo>
                    <a:pt x="1831855" y="1352201"/>
                    <a:pt x="1617228" y="1590738"/>
                    <a:pt x="1311349" y="1692630"/>
                  </a:cubicBezTo>
                  <a:lnTo>
                    <a:pt x="1304025" y="1694420"/>
                  </a:lnTo>
                  <a:lnTo>
                    <a:pt x="1281949" y="1783487"/>
                  </a:lnTo>
                  <a:cubicBezTo>
                    <a:pt x="1230421" y="1983001"/>
                    <a:pt x="1197899" y="2052281"/>
                    <a:pt x="1138678" y="2116510"/>
                  </a:cubicBezTo>
                  <a:cubicBezTo>
                    <a:pt x="1121337" y="2058979"/>
                    <a:pt x="1120664" y="1943189"/>
                    <a:pt x="1088489" y="1815161"/>
                  </a:cubicBezTo>
                  <a:lnTo>
                    <a:pt x="1065416" y="1738564"/>
                  </a:lnTo>
                  <a:lnTo>
                    <a:pt x="979621" y="1745375"/>
                  </a:lnTo>
                  <a:cubicBezTo>
                    <a:pt x="508945" y="1745375"/>
                    <a:pt x="127387" y="1444873"/>
                    <a:pt x="127387" y="1074185"/>
                  </a:cubicBezTo>
                  <a:cubicBezTo>
                    <a:pt x="127387" y="703497"/>
                    <a:pt x="508945" y="402995"/>
                    <a:pt x="979621" y="402995"/>
                  </a:cubicBezTo>
                  <a:close/>
                  <a:moveTo>
                    <a:pt x="2346788" y="175885"/>
                  </a:moveTo>
                  <a:cubicBezTo>
                    <a:pt x="2777233" y="156324"/>
                    <a:pt x="3130164" y="452391"/>
                    <a:pt x="3150459" y="850070"/>
                  </a:cubicBezTo>
                  <a:cubicBezTo>
                    <a:pt x="3169565" y="1224423"/>
                    <a:pt x="2886759" y="1569882"/>
                    <a:pt x="2488303" y="1658923"/>
                  </a:cubicBezTo>
                  <a:lnTo>
                    <a:pt x="2330631" y="1973574"/>
                  </a:lnTo>
                  <a:lnTo>
                    <a:pt x="2179074" y="1672377"/>
                  </a:lnTo>
                  <a:cubicBezTo>
                    <a:pt x="2058071" y="1655790"/>
                    <a:pt x="1948786" y="1614628"/>
                    <a:pt x="1855897" y="1555017"/>
                  </a:cubicBezTo>
                  <a:lnTo>
                    <a:pt x="1807277" y="1518498"/>
                  </a:lnTo>
                  <a:lnTo>
                    <a:pt x="1841007" y="1472407"/>
                  </a:lnTo>
                  <a:cubicBezTo>
                    <a:pt x="1916411" y="1354030"/>
                    <a:pt x="1959242" y="1218373"/>
                    <a:pt x="1959242" y="1074185"/>
                  </a:cubicBezTo>
                  <a:cubicBezTo>
                    <a:pt x="1959242" y="901159"/>
                    <a:pt x="1897565" y="740419"/>
                    <a:pt x="1791938" y="607081"/>
                  </a:cubicBezTo>
                  <a:lnTo>
                    <a:pt x="1697035" y="508986"/>
                  </a:lnTo>
                  <a:lnTo>
                    <a:pt x="1723185" y="473479"/>
                  </a:lnTo>
                  <a:cubicBezTo>
                    <a:pt x="1874229" y="300770"/>
                    <a:pt x="2099623" y="187118"/>
                    <a:pt x="2346788" y="175885"/>
                  </a:cubicBezTo>
                  <a:close/>
                  <a:moveTo>
                    <a:pt x="2446404" y="1101"/>
                  </a:moveTo>
                  <a:cubicBezTo>
                    <a:pt x="2414070" y="-366"/>
                    <a:pt x="2381286" y="-379"/>
                    <a:pt x="2348129" y="1128"/>
                  </a:cubicBezTo>
                  <a:cubicBezTo>
                    <a:pt x="2043509" y="14972"/>
                    <a:pt x="1765716" y="155045"/>
                    <a:pt x="1579560" y="367903"/>
                  </a:cubicBezTo>
                  <a:lnTo>
                    <a:pt x="1555175" y="401012"/>
                  </a:lnTo>
                  <a:lnTo>
                    <a:pt x="1527337" y="381423"/>
                  </a:lnTo>
                  <a:cubicBezTo>
                    <a:pt x="1370988" y="291342"/>
                    <a:pt x="1182507" y="238743"/>
                    <a:pt x="979621" y="238743"/>
                  </a:cubicBezTo>
                  <a:cubicBezTo>
                    <a:pt x="438591" y="238743"/>
                    <a:pt x="0" y="612783"/>
                    <a:pt x="0" y="1074185"/>
                  </a:cubicBezTo>
                  <a:cubicBezTo>
                    <a:pt x="0" y="1506749"/>
                    <a:pt x="385480" y="1862531"/>
                    <a:pt x="879460" y="1905314"/>
                  </a:cubicBezTo>
                  <a:lnTo>
                    <a:pt x="942739" y="1908039"/>
                  </a:lnTo>
                  <a:lnTo>
                    <a:pt x="953133" y="1927027"/>
                  </a:lnTo>
                  <a:cubicBezTo>
                    <a:pt x="1034092" y="2117086"/>
                    <a:pt x="988196" y="2338385"/>
                    <a:pt x="1062479" y="2368921"/>
                  </a:cubicBezTo>
                  <a:cubicBezTo>
                    <a:pt x="1160741" y="2402334"/>
                    <a:pt x="1302880" y="2239265"/>
                    <a:pt x="1398760" y="1929788"/>
                  </a:cubicBezTo>
                  <a:lnTo>
                    <a:pt x="1430455" y="1811793"/>
                  </a:lnTo>
                  <a:lnTo>
                    <a:pt x="1527336" y="1766947"/>
                  </a:lnTo>
                  <a:cubicBezTo>
                    <a:pt x="1559909" y="1748180"/>
                    <a:pt x="1591087" y="1727787"/>
                    <a:pt x="1620710" y="1705903"/>
                  </a:cubicBezTo>
                  <a:lnTo>
                    <a:pt x="1683087" y="1653960"/>
                  </a:lnTo>
                  <a:lnTo>
                    <a:pt x="1782024" y="1724500"/>
                  </a:lnTo>
                  <a:cubicBezTo>
                    <a:pt x="1887714" y="1785232"/>
                    <a:pt x="2008864" y="1827334"/>
                    <a:pt x="2141427" y="1845506"/>
                  </a:cubicBezTo>
                  <a:lnTo>
                    <a:pt x="2328218" y="2216721"/>
                  </a:lnTo>
                  <a:lnTo>
                    <a:pt x="2522543" y="1828921"/>
                  </a:lnTo>
                  <a:cubicBezTo>
                    <a:pt x="2645314" y="1801486"/>
                    <a:pt x="2759177" y="1754300"/>
                    <a:pt x="2860544" y="1691743"/>
                  </a:cubicBezTo>
                  <a:lnTo>
                    <a:pt x="2950281" y="1625612"/>
                  </a:lnTo>
                  <a:lnTo>
                    <a:pt x="2967208" y="1643538"/>
                  </a:lnTo>
                  <a:cubicBezTo>
                    <a:pt x="3019914" y="1692992"/>
                    <a:pt x="3079481" y="1737033"/>
                    <a:pt x="3144626" y="1774567"/>
                  </a:cubicBezTo>
                  <a:lnTo>
                    <a:pt x="3241507" y="1819413"/>
                  </a:lnTo>
                  <a:lnTo>
                    <a:pt x="3273202" y="1937408"/>
                  </a:lnTo>
                  <a:cubicBezTo>
                    <a:pt x="3369082" y="2246885"/>
                    <a:pt x="3511221" y="2409954"/>
                    <a:pt x="3609483" y="2376541"/>
                  </a:cubicBezTo>
                  <a:cubicBezTo>
                    <a:pt x="3683766" y="2346005"/>
                    <a:pt x="3637870" y="2124706"/>
                    <a:pt x="3718829" y="1934647"/>
                  </a:cubicBezTo>
                  <a:lnTo>
                    <a:pt x="3729223" y="1915659"/>
                  </a:lnTo>
                  <a:lnTo>
                    <a:pt x="3792502" y="1912934"/>
                  </a:lnTo>
                  <a:cubicBezTo>
                    <a:pt x="4286482" y="1870151"/>
                    <a:pt x="4671962" y="1514369"/>
                    <a:pt x="4671962" y="1081805"/>
                  </a:cubicBezTo>
                  <a:cubicBezTo>
                    <a:pt x="4671962" y="620403"/>
                    <a:pt x="4233371" y="246363"/>
                    <a:pt x="3692341" y="246363"/>
                  </a:cubicBezTo>
                  <a:cubicBezTo>
                    <a:pt x="3557084" y="246363"/>
                    <a:pt x="3428229" y="269741"/>
                    <a:pt x="3311028" y="312016"/>
                  </a:cubicBezTo>
                  <a:lnTo>
                    <a:pt x="3175075" y="374949"/>
                  </a:lnTo>
                  <a:lnTo>
                    <a:pt x="3173900" y="373003"/>
                  </a:lnTo>
                  <a:cubicBezTo>
                    <a:pt x="3013115" y="156516"/>
                    <a:pt x="2749532" y="14862"/>
                    <a:pt x="2446404" y="1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8AD6E2E-CE8C-435D-8E40-2CDEFC2E8FF9}"/>
                </a:ext>
              </a:extLst>
            </p:cNvPr>
            <p:cNvGrpSpPr/>
            <p:nvPr/>
          </p:nvGrpSpPr>
          <p:grpSpPr>
            <a:xfrm>
              <a:off x="1916691" y="3532413"/>
              <a:ext cx="1291331" cy="2045181"/>
              <a:chOff x="3900489" y="2066925"/>
              <a:chExt cx="909638" cy="1440656"/>
            </a:xfrm>
            <a:grpFill/>
          </p:grpSpPr>
          <p:sp>
            <p:nvSpPr>
              <p:cNvPr id="104" name="Freeform 48">
                <a:extLst>
                  <a:ext uri="{FF2B5EF4-FFF2-40B4-BE49-F238E27FC236}">
                    <a16:creationId xmlns:a16="http://schemas.microsoft.com/office/drawing/2014/main" id="{D56470E7-D238-4960-87FB-53E10EE8052E}"/>
                  </a:ext>
                </a:extLst>
              </p:cNvPr>
              <p:cNvSpPr/>
              <p:nvPr/>
            </p:nvSpPr>
            <p:spPr>
              <a:xfrm>
                <a:off x="3900489" y="2714832"/>
                <a:ext cx="909638" cy="792749"/>
              </a:xfrm>
              <a:custGeom>
                <a:avLst/>
                <a:gdLst>
                  <a:gd name="connsiteX0" fmla="*/ 637829 w 909638"/>
                  <a:gd name="connsiteY0" fmla="*/ 0 h 792749"/>
                  <a:gd name="connsiteX1" fmla="*/ 690981 w 909638"/>
                  <a:gd name="connsiteY1" fmla="*/ 5358 h 792749"/>
                  <a:gd name="connsiteX2" fmla="*/ 909638 w 909638"/>
                  <a:gd name="connsiteY2" fmla="*/ 273641 h 792749"/>
                  <a:gd name="connsiteX3" fmla="*/ 909638 w 909638"/>
                  <a:gd name="connsiteY3" fmla="*/ 792749 h 792749"/>
                  <a:gd name="connsiteX4" fmla="*/ 0 w 909638"/>
                  <a:gd name="connsiteY4" fmla="*/ 792749 h 792749"/>
                  <a:gd name="connsiteX5" fmla="*/ 0 w 909638"/>
                  <a:gd name="connsiteY5" fmla="*/ 273641 h 792749"/>
                  <a:gd name="connsiteX6" fmla="*/ 218657 w 909638"/>
                  <a:gd name="connsiteY6" fmla="*/ 5358 h 792749"/>
                  <a:gd name="connsiteX7" fmla="*/ 266116 w 909638"/>
                  <a:gd name="connsiteY7" fmla="*/ 573 h 792749"/>
                  <a:gd name="connsiteX8" fmla="*/ 373857 w 909638"/>
                  <a:gd name="connsiteY8" fmla="*/ 335549 h 792749"/>
                  <a:gd name="connsiteX9" fmla="*/ 395252 w 909638"/>
                  <a:gd name="connsiteY9" fmla="*/ 335198 h 792749"/>
                  <a:gd name="connsiteX10" fmla="*/ 431210 w 909638"/>
                  <a:gd name="connsiteY10" fmla="*/ 106202 h 792749"/>
                  <a:gd name="connsiteX11" fmla="*/ 416872 w 909638"/>
                  <a:gd name="connsiteY11" fmla="*/ 89282 h 792749"/>
                  <a:gd name="connsiteX12" fmla="*/ 454819 w 909638"/>
                  <a:gd name="connsiteY12" fmla="*/ 44499 h 792749"/>
                  <a:gd name="connsiteX13" fmla="*/ 492765 w 909638"/>
                  <a:gd name="connsiteY13" fmla="*/ 89282 h 792749"/>
                  <a:gd name="connsiteX14" fmla="*/ 479814 w 909638"/>
                  <a:gd name="connsiteY14" fmla="*/ 104567 h 792749"/>
                  <a:gd name="connsiteX15" fmla="*/ 480627 w 909638"/>
                  <a:gd name="connsiteY15" fmla="*/ 104567 h 792749"/>
                  <a:gd name="connsiteX16" fmla="*/ 513560 w 909638"/>
                  <a:gd name="connsiteY16" fmla="*/ 333259 h 792749"/>
                  <a:gd name="connsiteX17" fmla="*/ 519114 w 909638"/>
                  <a:gd name="connsiteY17" fmla="*/ 333168 h 792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792749">
                    <a:moveTo>
                      <a:pt x="637829" y="0"/>
                    </a:moveTo>
                    <a:lnTo>
                      <a:pt x="690981" y="5358"/>
                    </a:lnTo>
                    <a:cubicBezTo>
                      <a:pt x="815769" y="30893"/>
                      <a:pt x="909638" y="141304"/>
                      <a:pt x="909638" y="273641"/>
                    </a:cubicBezTo>
                    <a:lnTo>
                      <a:pt x="909638" y="792749"/>
                    </a:lnTo>
                    <a:lnTo>
                      <a:pt x="0" y="792749"/>
                    </a:lnTo>
                    <a:lnTo>
                      <a:pt x="0" y="273641"/>
                    </a:lnTo>
                    <a:cubicBezTo>
                      <a:pt x="0" y="141304"/>
                      <a:pt x="93870" y="30893"/>
                      <a:pt x="218657" y="5358"/>
                    </a:cubicBezTo>
                    <a:lnTo>
                      <a:pt x="266116" y="573"/>
                    </a:lnTo>
                    <a:lnTo>
                      <a:pt x="373857" y="335549"/>
                    </a:lnTo>
                    <a:lnTo>
                      <a:pt x="395252" y="335198"/>
                    </a:lnTo>
                    <a:lnTo>
                      <a:pt x="431210" y="106202"/>
                    </a:lnTo>
                    <a:lnTo>
                      <a:pt x="416872" y="89282"/>
                    </a:lnTo>
                    <a:lnTo>
                      <a:pt x="454819" y="44499"/>
                    </a:lnTo>
                    <a:lnTo>
                      <a:pt x="492765" y="89282"/>
                    </a:lnTo>
                    <a:lnTo>
                      <a:pt x="479814" y="104567"/>
                    </a:lnTo>
                    <a:lnTo>
                      <a:pt x="480627" y="104567"/>
                    </a:lnTo>
                    <a:lnTo>
                      <a:pt x="513560" y="333259"/>
                    </a:lnTo>
                    <a:lnTo>
                      <a:pt x="519114" y="33316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49">
                <a:extLst>
                  <a:ext uri="{FF2B5EF4-FFF2-40B4-BE49-F238E27FC236}">
                    <a16:creationId xmlns:a16="http://schemas.microsoft.com/office/drawing/2014/main" id="{51C12AAE-3777-496C-BBE3-6E08AF925785}"/>
                  </a:ext>
                </a:extLst>
              </p:cNvPr>
              <p:cNvSpPr/>
              <p:nvPr/>
            </p:nvSpPr>
            <p:spPr>
              <a:xfrm>
                <a:off x="4127281" y="2066925"/>
                <a:ext cx="470332" cy="593881"/>
              </a:xfrm>
              <a:custGeom>
                <a:avLst/>
                <a:gdLst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36729 w 470294"/>
                  <a:gd name="connsiteY7" fmla="*/ 323512 h 593725"/>
                  <a:gd name="connsiteX8" fmla="*/ 18479 w 470294"/>
                  <a:gd name="connsiteY8" fmla="*/ 293322 h 593725"/>
                  <a:gd name="connsiteX9" fmla="*/ 0 w 470294"/>
                  <a:gd name="connsiteY9" fmla="*/ 211138 h 593725"/>
                  <a:gd name="connsiteX10" fmla="*/ 235147 w 470294"/>
                  <a:gd name="connsiteY10" fmla="*/ 0 h 593725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18479 w 470294"/>
                  <a:gd name="connsiteY7" fmla="*/ 293322 h 593725"/>
                  <a:gd name="connsiteX8" fmla="*/ 0 w 470294"/>
                  <a:gd name="connsiteY8" fmla="*/ 211138 h 593725"/>
                  <a:gd name="connsiteX9" fmla="*/ 235147 w 470294"/>
                  <a:gd name="connsiteY9" fmla="*/ 0 h 593725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2832 w 470294"/>
                  <a:gd name="connsiteY3" fmla="*/ 348017 h 594990"/>
                  <a:gd name="connsiteX4" fmla="*/ 410699 w 470294"/>
                  <a:gd name="connsiteY4" fmla="*/ 378239 h 594990"/>
                  <a:gd name="connsiteX5" fmla="*/ 225621 w 470294"/>
                  <a:gd name="connsiteY5" fmla="*/ 593725 h 594990"/>
                  <a:gd name="connsiteX6" fmla="*/ 18479 w 470294"/>
                  <a:gd name="connsiteY6" fmla="*/ 293322 h 594990"/>
                  <a:gd name="connsiteX7" fmla="*/ 0 w 470294"/>
                  <a:gd name="connsiteY7" fmla="*/ 211138 h 594990"/>
                  <a:gd name="connsiteX8" fmla="*/ 235147 w 470294"/>
                  <a:gd name="connsiteY8" fmla="*/ 0 h 594990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0699 w 470294"/>
                  <a:gd name="connsiteY3" fmla="*/ 378239 h 594990"/>
                  <a:gd name="connsiteX4" fmla="*/ 225621 w 470294"/>
                  <a:gd name="connsiteY4" fmla="*/ 593725 h 594990"/>
                  <a:gd name="connsiteX5" fmla="*/ 18479 w 470294"/>
                  <a:gd name="connsiteY5" fmla="*/ 293322 h 594990"/>
                  <a:gd name="connsiteX6" fmla="*/ 0 w 470294"/>
                  <a:gd name="connsiteY6" fmla="*/ 211138 h 594990"/>
                  <a:gd name="connsiteX7" fmla="*/ 235147 w 470294"/>
                  <a:gd name="connsiteY7" fmla="*/ 0 h 594990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225621 w 470294"/>
                  <a:gd name="connsiteY3" fmla="*/ 593725 h 593725"/>
                  <a:gd name="connsiteX4" fmla="*/ 18479 w 470294"/>
                  <a:gd name="connsiteY4" fmla="*/ 293322 h 593725"/>
                  <a:gd name="connsiteX5" fmla="*/ 0 w 470294"/>
                  <a:gd name="connsiteY5" fmla="*/ 211138 h 593725"/>
                  <a:gd name="connsiteX6" fmla="*/ 235147 w 470294"/>
                  <a:gd name="connsiteY6" fmla="*/ 0 h 593725"/>
                  <a:gd name="connsiteX0" fmla="*/ 235147 w 484428"/>
                  <a:gd name="connsiteY0" fmla="*/ 0 h 593896"/>
                  <a:gd name="connsiteX1" fmla="*/ 470294 w 484428"/>
                  <a:gd name="connsiteY1" fmla="*/ 211138 h 593896"/>
                  <a:gd name="connsiteX2" fmla="*/ 442835 w 484428"/>
                  <a:gd name="connsiteY2" fmla="*/ 332362 h 593896"/>
                  <a:gd name="connsiteX3" fmla="*/ 225621 w 484428"/>
                  <a:gd name="connsiteY3" fmla="*/ 593725 h 593896"/>
                  <a:gd name="connsiteX4" fmla="*/ 18479 w 484428"/>
                  <a:gd name="connsiteY4" fmla="*/ 293322 h 593896"/>
                  <a:gd name="connsiteX5" fmla="*/ 0 w 484428"/>
                  <a:gd name="connsiteY5" fmla="*/ 211138 h 593896"/>
                  <a:gd name="connsiteX6" fmla="*/ 235147 w 484428"/>
                  <a:gd name="connsiteY6" fmla="*/ 0 h 593896"/>
                  <a:gd name="connsiteX0" fmla="*/ 235147 w 470311"/>
                  <a:gd name="connsiteY0" fmla="*/ 0 h 594266"/>
                  <a:gd name="connsiteX1" fmla="*/ 470294 w 470311"/>
                  <a:gd name="connsiteY1" fmla="*/ 211138 h 594266"/>
                  <a:gd name="connsiteX2" fmla="*/ 225621 w 470311"/>
                  <a:gd name="connsiteY2" fmla="*/ 593725 h 594266"/>
                  <a:gd name="connsiteX3" fmla="*/ 18479 w 470311"/>
                  <a:gd name="connsiteY3" fmla="*/ 293322 h 594266"/>
                  <a:gd name="connsiteX4" fmla="*/ 0 w 470311"/>
                  <a:gd name="connsiteY4" fmla="*/ 211138 h 594266"/>
                  <a:gd name="connsiteX5" fmla="*/ 235147 w 470311"/>
                  <a:gd name="connsiteY5" fmla="*/ 0 h 594266"/>
                  <a:gd name="connsiteX0" fmla="*/ 235159 w 470323"/>
                  <a:gd name="connsiteY0" fmla="*/ 0 h 593725"/>
                  <a:gd name="connsiteX1" fmla="*/ 470306 w 470323"/>
                  <a:gd name="connsiteY1" fmla="*/ 211138 h 593725"/>
                  <a:gd name="connsiteX2" fmla="*/ 225633 w 470323"/>
                  <a:gd name="connsiteY2" fmla="*/ 593725 h 593725"/>
                  <a:gd name="connsiteX3" fmla="*/ 12 w 470323"/>
                  <a:gd name="connsiteY3" fmla="*/ 211138 h 593725"/>
                  <a:gd name="connsiteX4" fmla="*/ 235159 w 470323"/>
                  <a:gd name="connsiteY4" fmla="*/ 0 h 593725"/>
                  <a:gd name="connsiteX0" fmla="*/ 235159 w 470323"/>
                  <a:gd name="connsiteY0" fmla="*/ 0 h 593869"/>
                  <a:gd name="connsiteX1" fmla="*/ 470306 w 470323"/>
                  <a:gd name="connsiteY1" fmla="*/ 211138 h 593869"/>
                  <a:gd name="connsiteX2" fmla="*/ 225633 w 470323"/>
                  <a:gd name="connsiteY2" fmla="*/ 593725 h 593869"/>
                  <a:gd name="connsiteX3" fmla="*/ 12 w 470323"/>
                  <a:gd name="connsiteY3" fmla="*/ 211138 h 593869"/>
                  <a:gd name="connsiteX4" fmla="*/ 235159 w 470323"/>
                  <a:gd name="connsiteY4" fmla="*/ 0 h 593869"/>
                  <a:gd name="connsiteX0" fmla="*/ 235167 w 470331"/>
                  <a:gd name="connsiteY0" fmla="*/ 0 h 594448"/>
                  <a:gd name="connsiteX1" fmla="*/ 470314 w 470331"/>
                  <a:gd name="connsiteY1" fmla="*/ 211138 h 594448"/>
                  <a:gd name="connsiteX2" fmla="*/ 225641 w 470331"/>
                  <a:gd name="connsiteY2" fmla="*/ 593725 h 594448"/>
                  <a:gd name="connsiteX3" fmla="*/ 20 w 470331"/>
                  <a:gd name="connsiteY3" fmla="*/ 211138 h 594448"/>
                  <a:gd name="connsiteX4" fmla="*/ 235167 w 470331"/>
                  <a:gd name="connsiteY4" fmla="*/ 0 h 594448"/>
                  <a:gd name="connsiteX0" fmla="*/ 235168 w 470332"/>
                  <a:gd name="connsiteY0" fmla="*/ 0 h 593881"/>
                  <a:gd name="connsiteX1" fmla="*/ 470315 w 470332"/>
                  <a:gd name="connsiteY1" fmla="*/ 211138 h 593881"/>
                  <a:gd name="connsiteX2" fmla="*/ 225642 w 470332"/>
                  <a:gd name="connsiteY2" fmla="*/ 593725 h 593881"/>
                  <a:gd name="connsiteX3" fmla="*/ 21 w 470332"/>
                  <a:gd name="connsiteY3" fmla="*/ 211138 h 593881"/>
                  <a:gd name="connsiteX4" fmla="*/ 235168 w 470332"/>
                  <a:gd name="connsiteY4" fmla="*/ 0 h 59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332" h="593881">
                    <a:moveTo>
                      <a:pt x="235168" y="0"/>
                    </a:moveTo>
                    <a:cubicBezTo>
                      <a:pt x="365036" y="0"/>
                      <a:pt x="471903" y="112184"/>
                      <a:pt x="470315" y="211138"/>
                    </a:cubicBezTo>
                    <a:cubicBezTo>
                      <a:pt x="468727" y="310092"/>
                      <a:pt x="386420" y="601595"/>
                      <a:pt x="225642" y="593725"/>
                    </a:cubicBezTo>
                    <a:cubicBezTo>
                      <a:pt x="86689" y="586923"/>
                      <a:pt x="-1567" y="310092"/>
                      <a:pt x="21" y="211138"/>
                    </a:cubicBezTo>
                    <a:cubicBezTo>
                      <a:pt x="1609" y="112184"/>
                      <a:pt x="105300" y="0"/>
                      <a:pt x="235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F12583F-C92E-4F96-BFBC-063CD64FB767}"/>
                </a:ext>
              </a:extLst>
            </p:cNvPr>
            <p:cNvGrpSpPr/>
            <p:nvPr/>
          </p:nvGrpSpPr>
          <p:grpSpPr>
            <a:xfrm>
              <a:off x="3600717" y="3532413"/>
              <a:ext cx="1291331" cy="2045181"/>
              <a:chOff x="3900489" y="2066925"/>
              <a:chExt cx="909638" cy="1440656"/>
            </a:xfrm>
            <a:grpFill/>
          </p:grpSpPr>
          <p:sp>
            <p:nvSpPr>
              <p:cNvPr id="102" name="Freeform 46">
                <a:extLst>
                  <a:ext uri="{FF2B5EF4-FFF2-40B4-BE49-F238E27FC236}">
                    <a16:creationId xmlns:a16="http://schemas.microsoft.com/office/drawing/2014/main" id="{4989BFAA-F024-4AE8-A76A-5F66E951AB3D}"/>
                  </a:ext>
                </a:extLst>
              </p:cNvPr>
              <p:cNvSpPr/>
              <p:nvPr/>
            </p:nvSpPr>
            <p:spPr>
              <a:xfrm>
                <a:off x="3900489" y="2714832"/>
                <a:ext cx="909638" cy="792749"/>
              </a:xfrm>
              <a:custGeom>
                <a:avLst/>
                <a:gdLst>
                  <a:gd name="connsiteX0" fmla="*/ 637829 w 909638"/>
                  <a:gd name="connsiteY0" fmla="*/ 0 h 792749"/>
                  <a:gd name="connsiteX1" fmla="*/ 690981 w 909638"/>
                  <a:gd name="connsiteY1" fmla="*/ 5358 h 792749"/>
                  <a:gd name="connsiteX2" fmla="*/ 909638 w 909638"/>
                  <a:gd name="connsiteY2" fmla="*/ 273641 h 792749"/>
                  <a:gd name="connsiteX3" fmla="*/ 909638 w 909638"/>
                  <a:gd name="connsiteY3" fmla="*/ 792749 h 792749"/>
                  <a:gd name="connsiteX4" fmla="*/ 0 w 909638"/>
                  <a:gd name="connsiteY4" fmla="*/ 792749 h 792749"/>
                  <a:gd name="connsiteX5" fmla="*/ 0 w 909638"/>
                  <a:gd name="connsiteY5" fmla="*/ 273641 h 792749"/>
                  <a:gd name="connsiteX6" fmla="*/ 218657 w 909638"/>
                  <a:gd name="connsiteY6" fmla="*/ 5358 h 792749"/>
                  <a:gd name="connsiteX7" fmla="*/ 266116 w 909638"/>
                  <a:gd name="connsiteY7" fmla="*/ 573 h 792749"/>
                  <a:gd name="connsiteX8" fmla="*/ 373857 w 909638"/>
                  <a:gd name="connsiteY8" fmla="*/ 335549 h 792749"/>
                  <a:gd name="connsiteX9" fmla="*/ 395252 w 909638"/>
                  <a:gd name="connsiteY9" fmla="*/ 335198 h 792749"/>
                  <a:gd name="connsiteX10" fmla="*/ 431210 w 909638"/>
                  <a:gd name="connsiteY10" fmla="*/ 106202 h 792749"/>
                  <a:gd name="connsiteX11" fmla="*/ 416872 w 909638"/>
                  <a:gd name="connsiteY11" fmla="*/ 89282 h 792749"/>
                  <a:gd name="connsiteX12" fmla="*/ 454819 w 909638"/>
                  <a:gd name="connsiteY12" fmla="*/ 44499 h 792749"/>
                  <a:gd name="connsiteX13" fmla="*/ 492765 w 909638"/>
                  <a:gd name="connsiteY13" fmla="*/ 89282 h 792749"/>
                  <a:gd name="connsiteX14" fmla="*/ 479814 w 909638"/>
                  <a:gd name="connsiteY14" fmla="*/ 104567 h 792749"/>
                  <a:gd name="connsiteX15" fmla="*/ 480627 w 909638"/>
                  <a:gd name="connsiteY15" fmla="*/ 104567 h 792749"/>
                  <a:gd name="connsiteX16" fmla="*/ 513560 w 909638"/>
                  <a:gd name="connsiteY16" fmla="*/ 333259 h 792749"/>
                  <a:gd name="connsiteX17" fmla="*/ 519114 w 909638"/>
                  <a:gd name="connsiteY17" fmla="*/ 333168 h 792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792749">
                    <a:moveTo>
                      <a:pt x="637829" y="0"/>
                    </a:moveTo>
                    <a:lnTo>
                      <a:pt x="690981" y="5358"/>
                    </a:lnTo>
                    <a:cubicBezTo>
                      <a:pt x="815769" y="30893"/>
                      <a:pt x="909638" y="141304"/>
                      <a:pt x="909638" y="273641"/>
                    </a:cubicBezTo>
                    <a:lnTo>
                      <a:pt x="909638" y="792749"/>
                    </a:lnTo>
                    <a:lnTo>
                      <a:pt x="0" y="792749"/>
                    </a:lnTo>
                    <a:lnTo>
                      <a:pt x="0" y="273641"/>
                    </a:lnTo>
                    <a:cubicBezTo>
                      <a:pt x="0" y="141304"/>
                      <a:pt x="93870" y="30893"/>
                      <a:pt x="218657" y="5358"/>
                    </a:cubicBezTo>
                    <a:lnTo>
                      <a:pt x="266116" y="573"/>
                    </a:lnTo>
                    <a:lnTo>
                      <a:pt x="373857" y="335549"/>
                    </a:lnTo>
                    <a:lnTo>
                      <a:pt x="395252" y="335198"/>
                    </a:lnTo>
                    <a:lnTo>
                      <a:pt x="431210" y="106202"/>
                    </a:lnTo>
                    <a:lnTo>
                      <a:pt x="416872" y="89282"/>
                    </a:lnTo>
                    <a:lnTo>
                      <a:pt x="454819" y="44499"/>
                    </a:lnTo>
                    <a:lnTo>
                      <a:pt x="492765" y="89282"/>
                    </a:lnTo>
                    <a:lnTo>
                      <a:pt x="479814" y="104567"/>
                    </a:lnTo>
                    <a:lnTo>
                      <a:pt x="480627" y="104567"/>
                    </a:lnTo>
                    <a:lnTo>
                      <a:pt x="513560" y="333259"/>
                    </a:lnTo>
                    <a:lnTo>
                      <a:pt x="519114" y="33316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47">
                <a:extLst>
                  <a:ext uri="{FF2B5EF4-FFF2-40B4-BE49-F238E27FC236}">
                    <a16:creationId xmlns:a16="http://schemas.microsoft.com/office/drawing/2014/main" id="{7F800DE8-7A96-4BD0-8475-68FCD1D527A2}"/>
                  </a:ext>
                </a:extLst>
              </p:cNvPr>
              <p:cNvSpPr/>
              <p:nvPr/>
            </p:nvSpPr>
            <p:spPr>
              <a:xfrm>
                <a:off x="4127281" y="2066925"/>
                <a:ext cx="470332" cy="593881"/>
              </a:xfrm>
              <a:custGeom>
                <a:avLst/>
                <a:gdLst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36729 w 470294"/>
                  <a:gd name="connsiteY7" fmla="*/ 323512 h 593725"/>
                  <a:gd name="connsiteX8" fmla="*/ 18479 w 470294"/>
                  <a:gd name="connsiteY8" fmla="*/ 293322 h 593725"/>
                  <a:gd name="connsiteX9" fmla="*/ 0 w 470294"/>
                  <a:gd name="connsiteY9" fmla="*/ 211138 h 593725"/>
                  <a:gd name="connsiteX10" fmla="*/ 235147 w 470294"/>
                  <a:gd name="connsiteY10" fmla="*/ 0 h 593725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18479 w 470294"/>
                  <a:gd name="connsiteY7" fmla="*/ 293322 h 593725"/>
                  <a:gd name="connsiteX8" fmla="*/ 0 w 470294"/>
                  <a:gd name="connsiteY8" fmla="*/ 211138 h 593725"/>
                  <a:gd name="connsiteX9" fmla="*/ 235147 w 470294"/>
                  <a:gd name="connsiteY9" fmla="*/ 0 h 593725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2832 w 470294"/>
                  <a:gd name="connsiteY3" fmla="*/ 348017 h 594990"/>
                  <a:gd name="connsiteX4" fmla="*/ 410699 w 470294"/>
                  <a:gd name="connsiteY4" fmla="*/ 378239 h 594990"/>
                  <a:gd name="connsiteX5" fmla="*/ 225621 w 470294"/>
                  <a:gd name="connsiteY5" fmla="*/ 593725 h 594990"/>
                  <a:gd name="connsiteX6" fmla="*/ 18479 w 470294"/>
                  <a:gd name="connsiteY6" fmla="*/ 293322 h 594990"/>
                  <a:gd name="connsiteX7" fmla="*/ 0 w 470294"/>
                  <a:gd name="connsiteY7" fmla="*/ 211138 h 594990"/>
                  <a:gd name="connsiteX8" fmla="*/ 235147 w 470294"/>
                  <a:gd name="connsiteY8" fmla="*/ 0 h 594990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0699 w 470294"/>
                  <a:gd name="connsiteY3" fmla="*/ 378239 h 594990"/>
                  <a:gd name="connsiteX4" fmla="*/ 225621 w 470294"/>
                  <a:gd name="connsiteY4" fmla="*/ 593725 h 594990"/>
                  <a:gd name="connsiteX5" fmla="*/ 18479 w 470294"/>
                  <a:gd name="connsiteY5" fmla="*/ 293322 h 594990"/>
                  <a:gd name="connsiteX6" fmla="*/ 0 w 470294"/>
                  <a:gd name="connsiteY6" fmla="*/ 211138 h 594990"/>
                  <a:gd name="connsiteX7" fmla="*/ 235147 w 470294"/>
                  <a:gd name="connsiteY7" fmla="*/ 0 h 594990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225621 w 470294"/>
                  <a:gd name="connsiteY3" fmla="*/ 593725 h 593725"/>
                  <a:gd name="connsiteX4" fmla="*/ 18479 w 470294"/>
                  <a:gd name="connsiteY4" fmla="*/ 293322 h 593725"/>
                  <a:gd name="connsiteX5" fmla="*/ 0 w 470294"/>
                  <a:gd name="connsiteY5" fmla="*/ 211138 h 593725"/>
                  <a:gd name="connsiteX6" fmla="*/ 235147 w 470294"/>
                  <a:gd name="connsiteY6" fmla="*/ 0 h 593725"/>
                  <a:gd name="connsiteX0" fmla="*/ 235147 w 484428"/>
                  <a:gd name="connsiteY0" fmla="*/ 0 h 593896"/>
                  <a:gd name="connsiteX1" fmla="*/ 470294 w 484428"/>
                  <a:gd name="connsiteY1" fmla="*/ 211138 h 593896"/>
                  <a:gd name="connsiteX2" fmla="*/ 442835 w 484428"/>
                  <a:gd name="connsiteY2" fmla="*/ 332362 h 593896"/>
                  <a:gd name="connsiteX3" fmla="*/ 225621 w 484428"/>
                  <a:gd name="connsiteY3" fmla="*/ 593725 h 593896"/>
                  <a:gd name="connsiteX4" fmla="*/ 18479 w 484428"/>
                  <a:gd name="connsiteY4" fmla="*/ 293322 h 593896"/>
                  <a:gd name="connsiteX5" fmla="*/ 0 w 484428"/>
                  <a:gd name="connsiteY5" fmla="*/ 211138 h 593896"/>
                  <a:gd name="connsiteX6" fmla="*/ 235147 w 484428"/>
                  <a:gd name="connsiteY6" fmla="*/ 0 h 593896"/>
                  <a:gd name="connsiteX0" fmla="*/ 235147 w 470311"/>
                  <a:gd name="connsiteY0" fmla="*/ 0 h 594266"/>
                  <a:gd name="connsiteX1" fmla="*/ 470294 w 470311"/>
                  <a:gd name="connsiteY1" fmla="*/ 211138 h 594266"/>
                  <a:gd name="connsiteX2" fmla="*/ 225621 w 470311"/>
                  <a:gd name="connsiteY2" fmla="*/ 593725 h 594266"/>
                  <a:gd name="connsiteX3" fmla="*/ 18479 w 470311"/>
                  <a:gd name="connsiteY3" fmla="*/ 293322 h 594266"/>
                  <a:gd name="connsiteX4" fmla="*/ 0 w 470311"/>
                  <a:gd name="connsiteY4" fmla="*/ 211138 h 594266"/>
                  <a:gd name="connsiteX5" fmla="*/ 235147 w 470311"/>
                  <a:gd name="connsiteY5" fmla="*/ 0 h 594266"/>
                  <a:gd name="connsiteX0" fmla="*/ 235159 w 470323"/>
                  <a:gd name="connsiteY0" fmla="*/ 0 h 593725"/>
                  <a:gd name="connsiteX1" fmla="*/ 470306 w 470323"/>
                  <a:gd name="connsiteY1" fmla="*/ 211138 h 593725"/>
                  <a:gd name="connsiteX2" fmla="*/ 225633 w 470323"/>
                  <a:gd name="connsiteY2" fmla="*/ 593725 h 593725"/>
                  <a:gd name="connsiteX3" fmla="*/ 12 w 470323"/>
                  <a:gd name="connsiteY3" fmla="*/ 211138 h 593725"/>
                  <a:gd name="connsiteX4" fmla="*/ 235159 w 470323"/>
                  <a:gd name="connsiteY4" fmla="*/ 0 h 593725"/>
                  <a:gd name="connsiteX0" fmla="*/ 235159 w 470323"/>
                  <a:gd name="connsiteY0" fmla="*/ 0 h 593869"/>
                  <a:gd name="connsiteX1" fmla="*/ 470306 w 470323"/>
                  <a:gd name="connsiteY1" fmla="*/ 211138 h 593869"/>
                  <a:gd name="connsiteX2" fmla="*/ 225633 w 470323"/>
                  <a:gd name="connsiteY2" fmla="*/ 593725 h 593869"/>
                  <a:gd name="connsiteX3" fmla="*/ 12 w 470323"/>
                  <a:gd name="connsiteY3" fmla="*/ 211138 h 593869"/>
                  <a:gd name="connsiteX4" fmla="*/ 235159 w 470323"/>
                  <a:gd name="connsiteY4" fmla="*/ 0 h 593869"/>
                  <a:gd name="connsiteX0" fmla="*/ 235167 w 470331"/>
                  <a:gd name="connsiteY0" fmla="*/ 0 h 594448"/>
                  <a:gd name="connsiteX1" fmla="*/ 470314 w 470331"/>
                  <a:gd name="connsiteY1" fmla="*/ 211138 h 594448"/>
                  <a:gd name="connsiteX2" fmla="*/ 225641 w 470331"/>
                  <a:gd name="connsiteY2" fmla="*/ 593725 h 594448"/>
                  <a:gd name="connsiteX3" fmla="*/ 20 w 470331"/>
                  <a:gd name="connsiteY3" fmla="*/ 211138 h 594448"/>
                  <a:gd name="connsiteX4" fmla="*/ 235167 w 470331"/>
                  <a:gd name="connsiteY4" fmla="*/ 0 h 594448"/>
                  <a:gd name="connsiteX0" fmla="*/ 235168 w 470332"/>
                  <a:gd name="connsiteY0" fmla="*/ 0 h 593881"/>
                  <a:gd name="connsiteX1" fmla="*/ 470315 w 470332"/>
                  <a:gd name="connsiteY1" fmla="*/ 211138 h 593881"/>
                  <a:gd name="connsiteX2" fmla="*/ 225642 w 470332"/>
                  <a:gd name="connsiteY2" fmla="*/ 593725 h 593881"/>
                  <a:gd name="connsiteX3" fmla="*/ 21 w 470332"/>
                  <a:gd name="connsiteY3" fmla="*/ 211138 h 593881"/>
                  <a:gd name="connsiteX4" fmla="*/ 235168 w 470332"/>
                  <a:gd name="connsiteY4" fmla="*/ 0 h 59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332" h="593881">
                    <a:moveTo>
                      <a:pt x="235168" y="0"/>
                    </a:moveTo>
                    <a:cubicBezTo>
                      <a:pt x="365036" y="0"/>
                      <a:pt x="471903" y="112184"/>
                      <a:pt x="470315" y="211138"/>
                    </a:cubicBezTo>
                    <a:cubicBezTo>
                      <a:pt x="468727" y="310092"/>
                      <a:pt x="386420" y="601595"/>
                      <a:pt x="225642" y="593725"/>
                    </a:cubicBezTo>
                    <a:cubicBezTo>
                      <a:pt x="86689" y="586923"/>
                      <a:pt x="-1567" y="310092"/>
                      <a:pt x="21" y="211138"/>
                    </a:cubicBezTo>
                    <a:cubicBezTo>
                      <a:pt x="1609" y="112184"/>
                      <a:pt x="105300" y="0"/>
                      <a:pt x="235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CF892271-64C7-42DD-B61B-E71518030147}"/>
                </a:ext>
              </a:extLst>
            </p:cNvPr>
            <p:cNvGrpSpPr/>
            <p:nvPr/>
          </p:nvGrpSpPr>
          <p:grpSpPr>
            <a:xfrm>
              <a:off x="5284729" y="3532413"/>
              <a:ext cx="1291331" cy="2045181"/>
              <a:chOff x="3900489" y="2066925"/>
              <a:chExt cx="909638" cy="1440656"/>
            </a:xfrm>
            <a:grpFill/>
          </p:grpSpPr>
          <p:sp>
            <p:nvSpPr>
              <p:cNvPr id="100" name="Freeform 44">
                <a:extLst>
                  <a:ext uri="{FF2B5EF4-FFF2-40B4-BE49-F238E27FC236}">
                    <a16:creationId xmlns:a16="http://schemas.microsoft.com/office/drawing/2014/main" id="{FA7F3D0B-D089-4073-8E68-BB67B40F36CD}"/>
                  </a:ext>
                </a:extLst>
              </p:cNvPr>
              <p:cNvSpPr/>
              <p:nvPr/>
            </p:nvSpPr>
            <p:spPr>
              <a:xfrm>
                <a:off x="3900489" y="2714832"/>
                <a:ext cx="909638" cy="792749"/>
              </a:xfrm>
              <a:custGeom>
                <a:avLst/>
                <a:gdLst>
                  <a:gd name="connsiteX0" fmla="*/ 637829 w 909638"/>
                  <a:gd name="connsiteY0" fmla="*/ 0 h 792749"/>
                  <a:gd name="connsiteX1" fmla="*/ 690981 w 909638"/>
                  <a:gd name="connsiteY1" fmla="*/ 5358 h 792749"/>
                  <a:gd name="connsiteX2" fmla="*/ 909638 w 909638"/>
                  <a:gd name="connsiteY2" fmla="*/ 273641 h 792749"/>
                  <a:gd name="connsiteX3" fmla="*/ 909638 w 909638"/>
                  <a:gd name="connsiteY3" fmla="*/ 792749 h 792749"/>
                  <a:gd name="connsiteX4" fmla="*/ 0 w 909638"/>
                  <a:gd name="connsiteY4" fmla="*/ 792749 h 792749"/>
                  <a:gd name="connsiteX5" fmla="*/ 0 w 909638"/>
                  <a:gd name="connsiteY5" fmla="*/ 273641 h 792749"/>
                  <a:gd name="connsiteX6" fmla="*/ 218657 w 909638"/>
                  <a:gd name="connsiteY6" fmla="*/ 5358 h 792749"/>
                  <a:gd name="connsiteX7" fmla="*/ 266116 w 909638"/>
                  <a:gd name="connsiteY7" fmla="*/ 573 h 792749"/>
                  <a:gd name="connsiteX8" fmla="*/ 373857 w 909638"/>
                  <a:gd name="connsiteY8" fmla="*/ 335549 h 792749"/>
                  <a:gd name="connsiteX9" fmla="*/ 395252 w 909638"/>
                  <a:gd name="connsiteY9" fmla="*/ 335198 h 792749"/>
                  <a:gd name="connsiteX10" fmla="*/ 431210 w 909638"/>
                  <a:gd name="connsiteY10" fmla="*/ 106202 h 792749"/>
                  <a:gd name="connsiteX11" fmla="*/ 416872 w 909638"/>
                  <a:gd name="connsiteY11" fmla="*/ 89282 h 792749"/>
                  <a:gd name="connsiteX12" fmla="*/ 454819 w 909638"/>
                  <a:gd name="connsiteY12" fmla="*/ 44499 h 792749"/>
                  <a:gd name="connsiteX13" fmla="*/ 492765 w 909638"/>
                  <a:gd name="connsiteY13" fmla="*/ 89282 h 792749"/>
                  <a:gd name="connsiteX14" fmla="*/ 479814 w 909638"/>
                  <a:gd name="connsiteY14" fmla="*/ 104567 h 792749"/>
                  <a:gd name="connsiteX15" fmla="*/ 480627 w 909638"/>
                  <a:gd name="connsiteY15" fmla="*/ 104567 h 792749"/>
                  <a:gd name="connsiteX16" fmla="*/ 513560 w 909638"/>
                  <a:gd name="connsiteY16" fmla="*/ 333259 h 792749"/>
                  <a:gd name="connsiteX17" fmla="*/ 519114 w 909638"/>
                  <a:gd name="connsiteY17" fmla="*/ 333168 h 792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792749">
                    <a:moveTo>
                      <a:pt x="637829" y="0"/>
                    </a:moveTo>
                    <a:lnTo>
                      <a:pt x="690981" y="5358"/>
                    </a:lnTo>
                    <a:cubicBezTo>
                      <a:pt x="815769" y="30893"/>
                      <a:pt x="909638" y="141304"/>
                      <a:pt x="909638" y="273641"/>
                    </a:cubicBezTo>
                    <a:lnTo>
                      <a:pt x="909638" y="792749"/>
                    </a:lnTo>
                    <a:lnTo>
                      <a:pt x="0" y="792749"/>
                    </a:lnTo>
                    <a:lnTo>
                      <a:pt x="0" y="273641"/>
                    </a:lnTo>
                    <a:cubicBezTo>
                      <a:pt x="0" y="141304"/>
                      <a:pt x="93870" y="30893"/>
                      <a:pt x="218657" y="5358"/>
                    </a:cubicBezTo>
                    <a:lnTo>
                      <a:pt x="266116" y="573"/>
                    </a:lnTo>
                    <a:lnTo>
                      <a:pt x="373857" y="335549"/>
                    </a:lnTo>
                    <a:lnTo>
                      <a:pt x="395252" y="335198"/>
                    </a:lnTo>
                    <a:lnTo>
                      <a:pt x="431210" y="106202"/>
                    </a:lnTo>
                    <a:lnTo>
                      <a:pt x="416872" y="89282"/>
                    </a:lnTo>
                    <a:lnTo>
                      <a:pt x="454819" y="44499"/>
                    </a:lnTo>
                    <a:lnTo>
                      <a:pt x="492765" y="89282"/>
                    </a:lnTo>
                    <a:lnTo>
                      <a:pt x="479814" y="104567"/>
                    </a:lnTo>
                    <a:lnTo>
                      <a:pt x="480627" y="104567"/>
                    </a:lnTo>
                    <a:lnTo>
                      <a:pt x="513560" y="333259"/>
                    </a:lnTo>
                    <a:lnTo>
                      <a:pt x="519114" y="33316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45">
                <a:extLst>
                  <a:ext uri="{FF2B5EF4-FFF2-40B4-BE49-F238E27FC236}">
                    <a16:creationId xmlns:a16="http://schemas.microsoft.com/office/drawing/2014/main" id="{DCA127F4-4A0F-4F43-9A91-B710F7960F78}"/>
                  </a:ext>
                </a:extLst>
              </p:cNvPr>
              <p:cNvSpPr/>
              <p:nvPr/>
            </p:nvSpPr>
            <p:spPr>
              <a:xfrm>
                <a:off x="4127281" y="2066925"/>
                <a:ext cx="470332" cy="593881"/>
              </a:xfrm>
              <a:custGeom>
                <a:avLst/>
                <a:gdLst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36729 w 470294"/>
                  <a:gd name="connsiteY7" fmla="*/ 323512 h 593725"/>
                  <a:gd name="connsiteX8" fmla="*/ 18479 w 470294"/>
                  <a:gd name="connsiteY8" fmla="*/ 293322 h 593725"/>
                  <a:gd name="connsiteX9" fmla="*/ 0 w 470294"/>
                  <a:gd name="connsiteY9" fmla="*/ 211138 h 593725"/>
                  <a:gd name="connsiteX10" fmla="*/ 235147 w 470294"/>
                  <a:gd name="connsiteY10" fmla="*/ 0 h 593725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412832 w 470294"/>
                  <a:gd name="connsiteY3" fmla="*/ 348017 h 593725"/>
                  <a:gd name="connsiteX4" fmla="*/ 410699 w 470294"/>
                  <a:gd name="connsiteY4" fmla="*/ 378239 h 593725"/>
                  <a:gd name="connsiteX5" fmla="*/ 225621 w 470294"/>
                  <a:gd name="connsiteY5" fmla="*/ 593725 h 593725"/>
                  <a:gd name="connsiteX6" fmla="*/ 36705 w 470294"/>
                  <a:gd name="connsiteY6" fmla="*/ 323850 h 593725"/>
                  <a:gd name="connsiteX7" fmla="*/ 18479 w 470294"/>
                  <a:gd name="connsiteY7" fmla="*/ 293322 h 593725"/>
                  <a:gd name="connsiteX8" fmla="*/ 0 w 470294"/>
                  <a:gd name="connsiteY8" fmla="*/ 211138 h 593725"/>
                  <a:gd name="connsiteX9" fmla="*/ 235147 w 470294"/>
                  <a:gd name="connsiteY9" fmla="*/ 0 h 593725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2832 w 470294"/>
                  <a:gd name="connsiteY3" fmla="*/ 348017 h 594990"/>
                  <a:gd name="connsiteX4" fmla="*/ 410699 w 470294"/>
                  <a:gd name="connsiteY4" fmla="*/ 378239 h 594990"/>
                  <a:gd name="connsiteX5" fmla="*/ 225621 w 470294"/>
                  <a:gd name="connsiteY5" fmla="*/ 593725 h 594990"/>
                  <a:gd name="connsiteX6" fmla="*/ 18479 w 470294"/>
                  <a:gd name="connsiteY6" fmla="*/ 293322 h 594990"/>
                  <a:gd name="connsiteX7" fmla="*/ 0 w 470294"/>
                  <a:gd name="connsiteY7" fmla="*/ 211138 h 594990"/>
                  <a:gd name="connsiteX8" fmla="*/ 235147 w 470294"/>
                  <a:gd name="connsiteY8" fmla="*/ 0 h 594990"/>
                  <a:gd name="connsiteX0" fmla="*/ 235147 w 470294"/>
                  <a:gd name="connsiteY0" fmla="*/ 0 h 594990"/>
                  <a:gd name="connsiteX1" fmla="*/ 470294 w 470294"/>
                  <a:gd name="connsiteY1" fmla="*/ 211138 h 594990"/>
                  <a:gd name="connsiteX2" fmla="*/ 430135 w 470294"/>
                  <a:gd name="connsiteY2" fmla="*/ 329187 h 594990"/>
                  <a:gd name="connsiteX3" fmla="*/ 410699 w 470294"/>
                  <a:gd name="connsiteY3" fmla="*/ 378239 h 594990"/>
                  <a:gd name="connsiteX4" fmla="*/ 225621 w 470294"/>
                  <a:gd name="connsiteY4" fmla="*/ 593725 h 594990"/>
                  <a:gd name="connsiteX5" fmla="*/ 18479 w 470294"/>
                  <a:gd name="connsiteY5" fmla="*/ 293322 h 594990"/>
                  <a:gd name="connsiteX6" fmla="*/ 0 w 470294"/>
                  <a:gd name="connsiteY6" fmla="*/ 211138 h 594990"/>
                  <a:gd name="connsiteX7" fmla="*/ 235147 w 470294"/>
                  <a:gd name="connsiteY7" fmla="*/ 0 h 594990"/>
                  <a:gd name="connsiteX0" fmla="*/ 235147 w 470294"/>
                  <a:gd name="connsiteY0" fmla="*/ 0 h 593725"/>
                  <a:gd name="connsiteX1" fmla="*/ 470294 w 470294"/>
                  <a:gd name="connsiteY1" fmla="*/ 211138 h 593725"/>
                  <a:gd name="connsiteX2" fmla="*/ 430135 w 470294"/>
                  <a:gd name="connsiteY2" fmla="*/ 329187 h 593725"/>
                  <a:gd name="connsiteX3" fmla="*/ 225621 w 470294"/>
                  <a:gd name="connsiteY3" fmla="*/ 593725 h 593725"/>
                  <a:gd name="connsiteX4" fmla="*/ 18479 w 470294"/>
                  <a:gd name="connsiteY4" fmla="*/ 293322 h 593725"/>
                  <a:gd name="connsiteX5" fmla="*/ 0 w 470294"/>
                  <a:gd name="connsiteY5" fmla="*/ 211138 h 593725"/>
                  <a:gd name="connsiteX6" fmla="*/ 235147 w 470294"/>
                  <a:gd name="connsiteY6" fmla="*/ 0 h 593725"/>
                  <a:gd name="connsiteX0" fmla="*/ 235147 w 484428"/>
                  <a:gd name="connsiteY0" fmla="*/ 0 h 593896"/>
                  <a:gd name="connsiteX1" fmla="*/ 470294 w 484428"/>
                  <a:gd name="connsiteY1" fmla="*/ 211138 h 593896"/>
                  <a:gd name="connsiteX2" fmla="*/ 442835 w 484428"/>
                  <a:gd name="connsiteY2" fmla="*/ 332362 h 593896"/>
                  <a:gd name="connsiteX3" fmla="*/ 225621 w 484428"/>
                  <a:gd name="connsiteY3" fmla="*/ 593725 h 593896"/>
                  <a:gd name="connsiteX4" fmla="*/ 18479 w 484428"/>
                  <a:gd name="connsiteY4" fmla="*/ 293322 h 593896"/>
                  <a:gd name="connsiteX5" fmla="*/ 0 w 484428"/>
                  <a:gd name="connsiteY5" fmla="*/ 211138 h 593896"/>
                  <a:gd name="connsiteX6" fmla="*/ 235147 w 484428"/>
                  <a:gd name="connsiteY6" fmla="*/ 0 h 593896"/>
                  <a:gd name="connsiteX0" fmla="*/ 235147 w 470311"/>
                  <a:gd name="connsiteY0" fmla="*/ 0 h 594266"/>
                  <a:gd name="connsiteX1" fmla="*/ 470294 w 470311"/>
                  <a:gd name="connsiteY1" fmla="*/ 211138 h 594266"/>
                  <a:gd name="connsiteX2" fmla="*/ 225621 w 470311"/>
                  <a:gd name="connsiteY2" fmla="*/ 593725 h 594266"/>
                  <a:gd name="connsiteX3" fmla="*/ 18479 w 470311"/>
                  <a:gd name="connsiteY3" fmla="*/ 293322 h 594266"/>
                  <a:gd name="connsiteX4" fmla="*/ 0 w 470311"/>
                  <a:gd name="connsiteY4" fmla="*/ 211138 h 594266"/>
                  <a:gd name="connsiteX5" fmla="*/ 235147 w 470311"/>
                  <a:gd name="connsiteY5" fmla="*/ 0 h 594266"/>
                  <a:gd name="connsiteX0" fmla="*/ 235159 w 470323"/>
                  <a:gd name="connsiteY0" fmla="*/ 0 h 593725"/>
                  <a:gd name="connsiteX1" fmla="*/ 470306 w 470323"/>
                  <a:gd name="connsiteY1" fmla="*/ 211138 h 593725"/>
                  <a:gd name="connsiteX2" fmla="*/ 225633 w 470323"/>
                  <a:gd name="connsiteY2" fmla="*/ 593725 h 593725"/>
                  <a:gd name="connsiteX3" fmla="*/ 12 w 470323"/>
                  <a:gd name="connsiteY3" fmla="*/ 211138 h 593725"/>
                  <a:gd name="connsiteX4" fmla="*/ 235159 w 470323"/>
                  <a:gd name="connsiteY4" fmla="*/ 0 h 593725"/>
                  <a:gd name="connsiteX0" fmla="*/ 235159 w 470323"/>
                  <a:gd name="connsiteY0" fmla="*/ 0 h 593869"/>
                  <a:gd name="connsiteX1" fmla="*/ 470306 w 470323"/>
                  <a:gd name="connsiteY1" fmla="*/ 211138 h 593869"/>
                  <a:gd name="connsiteX2" fmla="*/ 225633 w 470323"/>
                  <a:gd name="connsiteY2" fmla="*/ 593725 h 593869"/>
                  <a:gd name="connsiteX3" fmla="*/ 12 w 470323"/>
                  <a:gd name="connsiteY3" fmla="*/ 211138 h 593869"/>
                  <a:gd name="connsiteX4" fmla="*/ 235159 w 470323"/>
                  <a:gd name="connsiteY4" fmla="*/ 0 h 593869"/>
                  <a:gd name="connsiteX0" fmla="*/ 235167 w 470331"/>
                  <a:gd name="connsiteY0" fmla="*/ 0 h 594448"/>
                  <a:gd name="connsiteX1" fmla="*/ 470314 w 470331"/>
                  <a:gd name="connsiteY1" fmla="*/ 211138 h 594448"/>
                  <a:gd name="connsiteX2" fmla="*/ 225641 w 470331"/>
                  <a:gd name="connsiteY2" fmla="*/ 593725 h 594448"/>
                  <a:gd name="connsiteX3" fmla="*/ 20 w 470331"/>
                  <a:gd name="connsiteY3" fmla="*/ 211138 h 594448"/>
                  <a:gd name="connsiteX4" fmla="*/ 235167 w 470331"/>
                  <a:gd name="connsiteY4" fmla="*/ 0 h 594448"/>
                  <a:gd name="connsiteX0" fmla="*/ 235168 w 470332"/>
                  <a:gd name="connsiteY0" fmla="*/ 0 h 593881"/>
                  <a:gd name="connsiteX1" fmla="*/ 470315 w 470332"/>
                  <a:gd name="connsiteY1" fmla="*/ 211138 h 593881"/>
                  <a:gd name="connsiteX2" fmla="*/ 225642 w 470332"/>
                  <a:gd name="connsiteY2" fmla="*/ 593725 h 593881"/>
                  <a:gd name="connsiteX3" fmla="*/ 21 w 470332"/>
                  <a:gd name="connsiteY3" fmla="*/ 211138 h 593881"/>
                  <a:gd name="connsiteX4" fmla="*/ 235168 w 470332"/>
                  <a:gd name="connsiteY4" fmla="*/ 0 h 59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332" h="593881">
                    <a:moveTo>
                      <a:pt x="235168" y="0"/>
                    </a:moveTo>
                    <a:cubicBezTo>
                      <a:pt x="365036" y="0"/>
                      <a:pt x="471903" y="112184"/>
                      <a:pt x="470315" y="211138"/>
                    </a:cubicBezTo>
                    <a:cubicBezTo>
                      <a:pt x="468727" y="310092"/>
                      <a:pt x="386420" y="601595"/>
                      <a:pt x="225642" y="593725"/>
                    </a:cubicBezTo>
                    <a:cubicBezTo>
                      <a:pt x="86689" y="586923"/>
                      <a:pt x="-1567" y="310092"/>
                      <a:pt x="21" y="211138"/>
                    </a:cubicBezTo>
                    <a:cubicBezTo>
                      <a:pt x="1609" y="112184"/>
                      <a:pt x="105300" y="0"/>
                      <a:pt x="235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27AE44-6855-4CDF-B219-CBCA51823376}"/>
                </a:ext>
              </a:extLst>
            </p:cNvPr>
            <p:cNvSpPr txBox="1"/>
            <p:nvPr/>
          </p:nvSpPr>
          <p:spPr>
            <a:xfrm>
              <a:off x="2569650" y="1997024"/>
              <a:ext cx="456423" cy="490913"/>
            </a:xfrm>
            <a:custGeom>
              <a:avLst/>
              <a:gdLst/>
              <a:ahLst/>
              <a:cxnLst/>
              <a:rect l="l" t="t" r="r" b="b"/>
              <a:pathLst>
                <a:path w="456419" h="490910">
                  <a:moveTo>
                    <a:pt x="15739" y="0"/>
                  </a:moveTo>
                  <a:lnTo>
                    <a:pt x="131601" y="0"/>
                  </a:lnTo>
                  <a:lnTo>
                    <a:pt x="230051" y="157721"/>
                  </a:lnTo>
                  <a:lnTo>
                    <a:pt x="326492" y="0"/>
                  </a:lnTo>
                  <a:lnTo>
                    <a:pt x="441350" y="0"/>
                  </a:lnTo>
                  <a:lnTo>
                    <a:pt x="288652" y="238423"/>
                  </a:lnTo>
                  <a:lnTo>
                    <a:pt x="456419" y="490910"/>
                  </a:lnTo>
                  <a:lnTo>
                    <a:pt x="336873" y="490910"/>
                  </a:lnTo>
                  <a:lnTo>
                    <a:pt x="228042" y="321134"/>
                  </a:lnTo>
                  <a:lnTo>
                    <a:pt x="118877" y="490910"/>
                  </a:lnTo>
                  <a:lnTo>
                    <a:pt x="0" y="490910"/>
                  </a:lnTo>
                  <a:lnTo>
                    <a:pt x="167767" y="234740"/>
                  </a:lnTo>
                  <a:lnTo>
                    <a:pt x="1573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5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1701A7F-6D48-4C6E-B92D-B65E2CDF5157}"/>
                </a:ext>
              </a:extLst>
            </p:cNvPr>
            <p:cNvSpPr txBox="1"/>
            <p:nvPr/>
          </p:nvSpPr>
          <p:spPr>
            <a:xfrm>
              <a:off x="3951631" y="1806514"/>
              <a:ext cx="459090" cy="490913"/>
            </a:xfrm>
            <a:custGeom>
              <a:avLst/>
              <a:gdLst/>
              <a:ahLst/>
              <a:cxnLst/>
              <a:rect l="l" t="t" r="r" b="b"/>
              <a:pathLst>
                <a:path w="459097" h="490910">
                  <a:moveTo>
                    <a:pt x="0" y="0"/>
                  </a:moveTo>
                  <a:lnTo>
                    <a:pt x="116197" y="0"/>
                  </a:lnTo>
                  <a:lnTo>
                    <a:pt x="231725" y="194221"/>
                  </a:lnTo>
                  <a:lnTo>
                    <a:pt x="344909" y="0"/>
                  </a:lnTo>
                  <a:lnTo>
                    <a:pt x="459097" y="0"/>
                  </a:lnTo>
                  <a:lnTo>
                    <a:pt x="278606" y="284969"/>
                  </a:lnTo>
                  <a:lnTo>
                    <a:pt x="278606" y="490910"/>
                  </a:lnTo>
                  <a:lnTo>
                    <a:pt x="179821" y="490910"/>
                  </a:lnTo>
                  <a:lnTo>
                    <a:pt x="179821" y="2842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5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16C6A4F-50EA-4153-876C-786B7AD2FD5D}"/>
                </a:ext>
              </a:extLst>
            </p:cNvPr>
            <p:cNvSpPr txBox="1"/>
            <p:nvPr/>
          </p:nvSpPr>
          <p:spPr>
            <a:xfrm>
              <a:off x="5413944" y="2004636"/>
              <a:ext cx="398822" cy="490913"/>
            </a:xfrm>
            <a:custGeom>
              <a:avLst/>
              <a:gdLst/>
              <a:ahLst/>
              <a:cxnLst/>
              <a:rect l="l" t="t" r="r" b="b"/>
              <a:pathLst>
                <a:path w="398822" h="490910">
                  <a:moveTo>
                    <a:pt x="29133" y="0"/>
                  </a:moveTo>
                  <a:lnTo>
                    <a:pt x="388442" y="0"/>
                  </a:lnTo>
                  <a:lnTo>
                    <a:pt x="388442" y="77019"/>
                  </a:lnTo>
                  <a:lnTo>
                    <a:pt x="119546" y="408199"/>
                  </a:lnTo>
                  <a:lnTo>
                    <a:pt x="398822" y="408199"/>
                  </a:lnTo>
                  <a:lnTo>
                    <a:pt x="398822" y="490910"/>
                  </a:lnTo>
                  <a:lnTo>
                    <a:pt x="0" y="490910"/>
                  </a:lnTo>
                  <a:lnTo>
                    <a:pt x="0" y="401502"/>
                  </a:lnTo>
                  <a:lnTo>
                    <a:pt x="257845" y="83047"/>
                  </a:lnTo>
                  <a:lnTo>
                    <a:pt x="29133" y="83047"/>
                  </a:lnTo>
                  <a:lnTo>
                    <a:pt x="2913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5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Slide Number Placeholder 1">
            <a:extLst>
              <a:ext uri="{FF2B5EF4-FFF2-40B4-BE49-F238E27FC236}">
                <a16:creationId xmlns:a16="http://schemas.microsoft.com/office/drawing/2014/main" id="{CB02928D-C952-40E3-88A0-19DFCA02FDDA}"/>
              </a:ext>
            </a:extLst>
          </p:cNvPr>
          <p:cNvSpPr txBox="1">
            <a:spLocks/>
          </p:cNvSpPr>
          <p:nvPr/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19810F02-1AEE-461C-AE74-25DE712CF362}" type="slidenum">
              <a:rPr lang="en-US" sz="1400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</a:t>
            </a:fld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65" name="Title 2">
            <a:extLst>
              <a:ext uri="{FF2B5EF4-FFF2-40B4-BE49-F238E27FC236}">
                <a16:creationId xmlns:a16="http://schemas.microsoft.com/office/drawing/2014/main" id="{AAAC74CF-9509-4801-B6C5-9E58AC684687}"/>
              </a:ext>
            </a:extLst>
          </p:cNvPr>
          <p:cNvSpPr txBox="1">
            <a:spLocks/>
          </p:cNvSpPr>
          <p:nvPr/>
        </p:nvSpPr>
        <p:spPr>
          <a:xfrm>
            <a:off x="331553" y="708014"/>
            <a:ext cx="11522075" cy="632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hu-HU" sz="36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Hagyományos szoftverfejlesztés</a:t>
            </a:r>
          </a:p>
        </p:txBody>
      </p:sp>
    </p:spTree>
    <p:extLst>
      <p:ext uri="{BB962C8B-B14F-4D97-AF65-F5344CB8AC3E}">
        <p14:creationId xmlns:p14="http://schemas.microsoft.com/office/powerpoint/2010/main" val="637966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C3FFBB6-7E7D-410D-889D-F6F74D9CB7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078480" cy="6793800"/>
          </a:xfr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E47081-06A7-4107-9ED2-CDD0DE4641FC}"/>
              </a:ext>
            </a:extLst>
          </p:cNvPr>
          <p:cNvSpPr/>
          <p:nvPr/>
        </p:nvSpPr>
        <p:spPr>
          <a:xfrm>
            <a:off x="0" y="0"/>
            <a:ext cx="6215644" cy="5900400"/>
          </a:xfrm>
          <a:custGeom>
            <a:avLst/>
            <a:gdLst>
              <a:gd name="connsiteX0" fmla="*/ 0 w 4048931"/>
              <a:gd name="connsiteY0" fmla="*/ 0 h 3808437"/>
              <a:gd name="connsiteX1" fmla="*/ 4048931 w 4048931"/>
              <a:gd name="connsiteY1" fmla="*/ 0 h 3808437"/>
              <a:gd name="connsiteX2" fmla="*/ 4044887 w 4048931"/>
              <a:gd name="connsiteY2" fmla="*/ 159945 h 3808437"/>
              <a:gd name="connsiteX3" fmla="*/ 203460 w 4048931"/>
              <a:gd name="connsiteY3" fmla="*/ 3808437 h 3808437"/>
              <a:gd name="connsiteX4" fmla="*/ 5523 w 4048931"/>
              <a:gd name="connsiteY4" fmla="*/ 3803432 h 3808437"/>
              <a:gd name="connsiteX5" fmla="*/ 0 w 4048931"/>
              <a:gd name="connsiteY5" fmla="*/ 3803012 h 3808437"/>
              <a:gd name="connsiteX6" fmla="*/ 0 w 4048931"/>
              <a:gd name="connsiteY6" fmla="*/ 0 h 380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48931" h="3808437">
                <a:moveTo>
                  <a:pt x="0" y="0"/>
                </a:moveTo>
                <a:lnTo>
                  <a:pt x="4048931" y="0"/>
                </a:lnTo>
                <a:lnTo>
                  <a:pt x="4044887" y="159945"/>
                </a:lnTo>
                <a:cubicBezTo>
                  <a:pt x="3941868" y="2192282"/>
                  <a:pt x="2261401" y="3808437"/>
                  <a:pt x="203460" y="3808437"/>
                </a:cubicBezTo>
                <a:cubicBezTo>
                  <a:pt x="137075" y="3808437"/>
                  <a:pt x="71082" y="3806755"/>
                  <a:pt x="5523" y="3803432"/>
                </a:cubicBezTo>
                <a:lnTo>
                  <a:pt x="0" y="380301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874881-A523-477A-B438-58FD931B6A86}"/>
              </a:ext>
            </a:extLst>
          </p:cNvPr>
          <p:cNvGrpSpPr/>
          <p:nvPr/>
        </p:nvGrpSpPr>
        <p:grpSpPr>
          <a:xfrm>
            <a:off x="3541776" y="759822"/>
            <a:ext cx="8315261" cy="7796804"/>
            <a:chOff x="3541776" y="759822"/>
            <a:chExt cx="8315261" cy="779680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9033603-F5DC-49DD-AA70-F68BDF359DC3}"/>
                </a:ext>
              </a:extLst>
            </p:cNvPr>
            <p:cNvGrpSpPr/>
            <p:nvPr/>
          </p:nvGrpSpPr>
          <p:grpSpPr>
            <a:xfrm>
              <a:off x="6169848" y="759822"/>
              <a:ext cx="1293864" cy="1531937"/>
              <a:chOff x="2238400" y="674689"/>
              <a:chExt cx="1293864" cy="1531937"/>
            </a:xfrm>
          </p:grpSpPr>
          <p:sp>
            <p:nvSpPr>
              <p:cNvPr id="12" name="Donut 6">
                <a:extLst>
                  <a:ext uri="{FF2B5EF4-FFF2-40B4-BE49-F238E27FC236}">
                    <a16:creationId xmlns:a16="http://schemas.microsoft.com/office/drawing/2014/main" id="{1E43F145-992E-4D2F-9810-F0BF3277C33D}"/>
                  </a:ext>
                </a:extLst>
              </p:cNvPr>
              <p:cNvSpPr/>
              <p:nvPr/>
            </p:nvSpPr>
            <p:spPr>
              <a:xfrm>
                <a:off x="2238400" y="912724"/>
                <a:ext cx="1293864" cy="1293902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F5BC987-C849-4AE0-89AC-60B35A6871D1}"/>
                  </a:ext>
                </a:extLst>
              </p:cNvPr>
              <p:cNvSpPr/>
              <p:nvPr/>
            </p:nvSpPr>
            <p:spPr>
              <a:xfrm>
                <a:off x="2323393" y="997737"/>
                <a:ext cx="1123878" cy="11238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F7F8FF56-BDA6-4274-A0AC-A29443953FEE}"/>
                  </a:ext>
                </a:extLst>
              </p:cNvPr>
              <p:cNvSpPr/>
              <p:nvPr/>
            </p:nvSpPr>
            <p:spPr>
              <a:xfrm>
                <a:off x="2400248" y="674689"/>
                <a:ext cx="908121" cy="908746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18A7DE6-3143-4EF1-AE4C-7156813C3E93}"/>
                </a:ext>
              </a:extLst>
            </p:cNvPr>
            <p:cNvGrpSpPr/>
            <p:nvPr/>
          </p:nvGrpSpPr>
          <p:grpSpPr>
            <a:xfrm>
              <a:off x="5328805" y="3009441"/>
              <a:ext cx="1293864" cy="1293902"/>
              <a:chOff x="2274612" y="595852"/>
              <a:chExt cx="1293864" cy="1293902"/>
            </a:xfrm>
          </p:grpSpPr>
          <p:sp>
            <p:nvSpPr>
              <p:cNvPr id="18" name="Donut 6">
                <a:extLst>
                  <a:ext uri="{FF2B5EF4-FFF2-40B4-BE49-F238E27FC236}">
                    <a16:creationId xmlns:a16="http://schemas.microsoft.com/office/drawing/2014/main" id="{C56595F1-C9DA-4998-B80B-84F4F5248355}"/>
                  </a:ext>
                </a:extLst>
              </p:cNvPr>
              <p:cNvSpPr/>
              <p:nvPr/>
            </p:nvSpPr>
            <p:spPr>
              <a:xfrm>
                <a:off x="2274612" y="595852"/>
                <a:ext cx="1293864" cy="1293902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69FCEF8-E946-4A18-9C88-11C2657DBFE0}"/>
                  </a:ext>
                </a:extLst>
              </p:cNvPr>
              <p:cNvSpPr/>
              <p:nvPr/>
            </p:nvSpPr>
            <p:spPr>
              <a:xfrm>
                <a:off x="2359605" y="680865"/>
                <a:ext cx="1123878" cy="112387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1271E094-6B57-4002-B7D3-94C2A8062DCA}"/>
                  </a:ext>
                </a:extLst>
              </p:cNvPr>
              <p:cNvSpPr/>
              <p:nvPr/>
            </p:nvSpPr>
            <p:spPr>
              <a:xfrm>
                <a:off x="2400248" y="674689"/>
                <a:ext cx="908121" cy="908746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9E89E24-936E-4428-82C1-D728BEB8ABBA}"/>
                </a:ext>
              </a:extLst>
            </p:cNvPr>
            <p:cNvGrpSpPr/>
            <p:nvPr/>
          </p:nvGrpSpPr>
          <p:grpSpPr>
            <a:xfrm>
              <a:off x="3541776" y="5066607"/>
              <a:ext cx="1293864" cy="1293902"/>
              <a:chOff x="2274612" y="541534"/>
              <a:chExt cx="1293864" cy="1293902"/>
            </a:xfrm>
          </p:grpSpPr>
          <p:sp>
            <p:nvSpPr>
              <p:cNvPr id="24" name="Donut 6">
                <a:extLst>
                  <a:ext uri="{FF2B5EF4-FFF2-40B4-BE49-F238E27FC236}">
                    <a16:creationId xmlns:a16="http://schemas.microsoft.com/office/drawing/2014/main" id="{D93A7303-5998-4A43-ABCC-A5ABE51C6DDE}"/>
                  </a:ext>
                </a:extLst>
              </p:cNvPr>
              <p:cNvSpPr/>
              <p:nvPr/>
            </p:nvSpPr>
            <p:spPr>
              <a:xfrm>
                <a:off x="2274612" y="541534"/>
                <a:ext cx="1293864" cy="1293902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BCEBBAB-1132-4DBF-AC12-A84B7AB5BB30}"/>
                  </a:ext>
                </a:extLst>
              </p:cNvPr>
              <p:cNvSpPr/>
              <p:nvPr/>
            </p:nvSpPr>
            <p:spPr>
              <a:xfrm>
                <a:off x="2359605" y="626547"/>
                <a:ext cx="1123878" cy="11238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A39A6326-CBD1-4AA0-86EA-9068E850A68E}"/>
                  </a:ext>
                </a:extLst>
              </p:cNvPr>
              <p:cNvSpPr/>
              <p:nvPr/>
            </p:nvSpPr>
            <p:spPr>
              <a:xfrm>
                <a:off x="2400248" y="674689"/>
                <a:ext cx="908121" cy="908746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7D106BC-CFF5-44A6-800E-6E59D9826482}"/>
                </a:ext>
              </a:extLst>
            </p:cNvPr>
            <p:cNvGrpSpPr/>
            <p:nvPr/>
          </p:nvGrpSpPr>
          <p:grpSpPr>
            <a:xfrm>
              <a:off x="7736252" y="1209005"/>
              <a:ext cx="4120785" cy="1359127"/>
              <a:chOff x="7736252" y="1209005"/>
              <a:chExt cx="4120785" cy="135912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434216-3FF6-456D-A61B-40E27E6F014A}"/>
                  </a:ext>
                </a:extLst>
              </p:cNvPr>
              <p:cNvSpPr txBox="1"/>
              <p:nvPr/>
            </p:nvSpPr>
            <p:spPr>
              <a:xfrm>
                <a:off x="7736252" y="1209005"/>
                <a:ext cx="4120785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Low-code</a:t>
                </a:r>
                <a:r>
                  <a:rPr lang="en-US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egy alkalmazás </a:t>
                </a:r>
                <a:r>
                  <a:rPr lang="en-US" sz="1600" b="1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platform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mely a nagyon gyors</a:t>
                </a:r>
                <a:r>
                  <a:rPr lang="hu-HU" sz="1600" b="1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megoldás fejlesztést</a:t>
                </a:r>
                <a:r>
                  <a:rPr lang="en-US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támogatja</a:t>
                </a:r>
                <a:r>
                  <a:rPr lang="en-US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hu-HU" sz="1600" kern="0">
                  <a:solidFill>
                    <a:schemeClr val="tx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FB59291-2886-4F35-A406-1E35D48394EE}"/>
                  </a:ext>
                </a:extLst>
              </p:cNvPr>
              <p:cNvCxnSpPr/>
              <p:nvPr/>
            </p:nvCxnSpPr>
            <p:spPr>
              <a:xfrm>
                <a:off x="7796109" y="2568132"/>
                <a:ext cx="3512289" cy="0"/>
              </a:xfrm>
              <a:prstGeom prst="line">
                <a:avLst/>
              </a:prstGeom>
              <a:ln w="19050">
                <a:gradFill flip="none" rotWithShape="1">
                  <a:gsLst>
                    <a:gs pos="0">
                      <a:schemeClr val="tx2">
                        <a:lumMod val="50000"/>
                        <a:lumOff val="50000"/>
                      </a:schemeClr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8F3488C-88A6-434C-AE27-91D41CA76DF0}"/>
                </a:ext>
              </a:extLst>
            </p:cNvPr>
            <p:cNvGrpSpPr/>
            <p:nvPr/>
          </p:nvGrpSpPr>
          <p:grpSpPr>
            <a:xfrm>
              <a:off x="6472723" y="2992056"/>
              <a:ext cx="4737229" cy="1698892"/>
              <a:chOff x="6472723" y="2992056"/>
              <a:chExt cx="4737229" cy="1698892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6D717D3-62DB-4503-9F28-CDBE8308C908}"/>
                  </a:ext>
                </a:extLst>
              </p:cNvPr>
              <p:cNvSpPr txBox="1"/>
              <p:nvPr/>
            </p:nvSpPr>
            <p:spPr>
              <a:xfrm>
                <a:off x="6820409" y="2992056"/>
                <a:ext cx="4389543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hu-HU" sz="1600" b="1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Egy-lépcsős telepítés, kivitelezés és menedzsment eljárás/modell, 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mely beépített modell-vezérelt és metaadat alapú programozási nyelveket használ az alkalmazás-készítés automatizálásához.</a:t>
                </a:r>
              </a:p>
              <a:p>
                <a:pPr>
                  <a:defRPr/>
                </a:pPr>
                <a:endParaRPr lang="hu-HU" sz="1600" kern="0">
                  <a:solidFill>
                    <a:schemeClr val="tx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5355654-ABF8-4975-B7BB-0401B0C14710}"/>
                  </a:ext>
                </a:extLst>
              </p:cNvPr>
              <p:cNvCxnSpPr/>
              <p:nvPr/>
            </p:nvCxnSpPr>
            <p:spPr>
              <a:xfrm>
                <a:off x="6472723" y="4690948"/>
                <a:ext cx="3512288" cy="0"/>
              </a:xfrm>
              <a:prstGeom prst="line">
                <a:avLst/>
              </a:prstGeom>
              <a:ln w="19050">
                <a:gradFill flip="none" rotWithShape="1">
                  <a:gsLst>
                    <a:gs pos="0">
                      <a:schemeClr val="tx2">
                        <a:lumMod val="50000"/>
                        <a:lumOff val="50000"/>
                      </a:schemeClr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05CD239-F50D-4A63-A518-99D7C569609B}"/>
                </a:ext>
              </a:extLst>
            </p:cNvPr>
            <p:cNvGrpSpPr/>
            <p:nvPr/>
          </p:nvGrpSpPr>
          <p:grpSpPr>
            <a:xfrm>
              <a:off x="5071968" y="5048100"/>
              <a:ext cx="4583476" cy="3508526"/>
              <a:chOff x="5071968" y="5048100"/>
              <a:chExt cx="4583476" cy="350852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24D81D-A373-4994-9CB8-37A79F7B60A8}"/>
                  </a:ext>
                </a:extLst>
              </p:cNvPr>
              <p:cNvSpPr txBox="1"/>
              <p:nvPr/>
            </p:nvSpPr>
            <p:spPr>
              <a:xfrm>
                <a:off x="5071968" y="5048100"/>
                <a:ext cx="4583476" cy="13234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Ezek a felületek lehetővé teszik a laikus / nem szakmai felhasználók számára </a:t>
                </a:r>
                <a:r>
                  <a:rPr lang="hu-HU" sz="1600" b="1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egy új üzleti alkalmazás intuitív megtervezését </a:t>
                </a:r>
                <a:r>
                  <a: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 "felrajzolását", mely terveket a felület szoftverré alakít</a:t>
                </a:r>
                <a:r>
                  <a:rPr lang="en-US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ja</a:t>
                </a:r>
                <a:endParaRPr lang="hu-HU" sz="1600" kern="0">
                  <a:solidFill>
                    <a:schemeClr val="tx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2BB926D-DD39-4155-9681-B98A75F233E3}"/>
                  </a:ext>
                </a:extLst>
              </p:cNvPr>
              <p:cNvCxnSpPr/>
              <p:nvPr/>
            </p:nvCxnSpPr>
            <p:spPr>
              <a:xfrm>
                <a:off x="5149801" y="8556626"/>
                <a:ext cx="3512288" cy="0"/>
              </a:xfrm>
              <a:prstGeom prst="line">
                <a:avLst/>
              </a:prstGeom>
              <a:ln w="19050">
                <a:gradFill flip="none" rotWithShape="1">
                  <a:gsLst>
                    <a:gs pos="0">
                      <a:schemeClr val="tx2">
                        <a:lumMod val="50000"/>
                        <a:lumOff val="50000"/>
                      </a:schemeClr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C2DB850-7BEE-4A10-BC80-4AE00FC5AACC}"/>
              </a:ext>
            </a:extLst>
          </p:cNvPr>
          <p:cNvSpPr/>
          <p:nvPr/>
        </p:nvSpPr>
        <p:spPr>
          <a:xfrm>
            <a:off x="334963" y="702829"/>
            <a:ext cx="5760313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IN" sz="3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Low-Code </a:t>
            </a:r>
            <a:r>
              <a:rPr lang="hu-HU" sz="3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Fejlesztés</a:t>
            </a:r>
            <a:endParaRPr lang="en-IN" sz="3600" b="1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8DCE92F-A0DA-4A5D-A670-CADF09268405}"/>
              </a:ext>
            </a:extLst>
          </p:cNvPr>
          <p:cNvGrpSpPr/>
          <p:nvPr/>
        </p:nvGrpSpPr>
        <p:grpSpPr>
          <a:xfrm>
            <a:off x="6387657" y="1188532"/>
            <a:ext cx="862835" cy="920037"/>
            <a:chOff x="2253983" y="5430948"/>
            <a:chExt cx="891982" cy="951118"/>
          </a:xfrm>
          <a:solidFill>
            <a:srgbClr val="F39C07"/>
          </a:solidFill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AD86083-A13F-4909-BB98-4457B66A708B}"/>
                </a:ext>
              </a:extLst>
            </p:cNvPr>
            <p:cNvGrpSpPr/>
            <p:nvPr/>
          </p:nvGrpSpPr>
          <p:grpSpPr>
            <a:xfrm>
              <a:off x="2253983" y="5430948"/>
              <a:ext cx="891982" cy="951118"/>
              <a:chOff x="683680" y="4314936"/>
              <a:chExt cx="611387" cy="651923"/>
            </a:xfrm>
            <a:grpFill/>
          </p:grpSpPr>
          <p:sp>
            <p:nvSpPr>
              <p:cNvPr id="57" name="Freeform 60">
                <a:extLst>
                  <a:ext uri="{FF2B5EF4-FFF2-40B4-BE49-F238E27FC236}">
                    <a16:creationId xmlns:a16="http://schemas.microsoft.com/office/drawing/2014/main" id="{44C87C3E-5CDD-4CC3-8CFE-65A693E3B033}"/>
                  </a:ext>
                </a:extLst>
              </p:cNvPr>
              <p:cNvSpPr/>
              <p:nvPr/>
            </p:nvSpPr>
            <p:spPr>
              <a:xfrm rot="19380000">
                <a:off x="683680" y="4543397"/>
                <a:ext cx="579826" cy="423462"/>
              </a:xfrm>
              <a:custGeom>
                <a:avLst/>
                <a:gdLst>
                  <a:gd name="connsiteX0" fmla="*/ 907143 w 4938613"/>
                  <a:gd name="connsiteY0" fmla="*/ 0 h 3606800"/>
                  <a:gd name="connsiteX1" fmla="*/ 1814286 w 4938613"/>
                  <a:gd name="connsiteY1" fmla="*/ 1204685 h 3606800"/>
                  <a:gd name="connsiteX2" fmla="*/ 1183513 w 4938613"/>
                  <a:gd name="connsiteY2" fmla="*/ 1204685 h 3606800"/>
                  <a:gd name="connsiteX3" fmla="*/ 1188555 w 4938613"/>
                  <a:gd name="connsiteY3" fmla="*/ 1304541 h 3606800"/>
                  <a:gd name="connsiteX4" fmla="*/ 3148695 w 4938613"/>
                  <a:gd name="connsiteY4" fmla="*/ 3073399 h 3606800"/>
                  <a:gd name="connsiteX5" fmla="*/ 4541917 w 4938613"/>
                  <a:gd name="connsiteY5" fmla="*/ 2496309 h 3606800"/>
                  <a:gd name="connsiteX6" fmla="*/ 4629199 w 4938613"/>
                  <a:gd name="connsiteY6" fmla="*/ 2400274 h 3606800"/>
                  <a:gd name="connsiteX7" fmla="*/ 4938613 w 4938613"/>
                  <a:gd name="connsiteY7" fmla="*/ 2851998 h 3606800"/>
                  <a:gd name="connsiteX8" fmla="*/ 4919088 w 4938613"/>
                  <a:gd name="connsiteY8" fmla="*/ 2873480 h 3606800"/>
                  <a:gd name="connsiteX9" fmla="*/ 3148695 w 4938613"/>
                  <a:gd name="connsiteY9" fmla="*/ 3606800 h 3606800"/>
                  <a:gd name="connsiteX10" fmla="*/ 657907 w 4938613"/>
                  <a:gd name="connsiteY10" fmla="*/ 1359078 h 3606800"/>
                  <a:gd name="connsiteX11" fmla="*/ 650111 w 4938613"/>
                  <a:gd name="connsiteY11" fmla="*/ 1204685 h 3606800"/>
                  <a:gd name="connsiteX12" fmla="*/ 0 w 4938613"/>
                  <a:gd name="connsiteY12" fmla="*/ 1204685 h 360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8613" h="3606800">
                    <a:moveTo>
                      <a:pt x="907143" y="0"/>
                    </a:moveTo>
                    <a:lnTo>
                      <a:pt x="1814286" y="1204685"/>
                    </a:lnTo>
                    <a:lnTo>
                      <a:pt x="1183513" y="1204685"/>
                    </a:lnTo>
                    <a:lnTo>
                      <a:pt x="1188555" y="1304541"/>
                    </a:lnTo>
                    <a:cubicBezTo>
                      <a:pt x="1289454" y="2298083"/>
                      <a:pt x="2128532" y="3073399"/>
                      <a:pt x="3148695" y="3073399"/>
                    </a:cubicBezTo>
                    <a:cubicBezTo>
                      <a:pt x="3692782" y="3073399"/>
                      <a:pt x="4185361" y="2852865"/>
                      <a:pt x="4541917" y="2496309"/>
                    </a:cubicBezTo>
                    <a:lnTo>
                      <a:pt x="4629199" y="2400274"/>
                    </a:lnTo>
                    <a:lnTo>
                      <a:pt x="4938613" y="2851998"/>
                    </a:lnTo>
                    <a:lnTo>
                      <a:pt x="4919088" y="2873480"/>
                    </a:lnTo>
                    <a:cubicBezTo>
                      <a:pt x="4466005" y="3326563"/>
                      <a:pt x="3840077" y="3606800"/>
                      <a:pt x="3148695" y="3606800"/>
                    </a:cubicBezTo>
                    <a:cubicBezTo>
                      <a:pt x="1852355" y="3606800"/>
                      <a:pt x="786123" y="2621590"/>
                      <a:pt x="657907" y="1359078"/>
                    </a:cubicBezTo>
                    <a:lnTo>
                      <a:pt x="650111" y="1204685"/>
                    </a:lnTo>
                    <a:lnTo>
                      <a:pt x="0" y="120468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61">
                <a:extLst>
                  <a:ext uri="{FF2B5EF4-FFF2-40B4-BE49-F238E27FC236}">
                    <a16:creationId xmlns:a16="http://schemas.microsoft.com/office/drawing/2014/main" id="{23A1FB59-095B-47F3-9E62-9F9D9153639E}"/>
                  </a:ext>
                </a:extLst>
              </p:cNvPr>
              <p:cNvSpPr/>
              <p:nvPr/>
            </p:nvSpPr>
            <p:spPr>
              <a:xfrm rot="19380000">
                <a:off x="706856" y="4314936"/>
                <a:ext cx="588211" cy="408124"/>
              </a:xfrm>
              <a:custGeom>
                <a:avLst/>
                <a:gdLst>
                  <a:gd name="connsiteX0" fmla="*/ 1787860 w 5010028"/>
                  <a:gd name="connsiteY0" fmla="*/ 0 h 3476165"/>
                  <a:gd name="connsiteX1" fmla="*/ 4278648 w 5010028"/>
                  <a:gd name="connsiteY1" fmla="*/ 2247722 h 3476165"/>
                  <a:gd name="connsiteX2" fmla="*/ 4279848 w 5010028"/>
                  <a:gd name="connsiteY2" fmla="*/ 2271480 h 3476165"/>
                  <a:gd name="connsiteX3" fmla="*/ 5010028 w 5010028"/>
                  <a:gd name="connsiteY3" fmla="*/ 2271480 h 3476165"/>
                  <a:gd name="connsiteX4" fmla="*/ 4102885 w 5010028"/>
                  <a:gd name="connsiteY4" fmla="*/ 3476165 h 3476165"/>
                  <a:gd name="connsiteX5" fmla="*/ 3195742 w 5010028"/>
                  <a:gd name="connsiteY5" fmla="*/ 2271480 h 3476165"/>
                  <a:gd name="connsiteX6" fmla="*/ 3743303 w 5010028"/>
                  <a:gd name="connsiteY6" fmla="*/ 2271480 h 3476165"/>
                  <a:gd name="connsiteX7" fmla="*/ 3718143 w 5010028"/>
                  <a:gd name="connsiteY7" fmla="*/ 2106626 h 3476165"/>
                  <a:gd name="connsiteX8" fmla="*/ 1787860 w 5010028"/>
                  <a:gd name="connsiteY8" fmla="*/ 533401 h 3476165"/>
                  <a:gd name="connsiteX9" fmla="*/ 534558 w 5010028"/>
                  <a:gd name="connsiteY9" fmla="*/ 983324 h 3476165"/>
                  <a:gd name="connsiteX10" fmla="*/ 410253 w 5010028"/>
                  <a:gd name="connsiteY10" fmla="*/ 1096300 h 3476165"/>
                  <a:gd name="connsiteX11" fmla="*/ 0 w 5010028"/>
                  <a:gd name="connsiteY11" fmla="*/ 752539 h 3476165"/>
                  <a:gd name="connsiteX12" fmla="*/ 17467 w 5010028"/>
                  <a:gd name="connsiteY12" fmla="*/ 733320 h 3476165"/>
                  <a:gd name="connsiteX13" fmla="*/ 1787860 w 5010028"/>
                  <a:gd name="connsiteY13" fmla="*/ 0 h 347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10028" h="3476165">
                    <a:moveTo>
                      <a:pt x="1787860" y="0"/>
                    </a:moveTo>
                    <a:cubicBezTo>
                      <a:pt x="3084201" y="0"/>
                      <a:pt x="4150433" y="985210"/>
                      <a:pt x="4278648" y="2247722"/>
                    </a:cubicBezTo>
                    <a:lnTo>
                      <a:pt x="4279848" y="2271480"/>
                    </a:lnTo>
                    <a:lnTo>
                      <a:pt x="5010028" y="2271480"/>
                    </a:lnTo>
                    <a:lnTo>
                      <a:pt x="4102885" y="3476165"/>
                    </a:lnTo>
                    <a:lnTo>
                      <a:pt x="3195742" y="2271480"/>
                    </a:lnTo>
                    <a:lnTo>
                      <a:pt x="3743303" y="2271480"/>
                    </a:lnTo>
                    <a:lnTo>
                      <a:pt x="3718143" y="2106626"/>
                    </a:lnTo>
                    <a:cubicBezTo>
                      <a:pt x="3534419" y="1208788"/>
                      <a:pt x="2740012" y="533401"/>
                      <a:pt x="1787860" y="533401"/>
                    </a:cubicBezTo>
                    <a:cubicBezTo>
                      <a:pt x="1311784" y="533401"/>
                      <a:pt x="875144" y="702248"/>
                      <a:pt x="534558" y="983324"/>
                    </a:cubicBezTo>
                    <a:lnTo>
                      <a:pt x="410253" y="1096300"/>
                    </a:lnTo>
                    <a:lnTo>
                      <a:pt x="0" y="752539"/>
                    </a:lnTo>
                    <a:lnTo>
                      <a:pt x="17467" y="733320"/>
                    </a:lnTo>
                    <a:cubicBezTo>
                      <a:pt x="470550" y="280238"/>
                      <a:pt x="1096479" y="0"/>
                      <a:pt x="178786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727E257-4C27-4161-A29F-7D0B079C1337}"/>
                </a:ext>
              </a:extLst>
            </p:cNvPr>
            <p:cNvGrpSpPr/>
            <p:nvPr/>
          </p:nvGrpSpPr>
          <p:grpSpPr>
            <a:xfrm>
              <a:off x="2515095" y="5736998"/>
              <a:ext cx="369758" cy="339019"/>
              <a:chOff x="3168656" y="4554266"/>
              <a:chExt cx="837482" cy="767861"/>
            </a:xfrm>
            <a:grpFill/>
          </p:grpSpPr>
          <p:sp>
            <p:nvSpPr>
              <p:cNvPr id="54" name="Freeform 63">
                <a:extLst>
                  <a:ext uri="{FF2B5EF4-FFF2-40B4-BE49-F238E27FC236}">
                    <a16:creationId xmlns:a16="http://schemas.microsoft.com/office/drawing/2014/main" id="{D5296C56-71B4-487C-949F-139FE28AF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8656" y="4658544"/>
                <a:ext cx="555515" cy="558439"/>
              </a:xfrm>
              <a:custGeom>
                <a:avLst/>
                <a:gdLst>
                  <a:gd name="connsiteX0" fmla="*/ 305935 w 555515"/>
                  <a:gd name="connsiteY0" fmla="*/ 170871 h 558439"/>
                  <a:gd name="connsiteX1" fmla="*/ 258251 w 555515"/>
                  <a:gd name="connsiteY1" fmla="*/ 171795 h 558439"/>
                  <a:gd name="connsiteX2" fmla="*/ 304751 w 555515"/>
                  <a:gd name="connsiteY2" fmla="*/ 387511 h 558439"/>
                  <a:gd name="connsiteX3" fmla="*/ 305935 w 555515"/>
                  <a:gd name="connsiteY3" fmla="*/ 170871 h 558439"/>
                  <a:gd name="connsiteX4" fmla="*/ 262506 w 555515"/>
                  <a:gd name="connsiteY4" fmla="*/ 0 h 558439"/>
                  <a:gd name="connsiteX5" fmla="*/ 344995 w 555515"/>
                  <a:gd name="connsiteY5" fmla="*/ 76806 h 558439"/>
                  <a:gd name="connsiteX6" fmla="*/ 433929 w 555515"/>
                  <a:gd name="connsiteY6" fmla="*/ 49190 h 558439"/>
                  <a:gd name="connsiteX7" fmla="*/ 506107 w 555515"/>
                  <a:gd name="connsiteY7" fmla="*/ 121681 h 558439"/>
                  <a:gd name="connsiteX8" fmla="*/ 482907 w 555515"/>
                  <a:gd name="connsiteY8" fmla="*/ 215747 h 558439"/>
                  <a:gd name="connsiteX9" fmla="*/ 555515 w 555515"/>
                  <a:gd name="connsiteY9" fmla="*/ 228691 h 558439"/>
                  <a:gd name="connsiteX10" fmla="*/ 554656 w 555515"/>
                  <a:gd name="connsiteY10" fmla="*/ 332681 h 558439"/>
                  <a:gd name="connsiteX11" fmla="*/ 479041 w 555515"/>
                  <a:gd name="connsiteY11" fmla="*/ 345194 h 558439"/>
                  <a:gd name="connsiteX12" fmla="*/ 507396 w 555515"/>
                  <a:gd name="connsiteY12" fmla="*/ 434082 h 558439"/>
                  <a:gd name="connsiteX13" fmla="*/ 433929 w 555515"/>
                  <a:gd name="connsiteY13" fmla="*/ 509593 h 558439"/>
                  <a:gd name="connsiteX14" fmla="*/ 360462 w 555515"/>
                  <a:gd name="connsiteY14" fmla="*/ 474211 h 558439"/>
                  <a:gd name="connsiteX15" fmla="*/ 328239 w 555515"/>
                  <a:gd name="connsiteY15" fmla="*/ 557920 h 558439"/>
                  <a:gd name="connsiteX16" fmla="*/ 208372 w 555515"/>
                  <a:gd name="connsiteY16" fmla="*/ 481115 h 558439"/>
                  <a:gd name="connsiteX17" fmla="*/ 122875 w 555515"/>
                  <a:gd name="connsiteY17" fmla="*/ 509593 h 558439"/>
                  <a:gd name="connsiteX18" fmla="*/ 51986 w 555515"/>
                  <a:gd name="connsiteY18" fmla="*/ 440554 h 558439"/>
                  <a:gd name="connsiteX19" fmla="*/ 85067 w 555515"/>
                  <a:gd name="connsiteY19" fmla="*/ 363317 h 558439"/>
                  <a:gd name="connsiteX20" fmla="*/ 0 w 555515"/>
                  <a:gd name="connsiteY20" fmla="*/ 325777 h 558439"/>
                  <a:gd name="connsiteX21" fmla="*/ 2148 w 555515"/>
                  <a:gd name="connsiteY21" fmla="*/ 227397 h 558439"/>
                  <a:gd name="connsiteX22" fmla="*/ 72178 w 555515"/>
                  <a:gd name="connsiteY22" fmla="*/ 213158 h 558439"/>
                  <a:gd name="connsiteX23" fmla="*/ 49838 w 555515"/>
                  <a:gd name="connsiteY23" fmla="*/ 121681 h 558439"/>
                  <a:gd name="connsiteX24" fmla="*/ 122875 w 555515"/>
                  <a:gd name="connsiteY24" fmla="*/ 49622 h 558439"/>
                  <a:gd name="connsiteX25" fmla="*/ 211809 w 555515"/>
                  <a:gd name="connsiteY25" fmla="*/ 76806 h 558439"/>
                  <a:gd name="connsiteX26" fmla="*/ 262506 w 555515"/>
                  <a:gd name="connsiteY26" fmla="*/ 0 h 55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55515" h="558439">
                    <a:moveTo>
                      <a:pt x="305935" y="170871"/>
                    </a:moveTo>
                    <a:cubicBezTo>
                      <a:pt x="291734" y="167838"/>
                      <a:pt x="275797" y="167858"/>
                      <a:pt x="258251" y="171795"/>
                    </a:cubicBezTo>
                    <a:cubicBezTo>
                      <a:pt x="111862" y="204584"/>
                      <a:pt x="158362" y="419005"/>
                      <a:pt x="304751" y="387511"/>
                    </a:cubicBezTo>
                    <a:cubicBezTo>
                      <a:pt x="419656" y="362973"/>
                      <a:pt x="405340" y="192106"/>
                      <a:pt x="305935" y="170871"/>
                    </a:cubicBezTo>
                    <a:close/>
                    <a:moveTo>
                      <a:pt x="262506" y="0"/>
                    </a:moveTo>
                    <a:cubicBezTo>
                      <a:pt x="390536" y="0"/>
                      <a:pt x="310195" y="39266"/>
                      <a:pt x="344995" y="76806"/>
                    </a:cubicBezTo>
                    <a:cubicBezTo>
                      <a:pt x="392255" y="100538"/>
                      <a:pt x="393114" y="66882"/>
                      <a:pt x="433929" y="49190"/>
                    </a:cubicBezTo>
                    <a:cubicBezTo>
                      <a:pt x="460566" y="61704"/>
                      <a:pt x="492789" y="94929"/>
                      <a:pt x="506107" y="121681"/>
                    </a:cubicBezTo>
                    <a:cubicBezTo>
                      <a:pt x="491500" y="166556"/>
                      <a:pt x="448537" y="168282"/>
                      <a:pt x="482907" y="215747"/>
                    </a:cubicBezTo>
                    <a:lnTo>
                      <a:pt x="555515" y="228691"/>
                    </a:lnTo>
                    <a:lnTo>
                      <a:pt x="554656" y="332681"/>
                    </a:lnTo>
                    <a:lnTo>
                      <a:pt x="479041" y="345194"/>
                    </a:lnTo>
                    <a:cubicBezTo>
                      <a:pt x="460137" y="406466"/>
                      <a:pt x="481189" y="384460"/>
                      <a:pt x="507396" y="434082"/>
                    </a:cubicBezTo>
                    <a:cubicBezTo>
                      <a:pt x="498804" y="459108"/>
                      <a:pt x="460137" y="498374"/>
                      <a:pt x="433929" y="509593"/>
                    </a:cubicBezTo>
                    <a:cubicBezTo>
                      <a:pt x="406003" y="497943"/>
                      <a:pt x="388388" y="466012"/>
                      <a:pt x="360462" y="474211"/>
                    </a:cubicBezTo>
                    <a:cubicBezTo>
                      <a:pt x="330817" y="482841"/>
                      <a:pt x="342417" y="521675"/>
                      <a:pt x="328239" y="557920"/>
                    </a:cubicBezTo>
                    <a:cubicBezTo>
                      <a:pt x="147364" y="563098"/>
                      <a:pt x="257780" y="529010"/>
                      <a:pt x="208372" y="481115"/>
                    </a:cubicBezTo>
                    <a:cubicBezTo>
                      <a:pt x="181305" y="454794"/>
                      <a:pt x="149083" y="498374"/>
                      <a:pt x="122875" y="509593"/>
                    </a:cubicBezTo>
                    <a:cubicBezTo>
                      <a:pt x="101393" y="499669"/>
                      <a:pt x="63586" y="461697"/>
                      <a:pt x="51986" y="440554"/>
                    </a:cubicBezTo>
                    <a:cubicBezTo>
                      <a:pt x="60149" y="398700"/>
                      <a:pt x="97527" y="396974"/>
                      <a:pt x="85067" y="363317"/>
                    </a:cubicBezTo>
                    <a:cubicBezTo>
                      <a:pt x="70890" y="323620"/>
                      <a:pt x="36519" y="348215"/>
                      <a:pt x="0" y="325777"/>
                    </a:cubicBezTo>
                    <a:lnTo>
                      <a:pt x="2148" y="227397"/>
                    </a:lnTo>
                    <a:lnTo>
                      <a:pt x="72178" y="213158"/>
                    </a:lnTo>
                    <a:cubicBezTo>
                      <a:pt x="115571" y="188563"/>
                      <a:pt x="49408" y="138509"/>
                      <a:pt x="49838" y="121681"/>
                    </a:cubicBezTo>
                    <a:cubicBezTo>
                      <a:pt x="61867" y="91477"/>
                      <a:pt x="92371" y="62567"/>
                      <a:pt x="122875" y="49622"/>
                    </a:cubicBezTo>
                    <a:cubicBezTo>
                      <a:pt x="163261" y="65587"/>
                      <a:pt x="164120" y="102696"/>
                      <a:pt x="211809" y="76806"/>
                    </a:cubicBezTo>
                    <a:cubicBezTo>
                      <a:pt x="231142" y="24595"/>
                      <a:pt x="199350" y="0"/>
                      <a:pt x="26250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64">
                <a:extLst>
                  <a:ext uri="{FF2B5EF4-FFF2-40B4-BE49-F238E27FC236}">
                    <a16:creationId xmlns:a16="http://schemas.microsoft.com/office/drawing/2014/main" id="{03326CE8-1863-4B79-86A1-97665E050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188" y="4554266"/>
                <a:ext cx="336950" cy="322312"/>
              </a:xfrm>
              <a:custGeom>
                <a:avLst/>
                <a:gdLst>
                  <a:gd name="connsiteX0" fmla="*/ 176595 w 336950"/>
                  <a:gd name="connsiteY0" fmla="*/ 106609 h 322312"/>
                  <a:gd name="connsiteX1" fmla="*/ 153055 w 336950"/>
                  <a:gd name="connsiteY1" fmla="*/ 108161 h 322312"/>
                  <a:gd name="connsiteX2" fmla="*/ 179340 w 336950"/>
                  <a:gd name="connsiteY2" fmla="*/ 213818 h 322312"/>
                  <a:gd name="connsiteX3" fmla="*/ 176595 w 336950"/>
                  <a:gd name="connsiteY3" fmla="*/ 106609 h 322312"/>
                  <a:gd name="connsiteX4" fmla="*/ 225545 w 336950"/>
                  <a:gd name="connsiteY4" fmla="*/ 0 h 322312"/>
                  <a:gd name="connsiteX5" fmla="*/ 277000 w 336950"/>
                  <a:gd name="connsiteY5" fmla="*/ 27293 h 322312"/>
                  <a:gd name="connsiteX6" fmla="*/ 271426 w 336950"/>
                  <a:gd name="connsiteY6" fmla="*/ 110037 h 322312"/>
                  <a:gd name="connsiteX7" fmla="*/ 331885 w 336950"/>
                  <a:gd name="connsiteY7" fmla="*/ 195813 h 322312"/>
                  <a:gd name="connsiteX8" fmla="*/ 270997 w 336950"/>
                  <a:gd name="connsiteY8" fmla="*/ 207077 h 322312"/>
                  <a:gd name="connsiteX9" fmla="*/ 276571 w 336950"/>
                  <a:gd name="connsiteY9" fmla="*/ 290254 h 322312"/>
                  <a:gd name="connsiteX10" fmla="*/ 219113 w 336950"/>
                  <a:gd name="connsiteY10" fmla="*/ 320146 h 322312"/>
                  <a:gd name="connsiteX11" fmla="*/ 162084 w 336950"/>
                  <a:gd name="connsiteY11" fmla="*/ 273359 h 322312"/>
                  <a:gd name="connsiteX12" fmla="*/ 111057 w 336950"/>
                  <a:gd name="connsiteY12" fmla="*/ 322312 h 322312"/>
                  <a:gd name="connsiteX13" fmla="*/ 58745 w 336950"/>
                  <a:gd name="connsiteY13" fmla="*/ 290254 h 322312"/>
                  <a:gd name="connsiteX14" fmla="*/ 71180 w 336950"/>
                  <a:gd name="connsiteY14" fmla="*/ 214442 h 322312"/>
                  <a:gd name="connsiteX15" fmla="*/ 0 w 336950"/>
                  <a:gd name="connsiteY15" fmla="*/ 191481 h 322312"/>
                  <a:gd name="connsiteX16" fmla="*/ 1715 w 336950"/>
                  <a:gd name="connsiteY16" fmla="*/ 127799 h 322312"/>
                  <a:gd name="connsiteX17" fmla="*/ 69036 w 336950"/>
                  <a:gd name="connsiteY17" fmla="*/ 107871 h 322312"/>
                  <a:gd name="connsiteX18" fmla="*/ 57029 w 336950"/>
                  <a:gd name="connsiteY18" fmla="*/ 34224 h 322312"/>
                  <a:gd name="connsiteX19" fmla="*/ 120491 w 336950"/>
                  <a:gd name="connsiteY19" fmla="*/ 433 h 322312"/>
                  <a:gd name="connsiteX20" fmla="*/ 225545 w 336950"/>
                  <a:gd name="connsiteY20" fmla="*/ 0 h 32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36950" h="322312">
                    <a:moveTo>
                      <a:pt x="176595" y="106609"/>
                    </a:moveTo>
                    <a:cubicBezTo>
                      <a:pt x="169402" y="105407"/>
                      <a:pt x="161511" y="105780"/>
                      <a:pt x="153055" y="108161"/>
                    </a:cubicBezTo>
                    <a:cubicBezTo>
                      <a:pt x="91005" y="125482"/>
                      <a:pt x="103501" y="229407"/>
                      <a:pt x="179340" y="213818"/>
                    </a:cubicBezTo>
                    <a:cubicBezTo>
                      <a:pt x="243059" y="200557"/>
                      <a:pt x="226941" y="115022"/>
                      <a:pt x="176595" y="106609"/>
                    </a:cubicBezTo>
                    <a:close/>
                    <a:moveTo>
                      <a:pt x="225545" y="0"/>
                    </a:moveTo>
                    <a:lnTo>
                      <a:pt x="277000" y="27293"/>
                    </a:lnTo>
                    <a:cubicBezTo>
                      <a:pt x="276571" y="72780"/>
                      <a:pt x="244840" y="84477"/>
                      <a:pt x="271426" y="110037"/>
                    </a:cubicBezTo>
                    <a:cubicBezTo>
                      <a:pt x="313876" y="142528"/>
                      <a:pt x="350752" y="92708"/>
                      <a:pt x="331885" y="195813"/>
                    </a:cubicBezTo>
                    <a:lnTo>
                      <a:pt x="270997" y="207077"/>
                    </a:lnTo>
                    <a:cubicBezTo>
                      <a:pt x="246556" y="243900"/>
                      <a:pt x="275285" y="240868"/>
                      <a:pt x="276571" y="290254"/>
                    </a:cubicBezTo>
                    <a:cubicBezTo>
                      <a:pt x="259419" y="304117"/>
                      <a:pt x="239266" y="317114"/>
                      <a:pt x="219113" y="320146"/>
                    </a:cubicBezTo>
                    <a:cubicBezTo>
                      <a:pt x="194243" y="297186"/>
                      <a:pt x="196387" y="275958"/>
                      <a:pt x="162084" y="273359"/>
                    </a:cubicBezTo>
                    <a:cubicBezTo>
                      <a:pt x="140644" y="282456"/>
                      <a:pt x="134212" y="308016"/>
                      <a:pt x="111057" y="322312"/>
                    </a:cubicBezTo>
                    <a:lnTo>
                      <a:pt x="58745" y="290254"/>
                    </a:lnTo>
                    <a:cubicBezTo>
                      <a:pt x="59173" y="249532"/>
                      <a:pt x="78469" y="251698"/>
                      <a:pt x="71180" y="214442"/>
                    </a:cubicBezTo>
                    <a:cubicBezTo>
                      <a:pt x="49740" y="197113"/>
                      <a:pt x="26585" y="205344"/>
                      <a:pt x="0" y="191481"/>
                    </a:cubicBezTo>
                    <a:lnTo>
                      <a:pt x="1715" y="127799"/>
                    </a:lnTo>
                    <a:cubicBezTo>
                      <a:pt x="27872" y="118268"/>
                      <a:pt x="51884" y="121734"/>
                      <a:pt x="69036" y="107871"/>
                    </a:cubicBezTo>
                    <a:cubicBezTo>
                      <a:pt x="80613" y="76246"/>
                      <a:pt x="62175" y="68015"/>
                      <a:pt x="57029" y="34224"/>
                    </a:cubicBezTo>
                    <a:cubicBezTo>
                      <a:pt x="71608" y="19062"/>
                      <a:pt x="93906" y="4766"/>
                      <a:pt x="120491" y="433"/>
                    </a:cubicBezTo>
                    <a:cubicBezTo>
                      <a:pt x="181379" y="94008"/>
                      <a:pt x="175376" y="28159"/>
                      <a:pt x="22554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65">
                <a:extLst>
                  <a:ext uri="{FF2B5EF4-FFF2-40B4-BE49-F238E27FC236}">
                    <a16:creationId xmlns:a16="http://schemas.microsoft.com/office/drawing/2014/main" id="{7FC69864-01D8-48DA-9726-F662492C9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188" y="5001711"/>
                <a:ext cx="335584" cy="320416"/>
              </a:xfrm>
              <a:custGeom>
                <a:avLst/>
                <a:gdLst>
                  <a:gd name="connsiteX0" fmla="*/ 174148 w 335584"/>
                  <a:gd name="connsiteY0" fmla="*/ 104063 h 320416"/>
                  <a:gd name="connsiteX1" fmla="*/ 150332 w 335584"/>
                  <a:gd name="connsiteY1" fmla="*/ 108746 h 320416"/>
                  <a:gd name="connsiteX2" fmla="*/ 185253 w 335584"/>
                  <a:gd name="connsiteY2" fmla="*/ 211746 h 320416"/>
                  <a:gd name="connsiteX3" fmla="*/ 174148 w 335584"/>
                  <a:gd name="connsiteY3" fmla="*/ 104063 h 320416"/>
                  <a:gd name="connsiteX4" fmla="*/ 119913 w 335584"/>
                  <a:gd name="connsiteY4" fmla="*/ 0 h 320416"/>
                  <a:gd name="connsiteX5" fmla="*/ 219553 w 335584"/>
                  <a:gd name="connsiteY5" fmla="*/ 1723 h 320416"/>
                  <a:gd name="connsiteX6" fmla="*/ 278647 w 335584"/>
                  <a:gd name="connsiteY6" fmla="*/ 33592 h 320416"/>
                  <a:gd name="connsiteX7" fmla="*/ 275628 w 335584"/>
                  <a:gd name="connsiteY7" fmla="*/ 110682 h 320416"/>
                  <a:gd name="connsiteX8" fmla="*/ 285117 w 335584"/>
                  <a:gd name="connsiteY8" fmla="*/ 114988 h 320416"/>
                  <a:gd name="connsiteX9" fmla="*/ 335584 w 335584"/>
                  <a:gd name="connsiteY9" fmla="*/ 129200 h 320416"/>
                  <a:gd name="connsiteX10" fmla="*/ 332996 w 335584"/>
                  <a:gd name="connsiteY10" fmla="*/ 192508 h 320416"/>
                  <a:gd name="connsiteX11" fmla="*/ 265275 w 335584"/>
                  <a:gd name="connsiteY11" fmla="*/ 211027 h 320416"/>
                  <a:gd name="connsiteX12" fmla="*/ 277353 w 335584"/>
                  <a:gd name="connsiteY12" fmla="*/ 288116 h 320416"/>
                  <a:gd name="connsiteX13" fmla="*/ 218259 w 335584"/>
                  <a:gd name="connsiteY13" fmla="*/ 319124 h 320416"/>
                  <a:gd name="connsiteX14" fmla="*/ 162185 w 335584"/>
                  <a:gd name="connsiteY14" fmla="*/ 271320 h 320416"/>
                  <a:gd name="connsiteX15" fmla="*/ 110424 w 335584"/>
                  <a:gd name="connsiteY15" fmla="*/ 320416 h 320416"/>
                  <a:gd name="connsiteX16" fmla="*/ 58231 w 335584"/>
                  <a:gd name="connsiteY16" fmla="*/ 288116 h 320416"/>
                  <a:gd name="connsiteX17" fmla="*/ 70740 w 335584"/>
                  <a:gd name="connsiteY17" fmla="*/ 213180 h 320416"/>
                  <a:gd name="connsiteX18" fmla="*/ 0 w 335584"/>
                  <a:gd name="connsiteY18" fmla="*/ 192508 h 320416"/>
                  <a:gd name="connsiteX19" fmla="*/ 431 w 335584"/>
                  <a:gd name="connsiteY19" fmla="*/ 125324 h 320416"/>
                  <a:gd name="connsiteX20" fmla="*/ 66427 w 335584"/>
                  <a:gd name="connsiteY20" fmla="*/ 109820 h 320416"/>
                  <a:gd name="connsiteX21" fmla="*/ 58663 w 335584"/>
                  <a:gd name="connsiteY21" fmla="*/ 25840 h 320416"/>
                  <a:gd name="connsiteX22" fmla="*/ 119913 w 335584"/>
                  <a:gd name="connsiteY22" fmla="*/ 0 h 32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35584" h="320416">
                    <a:moveTo>
                      <a:pt x="174148" y="104063"/>
                    </a:moveTo>
                    <a:cubicBezTo>
                      <a:pt x="166924" y="103700"/>
                      <a:pt x="158955" y="105106"/>
                      <a:pt x="150332" y="108746"/>
                    </a:cubicBezTo>
                    <a:cubicBezTo>
                      <a:pt x="79628" y="138733"/>
                      <a:pt x="117998" y="231303"/>
                      <a:pt x="185253" y="211746"/>
                    </a:cubicBezTo>
                    <a:cubicBezTo>
                      <a:pt x="238820" y="195774"/>
                      <a:pt x="224721" y="106600"/>
                      <a:pt x="174148" y="104063"/>
                    </a:cubicBezTo>
                    <a:close/>
                    <a:moveTo>
                      <a:pt x="119913" y="0"/>
                    </a:moveTo>
                    <a:cubicBezTo>
                      <a:pt x="171243" y="87426"/>
                      <a:pt x="186340" y="33592"/>
                      <a:pt x="219553" y="1723"/>
                    </a:cubicBezTo>
                    <a:cubicBezTo>
                      <a:pt x="244140" y="5168"/>
                      <a:pt x="263550" y="18950"/>
                      <a:pt x="278647" y="33592"/>
                    </a:cubicBezTo>
                    <a:cubicBezTo>
                      <a:pt x="273471" y="62447"/>
                      <a:pt x="245434" y="97331"/>
                      <a:pt x="275628" y="110682"/>
                    </a:cubicBezTo>
                    <a:lnTo>
                      <a:pt x="285117" y="114988"/>
                    </a:lnTo>
                    <a:cubicBezTo>
                      <a:pt x="305822" y="121879"/>
                      <a:pt x="312723" y="116711"/>
                      <a:pt x="335584" y="129200"/>
                    </a:cubicBezTo>
                    <a:lnTo>
                      <a:pt x="332996" y="192508"/>
                    </a:lnTo>
                    <a:cubicBezTo>
                      <a:pt x="305822" y="203706"/>
                      <a:pt x="286411" y="197676"/>
                      <a:pt x="265275" y="211027"/>
                    </a:cubicBezTo>
                    <a:cubicBezTo>
                      <a:pt x="254061" y="245050"/>
                      <a:pt x="276059" y="246342"/>
                      <a:pt x="277353" y="288116"/>
                    </a:cubicBezTo>
                    <a:cubicBezTo>
                      <a:pt x="259668" y="302759"/>
                      <a:pt x="241552" y="314818"/>
                      <a:pt x="218259" y="319124"/>
                    </a:cubicBezTo>
                    <a:cubicBezTo>
                      <a:pt x="199711" y="299744"/>
                      <a:pt x="194967" y="274335"/>
                      <a:pt x="162185" y="271320"/>
                    </a:cubicBezTo>
                    <a:cubicBezTo>
                      <a:pt x="141049" y="280364"/>
                      <a:pt x="134147" y="305774"/>
                      <a:pt x="110424" y="320416"/>
                    </a:cubicBezTo>
                    <a:lnTo>
                      <a:pt x="58231" y="288116"/>
                    </a:lnTo>
                    <a:cubicBezTo>
                      <a:pt x="59525" y="246342"/>
                      <a:pt x="78073" y="251079"/>
                      <a:pt x="70740" y="213180"/>
                    </a:cubicBezTo>
                    <a:cubicBezTo>
                      <a:pt x="47016" y="195092"/>
                      <a:pt x="32351" y="204998"/>
                      <a:pt x="0" y="192508"/>
                    </a:cubicBezTo>
                    <a:lnTo>
                      <a:pt x="431" y="125324"/>
                    </a:lnTo>
                    <a:lnTo>
                      <a:pt x="66427" y="109820"/>
                    </a:lnTo>
                    <a:cubicBezTo>
                      <a:pt x="84974" y="77090"/>
                      <a:pt x="57369" y="71491"/>
                      <a:pt x="58663" y="25840"/>
                    </a:cubicBezTo>
                    <a:cubicBezTo>
                      <a:pt x="81092" y="16366"/>
                      <a:pt x="92307" y="4738"/>
                      <a:pt x="1199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A5B8CD6-0E2C-4733-848F-82815B2B4ECE}"/>
              </a:ext>
            </a:extLst>
          </p:cNvPr>
          <p:cNvGrpSpPr/>
          <p:nvPr/>
        </p:nvGrpSpPr>
        <p:grpSpPr>
          <a:xfrm>
            <a:off x="5544445" y="3252761"/>
            <a:ext cx="821924" cy="805443"/>
            <a:chOff x="2405063" y="711201"/>
            <a:chExt cx="2771775" cy="2716211"/>
          </a:xfrm>
          <a:solidFill>
            <a:srgbClr val="01858B"/>
          </a:solidFill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BD9AEA1A-8FED-48D0-968B-43F4CB39F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8488" y="711201"/>
              <a:ext cx="2038350" cy="1878012"/>
            </a:xfrm>
            <a:custGeom>
              <a:avLst/>
              <a:gdLst>
                <a:gd name="T0" fmla="*/ 5390 w 12583"/>
                <a:gd name="T1" fmla="*/ 1416 h 11576"/>
                <a:gd name="T2" fmla="*/ 4649 w 12583"/>
                <a:gd name="T3" fmla="*/ 1592 h 11576"/>
                <a:gd name="T4" fmla="*/ 3803 w 12583"/>
                <a:gd name="T5" fmla="*/ 639 h 11576"/>
                <a:gd name="T6" fmla="*/ 2914 w 12583"/>
                <a:gd name="T7" fmla="*/ 1127 h 11576"/>
                <a:gd name="T8" fmla="*/ 2961 w 12583"/>
                <a:gd name="T9" fmla="*/ 2222 h 11576"/>
                <a:gd name="T10" fmla="*/ 3062 w 12583"/>
                <a:gd name="T11" fmla="*/ 2509 h 11576"/>
                <a:gd name="T12" fmla="*/ 2788 w 12583"/>
                <a:gd name="T13" fmla="*/ 2765 h 11576"/>
                <a:gd name="T14" fmla="*/ 1953 w 12583"/>
                <a:gd name="T15" fmla="*/ 2842 h 11576"/>
                <a:gd name="T16" fmla="*/ 979 w 12583"/>
                <a:gd name="T17" fmla="*/ 3178 h 11576"/>
                <a:gd name="T18" fmla="*/ 811 w 12583"/>
                <a:gd name="T19" fmla="*/ 3468 h 11576"/>
                <a:gd name="T20" fmla="*/ 663 w 12583"/>
                <a:gd name="T21" fmla="*/ 3779 h 11576"/>
                <a:gd name="T22" fmla="*/ 1615 w 12583"/>
                <a:gd name="T23" fmla="*/ 4626 h 11576"/>
                <a:gd name="T24" fmla="*/ 1439 w 12583"/>
                <a:gd name="T25" fmla="*/ 5367 h 11576"/>
                <a:gd name="T26" fmla="*/ 742 w 12583"/>
                <a:gd name="T27" fmla="*/ 5482 h 11576"/>
                <a:gd name="T28" fmla="*/ 134 w 12583"/>
                <a:gd name="T29" fmla="*/ 6813 h 11576"/>
                <a:gd name="T30" fmla="*/ 713 w 12583"/>
                <a:gd name="T31" fmla="*/ 7045 h 11576"/>
                <a:gd name="T32" fmla="*/ 1439 w 12583"/>
                <a:gd name="T33" fmla="*/ 7166 h 11576"/>
                <a:gd name="T34" fmla="*/ 1615 w 12583"/>
                <a:gd name="T35" fmla="*/ 7907 h 11576"/>
                <a:gd name="T36" fmla="*/ 895 w 12583"/>
                <a:gd name="T37" fmla="*/ 8527 h 11576"/>
                <a:gd name="T38" fmla="*/ 663 w 12583"/>
                <a:gd name="T39" fmla="*/ 8753 h 11576"/>
                <a:gd name="T40" fmla="*/ 945 w 12583"/>
                <a:gd name="T41" fmla="*/ 9318 h 11576"/>
                <a:gd name="T42" fmla="*/ 3266 w 12583"/>
                <a:gd name="T43" fmla="*/ 9643 h 11576"/>
                <a:gd name="T44" fmla="*/ 5711 w 12583"/>
                <a:gd name="T45" fmla="*/ 10479 h 11576"/>
                <a:gd name="T46" fmla="*/ 7498 w 12583"/>
                <a:gd name="T47" fmla="*/ 10702 h 11576"/>
                <a:gd name="T48" fmla="*/ 9306 w 12583"/>
                <a:gd name="T49" fmla="*/ 11576 h 11576"/>
                <a:gd name="T50" fmla="*/ 9906 w 12583"/>
                <a:gd name="T51" fmla="*/ 11223 h 11576"/>
                <a:gd name="T52" fmla="*/ 9518 w 12583"/>
                <a:gd name="T53" fmla="*/ 10023 h 11576"/>
                <a:gd name="T54" fmla="*/ 10047 w 12583"/>
                <a:gd name="T55" fmla="*/ 9494 h 11576"/>
                <a:gd name="T56" fmla="*/ 11211 w 12583"/>
                <a:gd name="T57" fmla="*/ 9882 h 11576"/>
                <a:gd name="T58" fmla="*/ 11412 w 12583"/>
                <a:gd name="T59" fmla="*/ 9660 h 11576"/>
                <a:gd name="T60" fmla="*/ 11881 w 12583"/>
                <a:gd name="T61" fmla="*/ 8753 h 11576"/>
                <a:gd name="T62" fmla="*/ 11798 w 12583"/>
                <a:gd name="T63" fmla="*/ 8625 h 11576"/>
                <a:gd name="T64" fmla="*/ 11056 w 12583"/>
                <a:gd name="T65" fmla="*/ 7540 h 11576"/>
                <a:gd name="T66" fmla="*/ 11140 w 12583"/>
                <a:gd name="T67" fmla="*/ 7166 h 11576"/>
                <a:gd name="T68" fmla="*/ 11473 w 12583"/>
                <a:gd name="T69" fmla="*/ 7110 h 11576"/>
                <a:gd name="T70" fmla="*/ 11806 w 12583"/>
                <a:gd name="T71" fmla="*/ 7055 h 11576"/>
                <a:gd name="T72" fmla="*/ 12410 w 12583"/>
                <a:gd name="T73" fmla="*/ 5684 h 11576"/>
                <a:gd name="T74" fmla="*/ 11836 w 12583"/>
                <a:gd name="T75" fmla="*/ 5483 h 11576"/>
                <a:gd name="T76" fmla="*/ 11140 w 12583"/>
                <a:gd name="T77" fmla="*/ 5367 h 11576"/>
                <a:gd name="T78" fmla="*/ 11058 w 12583"/>
                <a:gd name="T79" fmla="*/ 4990 h 11576"/>
                <a:gd name="T80" fmla="*/ 11430 w 12583"/>
                <a:gd name="T81" fmla="*/ 4210 h 11576"/>
                <a:gd name="T82" fmla="*/ 11593 w 12583"/>
                <a:gd name="T83" fmla="*/ 3186 h 11576"/>
                <a:gd name="T84" fmla="*/ 10651 w 12583"/>
                <a:gd name="T85" fmla="*/ 2831 h 11576"/>
                <a:gd name="T86" fmla="*/ 10047 w 12583"/>
                <a:gd name="T87" fmla="*/ 3038 h 11576"/>
                <a:gd name="T88" fmla="*/ 9518 w 12583"/>
                <a:gd name="T89" fmla="*/ 2509 h 11576"/>
                <a:gd name="T90" fmla="*/ 9707 w 12583"/>
                <a:gd name="T91" fmla="*/ 1922 h 11576"/>
                <a:gd name="T92" fmla="*/ 9101 w 12583"/>
                <a:gd name="T93" fmla="*/ 809 h 11576"/>
                <a:gd name="T94" fmla="*/ 8812 w 12583"/>
                <a:gd name="T95" fmla="*/ 639 h 11576"/>
                <a:gd name="T96" fmla="*/ 7930 w 12583"/>
                <a:gd name="T97" fmla="*/ 1592 h 11576"/>
                <a:gd name="T98" fmla="*/ 7189 w 12583"/>
                <a:gd name="T99" fmla="*/ 1416 h 11576"/>
                <a:gd name="T100" fmla="*/ 6999 w 12583"/>
                <a:gd name="T101" fmla="*/ 336 h 11576"/>
                <a:gd name="T102" fmla="*/ 5813 w 12583"/>
                <a:gd name="T103" fmla="*/ 110 h 11576"/>
                <a:gd name="T104" fmla="*/ 5511 w 12583"/>
                <a:gd name="T105" fmla="*/ 654 h 11576"/>
                <a:gd name="T106" fmla="*/ 5390 w 12583"/>
                <a:gd name="T107" fmla="*/ 1416 h 11576"/>
                <a:gd name="T108" fmla="*/ 6360 w 12583"/>
                <a:gd name="T109" fmla="*/ 3125 h 11576"/>
                <a:gd name="T110" fmla="*/ 9260 w 12583"/>
                <a:gd name="T111" fmla="*/ 6025 h 11576"/>
                <a:gd name="T112" fmla="*/ 6360 w 12583"/>
                <a:gd name="T113" fmla="*/ 8925 h 11576"/>
                <a:gd name="T114" fmla="*/ 3460 w 12583"/>
                <a:gd name="T115" fmla="*/ 6025 h 11576"/>
                <a:gd name="T116" fmla="*/ 6360 w 12583"/>
                <a:gd name="T117" fmla="*/ 3125 h 1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583" h="11576">
                  <a:moveTo>
                    <a:pt x="5390" y="1416"/>
                  </a:moveTo>
                  <a:cubicBezTo>
                    <a:pt x="5168" y="1420"/>
                    <a:pt x="4852" y="1545"/>
                    <a:pt x="4649" y="1592"/>
                  </a:cubicBezTo>
                  <a:cubicBezTo>
                    <a:pt x="4490" y="1485"/>
                    <a:pt x="4035" y="841"/>
                    <a:pt x="3803" y="639"/>
                  </a:cubicBezTo>
                  <a:cubicBezTo>
                    <a:pt x="3657" y="673"/>
                    <a:pt x="3080" y="1029"/>
                    <a:pt x="2914" y="1127"/>
                  </a:cubicBezTo>
                  <a:cubicBezTo>
                    <a:pt x="2569" y="1330"/>
                    <a:pt x="2605" y="1275"/>
                    <a:pt x="2961" y="2222"/>
                  </a:cubicBezTo>
                  <a:cubicBezTo>
                    <a:pt x="2998" y="2321"/>
                    <a:pt x="3033" y="2385"/>
                    <a:pt x="3062" y="2509"/>
                  </a:cubicBezTo>
                  <a:cubicBezTo>
                    <a:pt x="3020" y="2566"/>
                    <a:pt x="2863" y="2690"/>
                    <a:pt x="2788" y="2765"/>
                  </a:cubicBezTo>
                  <a:cubicBezTo>
                    <a:pt x="2452" y="3101"/>
                    <a:pt x="2679" y="3122"/>
                    <a:pt x="1953" y="2842"/>
                  </a:cubicBezTo>
                  <a:cubicBezTo>
                    <a:pt x="1211" y="2555"/>
                    <a:pt x="1336" y="2557"/>
                    <a:pt x="979" y="3178"/>
                  </a:cubicBezTo>
                  <a:cubicBezTo>
                    <a:pt x="926" y="3269"/>
                    <a:pt x="870" y="3370"/>
                    <a:pt x="811" y="3468"/>
                  </a:cubicBezTo>
                  <a:cubicBezTo>
                    <a:pt x="748" y="3572"/>
                    <a:pt x="693" y="3652"/>
                    <a:pt x="663" y="3779"/>
                  </a:cubicBezTo>
                  <a:cubicBezTo>
                    <a:pt x="808" y="3996"/>
                    <a:pt x="1493" y="4458"/>
                    <a:pt x="1615" y="4626"/>
                  </a:cubicBezTo>
                  <a:cubicBezTo>
                    <a:pt x="1563" y="4852"/>
                    <a:pt x="1439" y="5095"/>
                    <a:pt x="1439" y="5367"/>
                  </a:cubicBezTo>
                  <a:cubicBezTo>
                    <a:pt x="1254" y="5371"/>
                    <a:pt x="934" y="5444"/>
                    <a:pt x="742" y="5482"/>
                  </a:cubicBezTo>
                  <a:cubicBezTo>
                    <a:pt x="0" y="5627"/>
                    <a:pt x="134" y="5374"/>
                    <a:pt x="134" y="6813"/>
                  </a:cubicBezTo>
                  <a:cubicBezTo>
                    <a:pt x="134" y="7007"/>
                    <a:pt x="511" y="7011"/>
                    <a:pt x="713" y="7045"/>
                  </a:cubicBezTo>
                  <a:cubicBezTo>
                    <a:pt x="942" y="7083"/>
                    <a:pt x="1229" y="7161"/>
                    <a:pt x="1439" y="7166"/>
                  </a:cubicBezTo>
                  <a:cubicBezTo>
                    <a:pt x="1439" y="7437"/>
                    <a:pt x="1563" y="7680"/>
                    <a:pt x="1615" y="7907"/>
                  </a:cubicBezTo>
                  <a:lnTo>
                    <a:pt x="895" y="8527"/>
                  </a:lnTo>
                  <a:cubicBezTo>
                    <a:pt x="785" y="8612"/>
                    <a:pt x="736" y="8644"/>
                    <a:pt x="663" y="8753"/>
                  </a:cubicBezTo>
                  <a:cubicBezTo>
                    <a:pt x="693" y="8883"/>
                    <a:pt x="864" y="9165"/>
                    <a:pt x="945" y="9318"/>
                  </a:cubicBezTo>
                  <a:cubicBezTo>
                    <a:pt x="2140" y="9318"/>
                    <a:pt x="2195" y="9349"/>
                    <a:pt x="3266" y="9643"/>
                  </a:cubicBezTo>
                  <a:cubicBezTo>
                    <a:pt x="4193" y="9897"/>
                    <a:pt x="4293" y="10363"/>
                    <a:pt x="5711" y="10479"/>
                  </a:cubicBezTo>
                  <a:cubicBezTo>
                    <a:pt x="6404" y="10536"/>
                    <a:pt x="6804" y="10563"/>
                    <a:pt x="7498" y="10702"/>
                  </a:cubicBezTo>
                  <a:cubicBezTo>
                    <a:pt x="7945" y="10792"/>
                    <a:pt x="9168" y="11058"/>
                    <a:pt x="9306" y="11576"/>
                  </a:cubicBezTo>
                  <a:cubicBezTo>
                    <a:pt x="9409" y="11552"/>
                    <a:pt x="9906" y="11297"/>
                    <a:pt x="9906" y="11223"/>
                  </a:cubicBezTo>
                  <a:cubicBezTo>
                    <a:pt x="9906" y="11025"/>
                    <a:pt x="9518" y="10220"/>
                    <a:pt x="9518" y="10023"/>
                  </a:cubicBezTo>
                  <a:cubicBezTo>
                    <a:pt x="9518" y="9983"/>
                    <a:pt x="9986" y="9535"/>
                    <a:pt x="10047" y="9494"/>
                  </a:cubicBezTo>
                  <a:cubicBezTo>
                    <a:pt x="10325" y="9559"/>
                    <a:pt x="11051" y="9882"/>
                    <a:pt x="11211" y="9882"/>
                  </a:cubicBezTo>
                  <a:cubicBezTo>
                    <a:pt x="11332" y="9882"/>
                    <a:pt x="11361" y="9754"/>
                    <a:pt x="11412" y="9660"/>
                  </a:cubicBezTo>
                  <a:cubicBezTo>
                    <a:pt x="11526" y="9449"/>
                    <a:pt x="11881" y="8907"/>
                    <a:pt x="11881" y="8753"/>
                  </a:cubicBezTo>
                  <a:cubicBezTo>
                    <a:pt x="11881" y="8666"/>
                    <a:pt x="11850" y="8672"/>
                    <a:pt x="11798" y="8625"/>
                  </a:cubicBezTo>
                  <a:cubicBezTo>
                    <a:pt x="10850" y="7786"/>
                    <a:pt x="10911" y="8119"/>
                    <a:pt x="11056" y="7540"/>
                  </a:cubicBezTo>
                  <a:cubicBezTo>
                    <a:pt x="11089" y="7409"/>
                    <a:pt x="11130" y="7290"/>
                    <a:pt x="11140" y="7166"/>
                  </a:cubicBezTo>
                  <a:cubicBezTo>
                    <a:pt x="11264" y="7163"/>
                    <a:pt x="11348" y="7133"/>
                    <a:pt x="11473" y="7110"/>
                  </a:cubicBezTo>
                  <a:cubicBezTo>
                    <a:pt x="11608" y="7086"/>
                    <a:pt x="11678" y="7076"/>
                    <a:pt x="11806" y="7055"/>
                  </a:cubicBezTo>
                  <a:cubicBezTo>
                    <a:pt x="12583" y="6926"/>
                    <a:pt x="12410" y="7160"/>
                    <a:pt x="12410" y="5684"/>
                  </a:cubicBezTo>
                  <a:cubicBezTo>
                    <a:pt x="12410" y="5530"/>
                    <a:pt x="12065" y="5520"/>
                    <a:pt x="11836" y="5483"/>
                  </a:cubicBezTo>
                  <a:cubicBezTo>
                    <a:pt x="11617" y="5447"/>
                    <a:pt x="11345" y="5371"/>
                    <a:pt x="11140" y="5367"/>
                  </a:cubicBezTo>
                  <a:cubicBezTo>
                    <a:pt x="11130" y="5242"/>
                    <a:pt x="11092" y="5109"/>
                    <a:pt x="11058" y="4990"/>
                  </a:cubicBezTo>
                  <a:cubicBezTo>
                    <a:pt x="10916" y="4501"/>
                    <a:pt x="10872" y="4697"/>
                    <a:pt x="11430" y="4210"/>
                  </a:cubicBezTo>
                  <a:cubicBezTo>
                    <a:pt x="11961" y="3748"/>
                    <a:pt x="12038" y="3922"/>
                    <a:pt x="11593" y="3186"/>
                  </a:cubicBezTo>
                  <a:cubicBezTo>
                    <a:pt x="11168" y="2485"/>
                    <a:pt x="11423" y="2577"/>
                    <a:pt x="10651" y="2831"/>
                  </a:cubicBezTo>
                  <a:cubicBezTo>
                    <a:pt x="10455" y="2896"/>
                    <a:pt x="10253" y="2990"/>
                    <a:pt x="10047" y="3038"/>
                  </a:cubicBezTo>
                  <a:cubicBezTo>
                    <a:pt x="9986" y="2997"/>
                    <a:pt x="9518" y="2549"/>
                    <a:pt x="9518" y="2509"/>
                  </a:cubicBezTo>
                  <a:cubicBezTo>
                    <a:pt x="9518" y="2384"/>
                    <a:pt x="9659" y="2065"/>
                    <a:pt x="9707" y="1922"/>
                  </a:cubicBezTo>
                  <a:cubicBezTo>
                    <a:pt x="9988" y="1089"/>
                    <a:pt x="10108" y="1419"/>
                    <a:pt x="9101" y="809"/>
                  </a:cubicBezTo>
                  <a:cubicBezTo>
                    <a:pt x="8998" y="747"/>
                    <a:pt x="8913" y="693"/>
                    <a:pt x="8812" y="639"/>
                  </a:cubicBezTo>
                  <a:cubicBezTo>
                    <a:pt x="8548" y="779"/>
                    <a:pt x="7996" y="1592"/>
                    <a:pt x="7930" y="1592"/>
                  </a:cubicBezTo>
                  <a:cubicBezTo>
                    <a:pt x="7749" y="1592"/>
                    <a:pt x="7454" y="1421"/>
                    <a:pt x="7189" y="1416"/>
                  </a:cubicBezTo>
                  <a:lnTo>
                    <a:pt x="6999" y="336"/>
                  </a:lnTo>
                  <a:cubicBezTo>
                    <a:pt x="6927" y="0"/>
                    <a:pt x="6683" y="110"/>
                    <a:pt x="5813" y="110"/>
                  </a:cubicBezTo>
                  <a:cubicBezTo>
                    <a:pt x="5526" y="110"/>
                    <a:pt x="5558" y="404"/>
                    <a:pt x="5511" y="654"/>
                  </a:cubicBezTo>
                  <a:cubicBezTo>
                    <a:pt x="5470" y="873"/>
                    <a:pt x="5390" y="1199"/>
                    <a:pt x="5390" y="1416"/>
                  </a:cubicBezTo>
                  <a:close/>
                  <a:moveTo>
                    <a:pt x="6360" y="3125"/>
                  </a:moveTo>
                  <a:cubicBezTo>
                    <a:pt x="7962" y="3125"/>
                    <a:pt x="9260" y="4423"/>
                    <a:pt x="9260" y="6025"/>
                  </a:cubicBezTo>
                  <a:cubicBezTo>
                    <a:pt x="9260" y="7626"/>
                    <a:pt x="7962" y="8925"/>
                    <a:pt x="6360" y="8925"/>
                  </a:cubicBezTo>
                  <a:cubicBezTo>
                    <a:pt x="4759" y="8925"/>
                    <a:pt x="3460" y="7626"/>
                    <a:pt x="3460" y="6025"/>
                  </a:cubicBezTo>
                  <a:cubicBezTo>
                    <a:pt x="3460" y="4423"/>
                    <a:pt x="4759" y="3125"/>
                    <a:pt x="6360" y="31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9D58377F-2A11-4E16-B936-7451A6799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7651" y="2271713"/>
              <a:ext cx="2320926" cy="1155699"/>
            </a:xfrm>
            <a:custGeom>
              <a:avLst/>
              <a:gdLst>
                <a:gd name="T0" fmla="*/ 0 w 14318"/>
                <a:gd name="T1" fmla="*/ 898 h 7128"/>
                <a:gd name="T2" fmla="*/ 0 w 14318"/>
                <a:gd name="T3" fmla="*/ 4179 h 7128"/>
                <a:gd name="T4" fmla="*/ 787 w 14318"/>
                <a:gd name="T5" fmla="*/ 4662 h 7128"/>
                <a:gd name="T6" fmla="*/ 1753 w 14318"/>
                <a:gd name="T7" fmla="*/ 5001 h 7128"/>
                <a:gd name="T8" fmla="*/ 2645 w 14318"/>
                <a:gd name="T9" fmla="*/ 5414 h 7128"/>
                <a:gd name="T10" fmla="*/ 3069 w 14318"/>
                <a:gd name="T11" fmla="*/ 5626 h 7128"/>
                <a:gd name="T12" fmla="*/ 5730 w 14318"/>
                <a:gd name="T13" fmla="*/ 6845 h 7128"/>
                <a:gd name="T14" fmla="*/ 7405 w 14318"/>
                <a:gd name="T15" fmla="*/ 6998 h 7128"/>
                <a:gd name="T16" fmla="*/ 9635 w 14318"/>
                <a:gd name="T17" fmla="*/ 6653 h 7128"/>
                <a:gd name="T18" fmla="*/ 11719 w 14318"/>
                <a:gd name="T19" fmla="*/ 6127 h 7128"/>
                <a:gd name="T20" fmla="*/ 12473 w 14318"/>
                <a:gd name="T21" fmla="*/ 5611 h 7128"/>
                <a:gd name="T22" fmla="*/ 13960 w 14318"/>
                <a:gd name="T23" fmla="*/ 4487 h 7128"/>
                <a:gd name="T24" fmla="*/ 14158 w 14318"/>
                <a:gd name="T25" fmla="*/ 4047 h 7128"/>
                <a:gd name="T26" fmla="*/ 13899 w 14318"/>
                <a:gd name="T27" fmla="*/ 3685 h 7128"/>
                <a:gd name="T28" fmla="*/ 14118 w 14318"/>
                <a:gd name="T29" fmla="*/ 2973 h 7128"/>
                <a:gd name="T30" fmla="*/ 11809 w 14318"/>
                <a:gd name="T31" fmla="*/ 3289 h 7128"/>
                <a:gd name="T32" fmla="*/ 8572 w 14318"/>
                <a:gd name="T33" fmla="*/ 4073 h 7128"/>
                <a:gd name="T34" fmla="*/ 6504 w 14318"/>
                <a:gd name="T35" fmla="*/ 3496 h 7128"/>
                <a:gd name="T36" fmla="*/ 6385 w 14318"/>
                <a:gd name="T37" fmla="*/ 3438 h 7128"/>
                <a:gd name="T38" fmla="*/ 6602 w 14318"/>
                <a:gd name="T39" fmla="*/ 3408 h 7128"/>
                <a:gd name="T40" fmla="*/ 8855 w 14318"/>
                <a:gd name="T41" fmla="*/ 3473 h 7128"/>
                <a:gd name="T42" fmla="*/ 11160 w 14318"/>
                <a:gd name="T43" fmla="*/ 2957 h 7128"/>
                <a:gd name="T44" fmla="*/ 7175 w 14318"/>
                <a:gd name="T45" fmla="*/ 1166 h 7128"/>
                <a:gd name="T46" fmla="*/ 4536 w 14318"/>
                <a:gd name="T47" fmla="*/ 172 h 7128"/>
                <a:gd name="T48" fmla="*/ 3714 w 14318"/>
                <a:gd name="T49" fmla="*/ 77 h 7128"/>
                <a:gd name="T50" fmla="*/ 1249 w 14318"/>
                <a:gd name="T51" fmla="*/ 313 h 7128"/>
                <a:gd name="T52" fmla="*/ 0 w 14318"/>
                <a:gd name="T53" fmla="*/ 898 h 7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18" h="7128">
                  <a:moveTo>
                    <a:pt x="0" y="898"/>
                  </a:moveTo>
                  <a:lnTo>
                    <a:pt x="0" y="4179"/>
                  </a:lnTo>
                  <a:cubicBezTo>
                    <a:pt x="0" y="4652"/>
                    <a:pt x="402" y="4609"/>
                    <a:pt x="787" y="4662"/>
                  </a:cubicBezTo>
                  <a:cubicBezTo>
                    <a:pt x="1192" y="4718"/>
                    <a:pt x="1432" y="4862"/>
                    <a:pt x="1753" y="5001"/>
                  </a:cubicBezTo>
                  <a:lnTo>
                    <a:pt x="2645" y="5414"/>
                  </a:lnTo>
                  <a:cubicBezTo>
                    <a:pt x="2787" y="5484"/>
                    <a:pt x="2928" y="5554"/>
                    <a:pt x="3069" y="5626"/>
                  </a:cubicBezTo>
                  <a:cubicBezTo>
                    <a:pt x="3797" y="5993"/>
                    <a:pt x="4972" y="6542"/>
                    <a:pt x="5730" y="6845"/>
                  </a:cubicBezTo>
                  <a:cubicBezTo>
                    <a:pt x="6436" y="7128"/>
                    <a:pt x="6569" y="7076"/>
                    <a:pt x="7405" y="6998"/>
                  </a:cubicBezTo>
                  <a:cubicBezTo>
                    <a:pt x="7893" y="6953"/>
                    <a:pt x="9113" y="6741"/>
                    <a:pt x="9635" y="6653"/>
                  </a:cubicBezTo>
                  <a:cubicBezTo>
                    <a:pt x="10538" y="6501"/>
                    <a:pt x="10969" y="6592"/>
                    <a:pt x="11719" y="6127"/>
                  </a:cubicBezTo>
                  <a:cubicBezTo>
                    <a:pt x="11989" y="5959"/>
                    <a:pt x="12189" y="5784"/>
                    <a:pt x="12473" y="5611"/>
                  </a:cubicBezTo>
                  <a:cubicBezTo>
                    <a:pt x="12844" y="5385"/>
                    <a:pt x="13693" y="4800"/>
                    <a:pt x="13960" y="4487"/>
                  </a:cubicBezTo>
                  <a:cubicBezTo>
                    <a:pt x="14065" y="4364"/>
                    <a:pt x="14127" y="4246"/>
                    <a:pt x="14158" y="4047"/>
                  </a:cubicBezTo>
                  <a:cubicBezTo>
                    <a:pt x="14197" y="3798"/>
                    <a:pt x="14090" y="3786"/>
                    <a:pt x="13899" y="3685"/>
                  </a:cubicBezTo>
                  <a:cubicBezTo>
                    <a:pt x="13951" y="3491"/>
                    <a:pt x="14318" y="3376"/>
                    <a:pt x="14118" y="2973"/>
                  </a:cubicBezTo>
                  <a:cubicBezTo>
                    <a:pt x="13767" y="2267"/>
                    <a:pt x="12476" y="2620"/>
                    <a:pt x="11809" y="3289"/>
                  </a:cubicBezTo>
                  <a:cubicBezTo>
                    <a:pt x="11065" y="4036"/>
                    <a:pt x="9603" y="4073"/>
                    <a:pt x="8572" y="4073"/>
                  </a:cubicBezTo>
                  <a:cubicBezTo>
                    <a:pt x="7722" y="4073"/>
                    <a:pt x="7218" y="3782"/>
                    <a:pt x="6504" y="3496"/>
                  </a:cubicBezTo>
                  <a:lnTo>
                    <a:pt x="6385" y="3438"/>
                  </a:lnTo>
                  <a:cubicBezTo>
                    <a:pt x="6502" y="3436"/>
                    <a:pt x="6510" y="3418"/>
                    <a:pt x="6602" y="3408"/>
                  </a:cubicBezTo>
                  <a:cubicBezTo>
                    <a:pt x="7233" y="3343"/>
                    <a:pt x="8268" y="3477"/>
                    <a:pt x="8855" y="3473"/>
                  </a:cubicBezTo>
                  <a:cubicBezTo>
                    <a:pt x="9863" y="3466"/>
                    <a:pt x="10682" y="3939"/>
                    <a:pt x="11160" y="2957"/>
                  </a:cubicBezTo>
                  <a:cubicBezTo>
                    <a:pt x="11975" y="1282"/>
                    <a:pt x="8206" y="1325"/>
                    <a:pt x="7175" y="1166"/>
                  </a:cubicBezTo>
                  <a:cubicBezTo>
                    <a:pt x="6541" y="1069"/>
                    <a:pt x="6009" y="506"/>
                    <a:pt x="4536" y="172"/>
                  </a:cubicBezTo>
                  <a:cubicBezTo>
                    <a:pt x="4238" y="105"/>
                    <a:pt x="4032" y="119"/>
                    <a:pt x="3714" y="77"/>
                  </a:cubicBezTo>
                  <a:cubicBezTo>
                    <a:pt x="3133" y="0"/>
                    <a:pt x="1857" y="178"/>
                    <a:pt x="1249" y="313"/>
                  </a:cubicBezTo>
                  <a:cubicBezTo>
                    <a:pt x="809" y="411"/>
                    <a:pt x="0" y="525"/>
                    <a:pt x="0" y="8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7">
              <a:extLst>
                <a:ext uri="{FF2B5EF4-FFF2-40B4-BE49-F238E27FC236}">
                  <a16:creationId xmlns:a16="http://schemas.microsoft.com/office/drawing/2014/main" id="{F877AD74-05A7-43CE-AE61-ACBEB0D12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2233613"/>
              <a:ext cx="307975" cy="909637"/>
            </a:xfrm>
            <a:custGeom>
              <a:avLst/>
              <a:gdLst>
                <a:gd name="T0" fmla="*/ 0 w 1905"/>
                <a:gd name="T1" fmla="*/ 318 h 5609"/>
                <a:gd name="T2" fmla="*/ 0 w 1905"/>
                <a:gd name="T3" fmla="*/ 5292 h 5609"/>
                <a:gd name="T4" fmla="*/ 318 w 1905"/>
                <a:gd name="T5" fmla="*/ 5609 h 5609"/>
                <a:gd name="T6" fmla="*/ 1588 w 1905"/>
                <a:gd name="T7" fmla="*/ 5609 h 5609"/>
                <a:gd name="T8" fmla="*/ 1905 w 1905"/>
                <a:gd name="T9" fmla="*/ 5257 h 5609"/>
                <a:gd name="T10" fmla="*/ 1905 w 1905"/>
                <a:gd name="T11" fmla="*/ 283 h 5609"/>
                <a:gd name="T12" fmla="*/ 1552 w 1905"/>
                <a:gd name="T13" fmla="*/ 0 h 5609"/>
                <a:gd name="T14" fmla="*/ 318 w 1905"/>
                <a:gd name="T15" fmla="*/ 0 h 5609"/>
                <a:gd name="T16" fmla="*/ 0 w 1905"/>
                <a:gd name="T17" fmla="*/ 318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5" h="5609">
                  <a:moveTo>
                    <a:pt x="0" y="318"/>
                  </a:moveTo>
                  <a:lnTo>
                    <a:pt x="0" y="5292"/>
                  </a:lnTo>
                  <a:cubicBezTo>
                    <a:pt x="0" y="5466"/>
                    <a:pt x="143" y="5609"/>
                    <a:pt x="318" y="5609"/>
                  </a:cubicBezTo>
                  <a:lnTo>
                    <a:pt x="1588" y="5609"/>
                  </a:lnTo>
                  <a:cubicBezTo>
                    <a:pt x="1778" y="5609"/>
                    <a:pt x="1905" y="5435"/>
                    <a:pt x="1905" y="5257"/>
                  </a:cubicBezTo>
                  <a:lnTo>
                    <a:pt x="1905" y="283"/>
                  </a:lnTo>
                  <a:cubicBezTo>
                    <a:pt x="1905" y="175"/>
                    <a:pt x="1743" y="0"/>
                    <a:pt x="1552" y="0"/>
                  </a:cubicBezTo>
                  <a:lnTo>
                    <a:pt x="318" y="0"/>
                  </a:lnTo>
                  <a:cubicBezTo>
                    <a:pt x="143" y="0"/>
                    <a:pt x="0" y="143"/>
                    <a:pt x="0" y="3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A745CF1-6206-46BE-B627-0995AFCF53F8}"/>
              </a:ext>
            </a:extLst>
          </p:cNvPr>
          <p:cNvGrpSpPr/>
          <p:nvPr/>
        </p:nvGrpSpPr>
        <p:grpSpPr>
          <a:xfrm flipH="1">
            <a:off x="3838574" y="5294278"/>
            <a:ext cx="770299" cy="833132"/>
            <a:chOff x="131577" y="928520"/>
            <a:chExt cx="3552918" cy="3842742"/>
          </a:xfrm>
          <a:solidFill>
            <a:schemeClr val="accent1"/>
          </a:solidFill>
        </p:grpSpPr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9E4478F3-6C9D-4F44-B617-A12CC1D05D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577" y="928520"/>
              <a:ext cx="3552918" cy="3842742"/>
            </a:xfrm>
            <a:custGeom>
              <a:avLst/>
              <a:gdLst>
                <a:gd name="T0" fmla="*/ 4832 w 15226"/>
                <a:gd name="T1" fmla="*/ 896 h 16467"/>
                <a:gd name="T2" fmla="*/ 1605 w 15226"/>
                <a:gd name="T3" fmla="*/ 7033 h 16467"/>
                <a:gd name="T4" fmla="*/ 304 w 15226"/>
                <a:gd name="T5" fmla="*/ 9224 h 16467"/>
                <a:gd name="T6" fmla="*/ 1058 w 15226"/>
                <a:gd name="T7" fmla="*/ 10928 h 16467"/>
                <a:gd name="T8" fmla="*/ 1422 w 15226"/>
                <a:gd name="T9" fmla="*/ 12190 h 16467"/>
                <a:gd name="T10" fmla="*/ 2984 w 15226"/>
                <a:gd name="T11" fmla="*/ 14527 h 16467"/>
                <a:gd name="T12" fmla="*/ 4829 w 15226"/>
                <a:gd name="T13" fmla="*/ 15055 h 16467"/>
                <a:gd name="T14" fmla="*/ 12782 w 15226"/>
                <a:gd name="T15" fmla="*/ 16467 h 16467"/>
                <a:gd name="T16" fmla="*/ 12300 w 15226"/>
                <a:gd name="T17" fmla="*/ 11850 h 16467"/>
                <a:gd name="T18" fmla="*/ 14839 w 15226"/>
                <a:gd name="T19" fmla="*/ 6845 h 16467"/>
                <a:gd name="T20" fmla="*/ 13183 w 15226"/>
                <a:gd name="T21" fmla="*/ 4884 h 16467"/>
                <a:gd name="T22" fmla="*/ 12974 w 15226"/>
                <a:gd name="T23" fmla="*/ 7580 h 16467"/>
                <a:gd name="T24" fmla="*/ 12990 w 15226"/>
                <a:gd name="T25" fmla="*/ 8137 h 16467"/>
                <a:gd name="T26" fmla="*/ 11564 w 15226"/>
                <a:gd name="T27" fmla="*/ 8803 h 16467"/>
                <a:gd name="T28" fmla="*/ 9576 w 15226"/>
                <a:gd name="T29" fmla="*/ 9556 h 16467"/>
                <a:gd name="T30" fmla="*/ 9292 w 15226"/>
                <a:gd name="T31" fmla="*/ 10313 h 16467"/>
                <a:gd name="T32" fmla="*/ 8706 w 15226"/>
                <a:gd name="T33" fmla="*/ 10320 h 16467"/>
                <a:gd name="T34" fmla="*/ 7839 w 15226"/>
                <a:gd name="T35" fmla="*/ 8485 h 16467"/>
                <a:gd name="T36" fmla="*/ 5955 w 15226"/>
                <a:gd name="T37" fmla="*/ 7333 h 16467"/>
                <a:gd name="T38" fmla="*/ 5045 w 15226"/>
                <a:gd name="T39" fmla="*/ 7333 h 16467"/>
                <a:gd name="T40" fmla="*/ 3688 w 15226"/>
                <a:gd name="T41" fmla="*/ 5821 h 16467"/>
                <a:gd name="T42" fmla="*/ 3816 w 15226"/>
                <a:gd name="T43" fmla="*/ 3624 h 16467"/>
                <a:gd name="T44" fmla="*/ 3890 w 15226"/>
                <a:gd name="T45" fmla="*/ 3517 h 16467"/>
                <a:gd name="T46" fmla="*/ 4340 w 15226"/>
                <a:gd name="T47" fmla="*/ 2966 h 16467"/>
                <a:gd name="T48" fmla="*/ 6121 w 15226"/>
                <a:gd name="T49" fmla="*/ 2105 h 16467"/>
                <a:gd name="T50" fmla="*/ 6264 w 15226"/>
                <a:gd name="T51" fmla="*/ 2138 h 16467"/>
                <a:gd name="T52" fmla="*/ 7575 w 15226"/>
                <a:gd name="T53" fmla="*/ 1688 h 16467"/>
                <a:gd name="T54" fmla="*/ 8580 w 15226"/>
                <a:gd name="T55" fmla="*/ 1347 h 16467"/>
                <a:gd name="T56" fmla="*/ 9313 w 15226"/>
                <a:gd name="T57" fmla="*/ 1689 h 16467"/>
                <a:gd name="T58" fmla="*/ 9910 w 15226"/>
                <a:gd name="T59" fmla="*/ 1627 h 16467"/>
                <a:gd name="T60" fmla="*/ 10645 w 15226"/>
                <a:gd name="T61" fmla="*/ 2180 h 16467"/>
                <a:gd name="T62" fmla="*/ 11452 w 15226"/>
                <a:gd name="T63" fmla="*/ 2381 h 16467"/>
                <a:gd name="T64" fmla="*/ 11765 w 15226"/>
                <a:gd name="T65" fmla="*/ 2398 h 16467"/>
                <a:gd name="T66" fmla="*/ 12518 w 15226"/>
                <a:gd name="T67" fmla="*/ 3326 h 16467"/>
                <a:gd name="T68" fmla="*/ 13130 w 15226"/>
                <a:gd name="T69" fmla="*/ 4042 h 16467"/>
                <a:gd name="T70" fmla="*/ 13183 w 15226"/>
                <a:gd name="T71" fmla="*/ 4884 h 16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226" h="16467">
                  <a:moveTo>
                    <a:pt x="10368" y="416"/>
                  </a:moveTo>
                  <a:cubicBezTo>
                    <a:pt x="8478" y="0"/>
                    <a:pt x="6596" y="26"/>
                    <a:pt x="4832" y="896"/>
                  </a:cubicBezTo>
                  <a:cubicBezTo>
                    <a:pt x="2904" y="1847"/>
                    <a:pt x="1993" y="3579"/>
                    <a:pt x="1538" y="5586"/>
                  </a:cubicBezTo>
                  <a:cubicBezTo>
                    <a:pt x="1432" y="6054"/>
                    <a:pt x="1196" y="6558"/>
                    <a:pt x="1605" y="7033"/>
                  </a:cubicBezTo>
                  <a:cubicBezTo>
                    <a:pt x="1694" y="7136"/>
                    <a:pt x="1523" y="7277"/>
                    <a:pt x="1451" y="7391"/>
                  </a:cubicBezTo>
                  <a:cubicBezTo>
                    <a:pt x="1067" y="8001"/>
                    <a:pt x="668" y="8603"/>
                    <a:pt x="304" y="9224"/>
                  </a:cubicBezTo>
                  <a:cubicBezTo>
                    <a:pt x="0" y="9742"/>
                    <a:pt x="65" y="9931"/>
                    <a:pt x="617" y="10108"/>
                  </a:cubicBezTo>
                  <a:cubicBezTo>
                    <a:pt x="1059" y="10249"/>
                    <a:pt x="1276" y="10436"/>
                    <a:pt x="1058" y="10928"/>
                  </a:cubicBezTo>
                  <a:cubicBezTo>
                    <a:pt x="895" y="11292"/>
                    <a:pt x="1194" y="11405"/>
                    <a:pt x="1491" y="11491"/>
                  </a:cubicBezTo>
                  <a:cubicBezTo>
                    <a:pt x="1028" y="11792"/>
                    <a:pt x="1016" y="11870"/>
                    <a:pt x="1422" y="12190"/>
                  </a:cubicBezTo>
                  <a:cubicBezTo>
                    <a:pt x="1598" y="12328"/>
                    <a:pt x="1643" y="12442"/>
                    <a:pt x="1549" y="12654"/>
                  </a:cubicBezTo>
                  <a:cubicBezTo>
                    <a:pt x="975" y="13937"/>
                    <a:pt x="1574" y="14691"/>
                    <a:pt x="2984" y="14527"/>
                  </a:cubicBezTo>
                  <a:cubicBezTo>
                    <a:pt x="3319" y="14488"/>
                    <a:pt x="3653" y="14436"/>
                    <a:pt x="3986" y="14387"/>
                  </a:cubicBezTo>
                  <a:cubicBezTo>
                    <a:pt x="4569" y="14301"/>
                    <a:pt x="4773" y="14445"/>
                    <a:pt x="4829" y="15055"/>
                  </a:cubicBezTo>
                  <a:cubicBezTo>
                    <a:pt x="4873" y="15530"/>
                    <a:pt x="4913" y="16003"/>
                    <a:pt x="5027" y="16467"/>
                  </a:cubicBezTo>
                  <a:cubicBezTo>
                    <a:pt x="7612" y="16467"/>
                    <a:pt x="10197" y="16467"/>
                    <a:pt x="12782" y="16467"/>
                  </a:cubicBezTo>
                  <a:cubicBezTo>
                    <a:pt x="12903" y="16279"/>
                    <a:pt x="12716" y="16164"/>
                    <a:pt x="12656" y="16035"/>
                  </a:cubicBezTo>
                  <a:cubicBezTo>
                    <a:pt x="12030" y="14680"/>
                    <a:pt x="11981" y="13284"/>
                    <a:pt x="12300" y="11850"/>
                  </a:cubicBezTo>
                  <a:cubicBezTo>
                    <a:pt x="12418" y="11319"/>
                    <a:pt x="12716" y="10905"/>
                    <a:pt x="13068" y="10511"/>
                  </a:cubicBezTo>
                  <a:cubicBezTo>
                    <a:pt x="14008" y="9460"/>
                    <a:pt x="14655" y="8275"/>
                    <a:pt x="14839" y="6845"/>
                  </a:cubicBezTo>
                  <a:cubicBezTo>
                    <a:pt x="15226" y="3831"/>
                    <a:pt x="13333" y="1070"/>
                    <a:pt x="10368" y="416"/>
                  </a:cubicBezTo>
                  <a:close/>
                  <a:moveTo>
                    <a:pt x="13183" y="4884"/>
                  </a:moveTo>
                  <a:cubicBezTo>
                    <a:pt x="13866" y="5359"/>
                    <a:pt x="13615" y="6325"/>
                    <a:pt x="13615" y="6325"/>
                  </a:cubicBezTo>
                  <a:cubicBezTo>
                    <a:pt x="13583" y="6773"/>
                    <a:pt x="13370" y="7188"/>
                    <a:pt x="12974" y="7580"/>
                  </a:cubicBezTo>
                  <a:cubicBezTo>
                    <a:pt x="12908" y="7646"/>
                    <a:pt x="12897" y="7705"/>
                    <a:pt x="12896" y="7767"/>
                  </a:cubicBezTo>
                  <a:cubicBezTo>
                    <a:pt x="12954" y="7878"/>
                    <a:pt x="12990" y="8003"/>
                    <a:pt x="12990" y="8137"/>
                  </a:cubicBezTo>
                  <a:cubicBezTo>
                    <a:pt x="12990" y="8582"/>
                    <a:pt x="12815" y="8826"/>
                    <a:pt x="12185" y="8943"/>
                  </a:cubicBezTo>
                  <a:cubicBezTo>
                    <a:pt x="11734" y="9026"/>
                    <a:pt x="11564" y="8803"/>
                    <a:pt x="11564" y="8803"/>
                  </a:cubicBezTo>
                  <a:cubicBezTo>
                    <a:pt x="11564" y="9383"/>
                    <a:pt x="11050" y="10063"/>
                    <a:pt x="10470" y="10063"/>
                  </a:cubicBezTo>
                  <a:cubicBezTo>
                    <a:pt x="10090" y="10063"/>
                    <a:pt x="9760" y="9859"/>
                    <a:pt x="9576" y="9556"/>
                  </a:cubicBezTo>
                  <a:cubicBezTo>
                    <a:pt x="9544" y="9531"/>
                    <a:pt x="9513" y="9507"/>
                    <a:pt x="9481" y="9479"/>
                  </a:cubicBezTo>
                  <a:cubicBezTo>
                    <a:pt x="9412" y="9775"/>
                    <a:pt x="9334" y="10042"/>
                    <a:pt x="9292" y="10313"/>
                  </a:cubicBezTo>
                  <a:cubicBezTo>
                    <a:pt x="9266" y="10480"/>
                    <a:pt x="9214" y="10556"/>
                    <a:pt x="9034" y="10551"/>
                  </a:cubicBezTo>
                  <a:cubicBezTo>
                    <a:pt x="8863" y="10547"/>
                    <a:pt x="8759" y="10519"/>
                    <a:pt x="8706" y="10320"/>
                  </a:cubicBezTo>
                  <a:cubicBezTo>
                    <a:pt x="8600" y="9921"/>
                    <a:pt x="8450" y="9535"/>
                    <a:pt x="8320" y="9143"/>
                  </a:cubicBezTo>
                  <a:cubicBezTo>
                    <a:pt x="8221" y="8846"/>
                    <a:pt x="8056" y="8633"/>
                    <a:pt x="7839" y="8485"/>
                  </a:cubicBezTo>
                  <a:cubicBezTo>
                    <a:pt x="7662" y="8576"/>
                    <a:pt x="7462" y="8628"/>
                    <a:pt x="7250" y="8628"/>
                  </a:cubicBezTo>
                  <a:cubicBezTo>
                    <a:pt x="6535" y="8628"/>
                    <a:pt x="5955" y="8048"/>
                    <a:pt x="5955" y="7333"/>
                  </a:cubicBezTo>
                  <a:cubicBezTo>
                    <a:pt x="5955" y="7187"/>
                    <a:pt x="5980" y="7048"/>
                    <a:pt x="6024" y="6917"/>
                  </a:cubicBezTo>
                  <a:cubicBezTo>
                    <a:pt x="5776" y="7173"/>
                    <a:pt x="5429" y="7333"/>
                    <a:pt x="5045" y="7333"/>
                  </a:cubicBezTo>
                  <a:cubicBezTo>
                    <a:pt x="4291" y="7333"/>
                    <a:pt x="3680" y="6721"/>
                    <a:pt x="3680" y="5968"/>
                  </a:cubicBezTo>
                  <a:cubicBezTo>
                    <a:pt x="3680" y="5918"/>
                    <a:pt x="3683" y="5869"/>
                    <a:pt x="3688" y="5821"/>
                  </a:cubicBezTo>
                  <a:cubicBezTo>
                    <a:pt x="3254" y="5655"/>
                    <a:pt x="2945" y="5235"/>
                    <a:pt x="2945" y="4743"/>
                  </a:cubicBezTo>
                  <a:cubicBezTo>
                    <a:pt x="2945" y="4203"/>
                    <a:pt x="3316" y="3751"/>
                    <a:pt x="3816" y="3624"/>
                  </a:cubicBezTo>
                  <a:cubicBezTo>
                    <a:pt x="3843" y="3601"/>
                    <a:pt x="3869" y="3576"/>
                    <a:pt x="3894" y="3551"/>
                  </a:cubicBezTo>
                  <a:cubicBezTo>
                    <a:pt x="3893" y="3540"/>
                    <a:pt x="3890" y="3529"/>
                    <a:pt x="3890" y="3517"/>
                  </a:cubicBezTo>
                  <a:cubicBezTo>
                    <a:pt x="3890" y="3249"/>
                    <a:pt x="4079" y="3025"/>
                    <a:pt x="4332" y="2971"/>
                  </a:cubicBezTo>
                  <a:cubicBezTo>
                    <a:pt x="4335" y="2969"/>
                    <a:pt x="4337" y="2967"/>
                    <a:pt x="4340" y="2966"/>
                  </a:cubicBezTo>
                  <a:cubicBezTo>
                    <a:pt x="4464" y="2401"/>
                    <a:pt x="4968" y="1977"/>
                    <a:pt x="5570" y="1977"/>
                  </a:cubicBezTo>
                  <a:cubicBezTo>
                    <a:pt x="5768" y="1977"/>
                    <a:pt x="5954" y="2024"/>
                    <a:pt x="6121" y="2105"/>
                  </a:cubicBezTo>
                  <a:cubicBezTo>
                    <a:pt x="6158" y="2113"/>
                    <a:pt x="6195" y="2120"/>
                    <a:pt x="6234" y="2133"/>
                  </a:cubicBezTo>
                  <a:cubicBezTo>
                    <a:pt x="6245" y="2136"/>
                    <a:pt x="6254" y="2137"/>
                    <a:pt x="6264" y="2138"/>
                  </a:cubicBezTo>
                  <a:cubicBezTo>
                    <a:pt x="6396" y="1798"/>
                    <a:pt x="6724" y="1557"/>
                    <a:pt x="7110" y="1557"/>
                  </a:cubicBezTo>
                  <a:cubicBezTo>
                    <a:pt x="7281" y="1557"/>
                    <a:pt x="7438" y="1607"/>
                    <a:pt x="7575" y="1688"/>
                  </a:cubicBezTo>
                  <a:cubicBezTo>
                    <a:pt x="7688" y="1730"/>
                    <a:pt x="7786" y="1735"/>
                    <a:pt x="7890" y="1710"/>
                  </a:cubicBezTo>
                  <a:cubicBezTo>
                    <a:pt x="8042" y="1491"/>
                    <a:pt x="8294" y="1347"/>
                    <a:pt x="8580" y="1347"/>
                  </a:cubicBezTo>
                  <a:cubicBezTo>
                    <a:pt x="8828" y="1347"/>
                    <a:pt x="9048" y="1457"/>
                    <a:pt x="9202" y="1627"/>
                  </a:cubicBezTo>
                  <a:cubicBezTo>
                    <a:pt x="9239" y="1646"/>
                    <a:pt x="9276" y="1665"/>
                    <a:pt x="9313" y="1689"/>
                  </a:cubicBezTo>
                  <a:cubicBezTo>
                    <a:pt x="9375" y="1729"/>
                    <a:pt x="9431" y="1753"/>
                    <a:pt x="9494" y="1757"/>
                  </a:cubicBezTo>
                  <a:cubicBezTo>
                    <a:pt x="9612" y="1676"/>
                    <a:pt x="9755" y="1627"/>
                    <a:pt x="9910" y="1627"/>
                  </a:cubicBezTo>
                  <a:cubicBezTo>
                    <a:pt x="10237" y="1627"/>
                    <a:pt x="10511" y="1843"/>
                    <a:pt x="10607" y="2139"/>
                  </a:cubicBezTo>
                  <a:cubicBezTo>
                    <a:pt x="10619" y="2154"/>
                    <a:pt x="10632" y="2168"/>
                    <a:pt x="10645" y="2180"/>
                  </a:cubicBezTo>
                  <a:cubicBezTo>
                    <a:pt x="10735" y="2118"/>
                    <a:pt x="10843" y="2083"/>
                    <a:pt x="10960" y="2083"/>
                  </a:cubicBezTo>
                  <a:cubicBezTo>
                    <a:pt x="11174" y="2083"/>
                    <a:pt x="11358" y="2204"/>
                    <a:pt x="11452" y="2381"/>
                  </a:cubicBezTo>
                  <a:cubicBezTo>
                    <a:pt x="11477" y="2401"/>
                    <a:pt x="11502" y="2420"/>
                    <a:pt x="11528" y="2438"/>
                  </a:cubicBezTo>
                  <a:cubicBezTo>
                    <a:pt x="11603" y="2414"/>
                    <a:pt x="11682" y="2398"/>
                    <a:pt x="11765" y="2398"/>
                  </a:cubicBezTo>
                  <a:cubicBezTo>
                    <a:pt x="12190" y="2398"/>
                    <a:pt x="12535" y="2742"/>
                    <a:pt x="12535" y="3167"/>
                  </a:cubicBezTo>
                  <a:cubicBezTo>
                    <a:pt x="12535" y="3222"/>
                    <a:pt x="12529" y="3275"/>
                    <a:pt x="12518" y="3326"/>
                  </a:cubicBezTo>
                  <a:cubicBezTo>
                    <a:pt x="12521" y="3334"/>
                    <a:pt x="12523" y="3343"/>
                    <a:pt x="12525" y="3352"/>
                  </a:cubicBezTo>
                  <a:cubicBezTo>
                    <a:pt x="12866" y="3399"/>
                    <a:pt x="13130" y="3688"/>
                    <a:pt x="13130" y="4042"/>
                  </a:cubicBezTo>
                  <a:cubicBezTo>
                    <a:pt x="13130" y="4147"/>
                    <a:pt x="13106" y="4245"/>
                    <a:pt x="13064" y="4334"/>
                  </a:cubicBezTo>
                  <a:cubicBezTo>
                    <a:pt x="13065" y="4334"/>
                    <a:pt x="13480" y="4550"/>
                    <a:pt x="13183" y="48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6DF4981-0E60-4790-9375-3C4833DB9A13}"/>
                </a:ext>
              </a:extLst>
            </p:cNvPr>
            <p:cNvGrpSpPr/>
            <p:nvPr/>
          </p:nvGrpSpPr>
          <p:grpSpPr>
            <a:xfrm>
              <a:off x="1521899" y="1582057"/>
              <a:ext cx="1394882" cy="1348512"/>
              <a:chOff x="1190992" y="3966801"/>
              <a:chExt cx="2949531" cy="2851481"/>
            </a:xfrm>
            <a:grpFill/>
          </p:grpSpPr>
          <p:sp>
            <p:nvSpPr>
              <p:cNvPr id="66" name="Freeform 95">
                <a:extLst>
                  <a:ext uri="{FF2B5EF4-FFF2-40B4-BE49-F238E27FC236}">
                    <a16:creationId xmlns:a16="http://schemas.microsoft.com/office/drawing/2014/main" id="{AE2F59F5-86F7-4543-9F53-94BB24CF21D0}"/>
                  </a:ext>
                </a:extLst>
              </p:cNvPr>
              <p:cNvSpPr/>
              <p:nvPr/>
            </p:nvSpPr>
            <p:spPr>
              <a:xfrm rot="20110930">
                <a:off x="1190992" y="3966801"/>
                <a:ext cx="1971644" cy="1968573"/>
              </a:xfrm>
              <a:custGeom>
                <a:avLst/>
                <a:gdLst>
                  <a:gd name="connsiteX0" fmla="*/ 3064893 w 6123903"/>
                  <a:gd name="connsiteY0" fmla="*/ 1851552 h 6114381"/>
                  <a:gd name="connsiteX1" fmla="*/ 1845693 w 6123903"/>
                  <a:gd name="connsiteY1" fmla="*/ 3070752 h 6114381"/>
                  <a:gd name="connsiteX2" fmla="*/ 3064893 w 6123903"/>
                  <a:gd name="connsiteY2" fmla="*/ 4289952 h 6114381"/>
                  <a:gd name="connsiteX3" fmla="*/ 4284093 w 6123903"/>
                  <a:gd name="connsiteY3" fmla="*/ 3070752 h 6114381"/>
                  <a:gd name="connsiteX4" fmla="*/ 3064893 w 6123903"/>
                  <a:gd name="connsiteY4" fmla="*/ 1851552 h 6114381"/>
                  <a:gd name="connsiteX5" fmla="*/ 2686685 w 6123903"/>
                  <a:gd name="connsiteY5" fmla="*/ 0 h 6114381"/>
                  <a:gd name="connsiteX6" fmla="*/ 3422929 w 6123903"/>
                  <a:gd name="connsiteY6" fmla="*/ 0 h 6114381"/>
                  <a:gd name="connsiteX7" fmla="*/ 3678191 w 6123903"/>
                  <a:gd name="connsiteY7" fmla="*/ 710255 h 6114381"/>
                  <a:gd name="connsiteX8" fmla="*/ 3818556 w 6123903"/>
                  <a:gd name="connsiteY8" fmla="*/ 751055 h 6114381"/>
                  <a:gd name="connsiteX9" fmla="*/ 4227179 w 6123903"/>
                  <a:gd name="connsiteY9" fmla="*/ 926655 h 6114381"/>
                  <a:gd name="connsiteX10" fmla="*/ 4282555 w 6123903"/>
                  <a:gd name="connsiteY10" fmla="*/ 960296 h 6114381"/>
                  <a:gd name="connsiteX11" fmla="*/ 4970765 w 6123903"/>
                  <a:gd name="connsiteY11" fmla="*/ 634253 h 6114381"/>
                  <a:gd name="connsiteX12" fmla="*/ 5488211 w 6123903"/>
                  <a:gd name="connsiteY12" fmla="*/ 1157995 h 6114381"/>
                  <a:gd name="connsiteX13" fmla="*/ 5164247 w 6123903"/>
                  <a:gd name="connsiteY13" fmla="*/ 1834816 h 6114381"/>
                  <a:gd name="connsiteX14" fmla="*/ 5208991 w 6123903"/>
                  <a:gd name="connsiteY14" fmla="*/ 1908466 h 6114381"/>
                  <a:gd name="connsiteX15" fmla="*/ 5384591 w 6123903"/>
                  <a:gd name="connsiteY15" fmla="*/ 2317090 h 6114381"/>
                  <a:gd name="connsiteX16" fmla="*/ 5421936 w 6123903"/>
                  <a:gd name="connsiteY16" fmla="*/ 2445569 h 6114381"/>
                  <a:gd name="connsiteX17" fmla="*/ 6123903 w 6123903"/>
                  <a:gd name="connsiteY17" fmla="*/ 2691449 h 6114381"/>
                  <a:gd name="connsiteX18" fmla="*/ 6123903 w 6123903"/>
                  <a:gd name="connsiteY18" fmla="*/ 3427693 h 6114381"/>
                  <a:gd name="connsiteX19" fmla="*/ 5426625 w 6123903"/>
                  <a:gd name="connsiteY19" fmla="*/ 3678291 h 6114381"/>
                  <a:gd name="connsiteX20" fmla="*/ 5390304 w 6123903"/>
                  <a:gd name="connsiteY20" fmla="*/ 3806584 h 6114381"/>
                  <a:gd name="connsiteX21" fmla="*/ 5222916 w 6123903"/>
                  <a:gd name="connsiteY21" fmla="*/ 4207031 h 6114381"/>
                  <a:gd name="connsiteX22" fmla="*/ 5171917 w 6123903"/>
                  <a:gd name="connsiteY22" fmla="*/ 4295117 h 6114381"/>
                  <a:gd name="connsiteX23" fmla="*/ 5484219 w 6123903"/>
                  <a:gd name="connsiteY23" fmla="*/ 4978630 h 6114381"/>
                  <a:gd name="connsiteX24" fmla="*/ 4953361 w 6123903"/>
                  <a:gd name="connsiteY24" fmla="*/ 5488772 h 6114381"/>
                  <a:gd name="connsiteX25" fmla="*/ 4307701 w 6123903"/>
                  <a:gd name="connsiteY25" fmla="*/ 5168660 h 6114381"/>
                  <a:gd name="connsiteX26" fmla="*/ 4148601 w 6123903"/>
                  <a:gd name="connsiteY26" fmla="*/ 5255702 h 6114381"/>
                  <a:gd name="connsiteX27" fmla="*/ 3789999 w 6123903"/>
                  <a:gd name="connsiteY27" fmla="*/ 5399527 h 6114381"/>
                  <a:gd name="connsiteX28" fmla="*/ 3672243 w 6123903"/>
                  <a:gd name="connsiteY28" fmla="*/ 5429805 h 6114381"/>
                  <a:gd name="connsiteX29" fmla="*/ 3432454 w 6123903"/>
                  <a:gd name="connsiteY29" fmla="*/ 6114381 h 6114381"/>
                  <a:gd name="connsiteX30" fmla="*/ 2696210 w 6123903"/>
                  <a:gd name="connsiteY30" fmla="*/ 6114381 h 6114381"/>
                  <a:gd name="connsiteX31" fmla="*/ 2450436 w 6123903"/>
                  <a:gd name="connsiteY31" fmla="*/ 5430525 h 6114381"/>
                  <a:gd name="connsiteX32" fmla="*/ 2329062 w 6123903"/>
                  <a:gd name="connsiteY32" fmla="*/ 5396163 h 6114381"/>
                  <a:gd name="connsiteX33" fmla="*/ 1928614 w 6123903"/>
                  <a:gd name="connsiteY33" fmla="*/ 5228775 h 6114381"/>
                  <a:gd name="connsiteX34" fmla="*/ 1815331 w 6123903"/>
                  <a:gd name="connsiteY34" fmla="*/ 5163187 h 6114381"/>
                  <a:gd name="connsiteX35" fmla="*/ 1167731 w 6123903"/>
                  <a:gd name="connsiteY35" fmla="*/ 5490605 h 6114381"/>
                  <a:gd name="connsiteX36" fmla="*/ 637011 w 6123903"/>
                  <a:gd name="connsiteY36" fmla="*/ 4980320 h 6114381"/>
                  <a:gd name="connsiteX37" fmla="*/ 949593 w 6123903"/>
                  <a:gd name="connsiteY37" fmla="*/ 4281769 h 6114381"/>
                  <a:gd name="connsiteX38" fmla="*/ 879944 w 6123903"/>
                  <a:gd name="connsiteY38" fmla="*/ 4154460 h 6114381"/>
                  <a:gd name="connsiteX39" fmla="*/ 736119 w 6123903"/>
                  <a:gd name="connsiteY39" fmla="*/ 3795858 h 6114381"/>
                  <a:gd name="connsiteX40" fmla="*/ 704946 w 6123903"/>
                  <a:gd name="connsiteY40" fmla="*/ 3674624 h 6114381"/>
                  <a:gd name="connsiteX41" fmla="*/ 0 w 6123903"/>
                  <a:gd name="connsiteY41" fmla="*/ 3427700 h 6114381"/>
                  <a:gd name="connsiteX42" fmla="*/ 0 w 6123903"/>
                  <a:gd name="connsiteY42" fmla="*/ 2691456 h 6114381"/>
                  <a:gd name="connsiteX43" fmla="*/ 710874 w 6123903"/>
                  <a:gd name="connsiteY43" fmla="*/ 2435971 h 6114381"/>
                  <a:gd name="connsiteX44" fmla="*/ 739483 w 6123903"/>
                  <a:gd name="connsiteY44" fmla="*/ 2334920 h 6114381"/>
                  <a:gd name="connsiteX45" fmla="*/ 906871 w 6123903"/>
                  <a:gd name="connsiteY45" fmla="*/ 1934473 h 6114381"/>
                  <a:gd name="connsiteX46" fmla="*/ 966845 w 6123903"/>
                  <a:gd name="connsiteY46" fmla="*/ 1830886 h 6114381"/>
                  <a:gd name="connsiteX47" fmla="*/ 638488 w 6123903"/>
                  <a:gd name="connsiteY47" fmla="*/ 1160565 h 6114381"/>
                  <a:gd name="connsiteX48" fmla="*/ 1155427 w 6123903"/>
                  <a:gd name="connsiteY48" fmla="*/ 636323 h 6114381"/>
                  <a:gd name="connsiteX49" fmla="*/ 1849874 w 6123903"/>
                  <a:gd name="connsiteY49" fmla="*/ 957643 h 6114381"/>
                  <a:gd name="connsiteX50" fmla="*/ 1981186 w 6123903"/>
                  <a:gd name="connsiteY50" fmla="*/ 885803 h 6114381"/>
                  <a:gd name="connsiteX51" fmla="*/ 2339788 w 6123903"/>
                  <a:gd name="connsiteY51" fmla="*/ 741978 h 6114381"/>
                  <a:gd name="connsiteX52" fmla="*/ 2435401 w 6123903"/>
                  <a:gd name="connsiteY52" fmla="*/ 717393 h 6114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123903" h="6114381">
                    <a:moveTo>
                      <a:pt x="3064893" y="1851552"/>
                    </a:moveTo>
                    <a:cubicBezTo>
                      <a:pt x="2391547" y="1851552"/>
                      <a:pt x="1845693" y="2397406"/>
                      <a:pt x="1845693" y="3070752"/>
                    </a:cubicBezTo>
                    <a:cubicBezTo>
                      <a:pt x="1845693" y="3744098"/>
                      <a:pt x="2391547" y="4289952"/>
                      <a:pt x="3064893" y="4289952"/>
                    </a:cubicBezTo>
                    <a:cubicBezTo>
                      <a:pt x="3738239" y="4289952"/>
                      <a:pt x="4284093" y="3744098"/>
                      <a:pt x="4284093" y="3070752"/>
                    </a:cubicBezTo>
                    <a:cubicBezTo>
                      <a:pt x="4284093" y="2397406"/>
                      <a:pt x="3738239" y="1851552"/>
                      <a:pt x="3064893" y="1851552"/>
                    </a:cubicBezTo>
                    <a:close/>
                    <a:moveTo>
                      <a:pt x="2686685" y="0"/>
                    </a:moveTo>
                    <a:lnTo>
                      <a:pt x="3422929" y="0"/>
                    </a:lnTo>
                    <a:lnTo>
                      <a:pt x="3678191" y="710255"/>
                    </a:lnTo>
                    <a:lnTo>
                      <a:pt x="3818556" y="751055"/>
                    </a:lnTo>
                    <a:cubicBezTo>
                      <a:pt x="3960958" y="797289"/>
                      <a:pt x="4097615" y="856271"/>
                      <a:pt x="4227179" y="926655"/>
                    </a:cubicBezTo>
                    <a:lnTo>
                      <a:pt x="4282555" y="960296"/>
                    </a:lnTo>
                    <a:lnTo>
                      <a:pt x="4970765" y="634253"/>
                    </a:lnTo>
                    <a:lnTo>
                      <a:pt x="5488211" y="1157995"/>
                    </a:lnTo>
                    <a:lnTo>
                      <a:pt x="5164247" y="1834816"/>
                    </a:lnTo>
                    <a:lnTo>
                      <a:pt x="5208991" y="1908466"/>
                    </a:lnTo>
                    <a:cubicBezTo>
                      <a:pt x="5279375" y="2038031"/>
                      <a:pt x="5338357" y="2174687"/>
                      <a:pt x="5384591" y="2317090"/>
                    </a:cubicBezTo>
                    <a:lnTo>
                      <a:pt x="5421936" y="2445569"/>
                    </a:lnTo>
                    <a:lnTo>
                      <a:pt x="6123903" y="2691449"/>
                    </a:lnTo>
                    <a:lnTo>
                      <a:pt x="6123903" y="3427693"/>
                    </a:lnTo>
                    <a:lnTo>
                      <a:pt x="5426625" y="3678291"/>
                    </a:lnTo>
                    <a:lnTo>
                      <a:pt x="5390304" y="3806584"/>
                    </a:lnTo>
                    <a:cubicBezTo>
                      <a:pt x="5346264" y="3945892"/>
                      <a:pt x="5290052" y="4079790"/>
                      <a:pt x="5222916" y="4207031"/>
                    </a:cubicBezTo>
                    <a:lnTo>
                      <a:pt x="5171917" y="4295117"/>
                    </a:lnTo>
                    <a:lnTo>
                      <a:pt x="5484219" y="4978630"/>
                    </a:lnTo>
                    <a:lnTo>
                      <a:pt x="4953361" y="5488772"/>
                    </a:lnTo>
                    <a:lnTo>
                      <a:pt x="4307701" y="5168660"/>
                    </a:lnTo>
                    <a:lnTo>
                      <a:pt x="4148601" y="5255702"/>
                    </a:lnTo>
                    <a:cubicBezTo>
                      <a:pt x="4033899" y="5312702"/>
                      <a:pt x="3914073" y="5360936"/>
                      <a:pt x="3789999" y="5399527"/>
                    </a:cubicBezTo>
                    <a:lnTo>
                      <a:pt x="3672243" y="5429805"/>
                    </a:lnTo>
                    <a:lnTo>
                      <a:pt x="3432454" y="6114381"/>
                    </a:lnTo>
                    <a:lnTo>
                      <a:pt x="2696210" y="6114381"/>
                    </a:lnTo>
                    <a:lnTo>
                      <a:pt x="2450436" y="5430525"/>
                    </a:lnTo>
                    <a:lnTo>
                      <a:pt x="2329062" y="5396163"/>
                    </a:lnTo>
                    <a:cubicBezTo>
                      <a:pt x="2189754" y="5352123"/>
                      <a:pt x="2055856" y="5295911"/>
                      <a:pt x="1928614" y="5228775"/>
                    </a:cubicBezTo>
                    <a:lnTo>
                      <a:pt x="1815331" y="5163187"/>
                    </a:lnTo>
                    <a:lnTo>
                      <a:pt x="1167731" y="5490605"/>
                    </a:lnTo>
                    <a:lnTo>
                      <a:pt x="637011" y="4980320"/>
                    </a:lnTo>
                    <a:lnTo>
                      <a:pt x="949593" y="4281769"/>
                    </a:lnTo>
                    <a:lnTo>
                      <a:pt x="879944" y="4154460"/>
                    </a:lnTo>
                    <a:cubicBezTo>
                      <a:pt x="822944" y="4039758"/>
                      <a:pt x="774710" y="3919932"/>
                      <a:pt x="736119" y="3795858"/>
                    </a:cubicBezTo>
                    <a:lnTo>
                      <a:pt x="704946" y="3674624"/>
                    </a:lnTo>
                    <a:lnTo>
                      <a:pt x="0" y="3427700"/>
                    </a:lnTo>
                    <a:lnTo>
                      <a:pt x="0" y="2691456"/>
                    </a:lnTo>
                    <a:lnTo>
                      <a:pt x="710874" y="2435971"/>
                    </a:lnTo>
                    <a:lnTo>
                      <a:pt x="739483" y="2334920"/>
                    </a:lnTo>
                    <a:cubicBezTo>
                      <a:pt x="783523" y="2195614"/>
                      <a:pt x="839735" y="2061715"/>
                      <a:pt x="906871" y="1934473"/>
                    </a:cubicBezTo>
                    <a:lnTo>
                      <a:pt x="966845" y="1830886"/>
                    </a:lnTo>
                    <a:lnTo>
                      <a:pt x="638488" y="1160565"/>
                    </a:lnTo>
                    <a:lnTo>
                      <a:pt x="1155427" y="636323"/>
                    </a:lnTo>
                    <a:lnTo>
                      <a:pt x="1849874" y="957643"/>
                    </a:lnTo>
                    <a:lnTo>
                      <a:pt x="1981186" y="885803"/>
                    </a:lnTo>
                    <a:cubicBezTo>
                      <a:pt x="2095887" y="828803"/>
                      <a:pt x="2215713" y="780570"/>
                      <a:pt x="2339788" y="741978"/>
                    </a:cubicBezTo>
                    <a:lnTo>
                      <a:pt x="2435401" y="717393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96">
                <a:extLst>
                  <a:ext uri="{FF2B5EF4-FFF2-40B4-BE49-F238E27FC236}">
                    <a16:creationId xmlns:a16="http://schemas.microsoft.com/office/drawing/2014/main" id="{D30FCD59-EC02-4E23-817F-F7A5EEB93B20}"/>
                  </a:ext>
                </a:extLst>
              </p:cNvPr>
              <p:cNvSpPr/>
              <p:nvPr/>
            </p:nvSpPr>
            <p:spPr>
              <a:xfrm rot="21290135">
                <a:off x="1788507" y="5851303"/>
                <a:ext cx="968485" cy="966979"/>
              </a:xfrm>
              <a:custGeom>
                <a:avLst/>
                <a:gdLst>
                  <a:gd name="connsiteX0" fmla="*/ 3064893 w 6123903"/>
                  <a:gd name="connsiteY0" fmla="*/ 1851552 h 6114381"/>
                  <a:gd name="connsiteX1" fmla="*/ 1845693 w 6123903"/>
                  <a:gd name="connsiteY1" fmla="*/ 3070752 h 6114381"/>
                  <a:gd name="connsiteX2" fmla="*/ 3064893 w 6123903"/>
                  <a:gd name="connsiteY2" fmla="*/ 4289952 h 6114381"/>
                  <a:gd name="connsiteX3" fmla="*/ 4284093 w 6123903"/>
                  <a:gd name="connsiteY3" fmla="*/ 3070752 h 6114381"/>
                  <a:gd name="connsiteX4" fmla="*/ 3064893 w 6123903"/>
                  <a:gd name="connsiteY4" fmla="*/ 1851552 h 6114381"/>
                  <a:gd name="connsiteX5" fmla="*/ 2686685 w 6123903"/>
                  <a:gd name="connsiteY5" fmla="*/ 0 h 6114381"/>
                  <a:gd name="connsiteX6" fmla="*/ 3422929 w 6123903"/>
                  <a:gd name="connsiteY6" fmla="*/ 0 h 6114381"/>
                  <a:gd name="connsiteX7" fmla="*/ 3678191 w 6123903"/>
                  <a:gd name="connsiteY7" fmla="*/ 710255 h 6114381"/>
                  <a:gd name="connsiteX8" fmla="*/ 3818556 w 6123903"/>
                  <a:gd name="connsiteY8" fmla="*/ 751055 h 6114381"/>
                  <a:gd name="connsiteX9" fmla="*/ 4227179 w 6123903"/>
                  <a:gd name="connsiteY9" fmla="*/ 926655 h 6114381"/>
                  <a:gd name="connsiteX10" fmla="*/ 4282555 w 6123903"/>
                  <a:gd name="connsiteY10" fmla="*/ 960296 h 6114381"/>
                  <a:gd name="connsiteX11" fmla="*/ 4970765 w 6123903"/>
                  <a:gd name="connsiteY11" fmla="*/ 634253 h 6114381"/>
                  <a:gd name="connsiteX12" fmla="*/ 5488211 w 6123903"/>
                  <a:gd name="connsiteY12" fmla="*/ 1157995 h 6114381"/>
                  <a:gd name="connsiteX13" fmla="*/ 5164247 w 6123903"/>
                  <a:gd name="connsiteY13" fmla="*/ 1834816 h 6114381"/>
                  <a:gd name="connsiteX14" fmla="*/ 5208991 w 6123903"/>
                  <a:gd name="connsiteY14" fmla="*/ 1908466 h 6114381"/>
                  <a:gd name="connsiteX15" fmla="*/ 5384591 w 6123903"/>
                  <a:gd name="connsiteY15" fmla="*/ 2317090 h 6114381"/>
                  <a:gd name="connsiteX16" fmla="*/ 5421936 w 6123903"/>
                  <a:gd name="connsiteY16" fmla="*/ 2445569 h 6114381"/>
                  <a:gd name="connsiteX17" fmla="*/ 6123903 w 6123903"/>
                  <a:gd name="connsiteY17" fmla="*/ 2691449 h 6114381"/>
                  <a:gd name="connsiteX18" fmla="*/ 6123903 w 6123903"/>
                  <a:gd name="connsiteY18" fmla="*/ 3427693 h 6114381"/>
                  <a:gd name="connsiteX19" fmla="*/ 5426625 w 6123903"/>
                  <a:gd name="connsiteY19" fmla="*/ 3678291 h 6114381"/>
                  <a:gd name="connsiteX20" fmla="*/ 5390304 w 6123903"/>
                  <a:gd name="connsiteY20" fmla="*/ 3806584 h 6114381"/>
                  <a:gd name="connsiteX21" fmla="*/ 5222916 w 6123903"/>
                  <a:gd name="connsiteY21" fmla="*/ 4207031 h 6114381"/>
                  <a:gd name="connsiteX22" fmla="*/ 5171917 w 6123903"/>
                  <a:gd name="connsiteY22" fmla="*/ 4295117 h 6114381"/>
                  <a:gd name="connsiteX23" fmla="*/ 5484219 w 6123903"/>
                  <a:gd name="connsiteY23" fmla="*/ 4978630 h 6114381"/>
                  <a:gd name="connsiteX24" fmla="*/ 4953361 w 6123903"/>
                  <a:gd name="connsiteY24" fmla="*/ 5488772 h 6114381"/>
                  <a:gd name="connsiteX25" fmla="*/ 4307701 w 6123903"/>
                  <a:gd name="connsiteY25" fmla="*/ 5168660 h 6114381"/>
                  <a:gd name="connsiteX26" fmla="*/ 4148601 w 6123903"/>
                  <a:gd name="connsiteY26" fmla="*/ 5255702 h 6114381"/>
                  <a:gd name="connsiteX27" fmla="*/ 3789999 w 6123903"/>
                  <a:gd name="connsiteY27" fmla="*/ 5399527 h 6114381"/>
                  <a:gd name="connsiteX28" fmla="*/ 3672243 w 6123903"/>
                  <a:gd name="connsiteY28" fmla="*/ 5429805 h 6114381"/>
                  <a:gd name="connsiteX29" fmla="*/ 3432454 w 6123903"/>
                  <a:gd name="connsiteY29" fmla="*/ 6114381 h 6114381"/>
                  <a:gd name="connsiteX30" fmla="*/ 2696210 w 6123903"/>
                  <a:gd name="connsiteY30" fmla="*/ 6114381 h 6114381"/>
                  <a:gd name="connsiteX31" fmla="*/ 2450436 w 6123903"/>
                  <a:gd name="connsiteY31" fmla="*/ 5430525 h 6114381"/>
                  <a:gd name="connsiteX32" fmla="*/ 2329062 w 6123903"/>
                  <a:gd name="connsiteY32" fmla="*/ 5396163 h 6114381"/>
                  <a:gd name="connsiteX33" fmla="*/ 1928614 w 6123903"/>
                  <a:gd name="connsiteY33" fmla="*/ 5228775 h 6114381"/>
                  <a:gd name="connsiteX34" fmla="*/ 1815331 w 6123903"/>
                  <a:gd name="connsiteY34" fmla="*/ 5163187 h 6114381"/>
                  <a:gd name="connsiteX35" fmla="*/ 1167731 w 6123903"/>
                  <a:gd name="connsiteY35" fmla="*/ 5490605 h 6114381"/>
                  <a:gd name="connsiteX36" fmla="*/ 637011 w 6123903"/>
                  <a:gd name="connsiteY36" fmla="*/ 4980320 h 6114381"/>
                  <a:gd name="connsiteX37" fmla="*/ 949593 w 6123903"/>
                  <a:gd name="connsiteY37" fmla="*/ 4281769 h 6114381"/>
                  <a:gd name="connsiteX38" fmla="*/ 879944 w 6123903"/>
                  <a:gd name="connsiteY38" fmla="*/ 4154460 h 6114381"/>
                  <a:gd name="connsiteX39" fmla="*/ 736119 w 6123903"/>
                  <a:gd name="connsiteY39" fmla="*/ 3795858 h 6114381"/>
                  <a:gd name="connsiteX40" fmla="*/ 704946 w 6123903"/>
                  <a:gd name="connsiteY40" fmla="*/ 3674624 h 6114381"/>
                  <a:gd name="connsiteX41" fmla="*/ 0 w 6123903"/>
                  <a:gd name="connsiteY41" fmla="*/ 3427700 h 6114381"/>
                  <a:gd name="connsiteX42" fmla="*/ 0 w 6123903"/>
                  <a:gd name="connsiteY42" fmla="*/ 2691456 h 6114381"/>
                  <a:gd name="connsiteX43" fmla="*/ 710874 w 6123903"/>
                  <a:gd name="connsiteY43" fmla="*/ 2435971 h 6114381"/>
                  <a:gd name="connsiteX44" fmla="*/ 739483 w 6123903"/>
                  <a:gd name="connsiteY44" fmla="*/ 2334920 h 6114381"/>
                  <a:gd name="connsiteX45" fmla="*/ 906871 w 6123903"/>
                  <a:gd name="connsiteY45" fmla="*/ 1934473 h 6114381"/>
                  <a:gd name="connsiteX46" fmla="*/ 966845 w 6123903"/>
                  <a:gd name="connsiteY46" fmla="*/ 1830886 h 6114381"/>
                  <a:gd name="connsiteX47" fmla="*/ 638488 w 6123903"/>
                  <a:gd name="connsiteY47" fmla="*/ 1160565 h 6114381"/>
                  <a:gd name="connsiteX48" fmla="*/ 1155427 w 6123903"/>
                  <a:gd name="connsiteY48" fmla="*/ 636323 h 6114381"/>
                  <a:gd name="connsiteX49" fmla="*/ 1849874 w 6123903"/>
                  <a:gd name="connsiteY49" fmla="*/ 957643 h 6114381"/>
                  <a:gd name="connsiteX50" fmla="*/ 1981186 w 6123903"/>
                  <a:gd name="connsiteY50" fmla="*/ 885803 h 6114381"/>
                  <a:gd name="connsiteX51" fmla="*/ 2339788 w 6123903"/>
                  <a:gd name="connsiteY51" fmla="*/ 741978 h 6114381"/>
                  <a:gd name="connsiteX52" fmla="*/ 2435401 w 6123903"/>
                  <a:gd name="connsiteY52" fmla="*/ 717393 h 6114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123903" h="6114381">
                    <a:moveTo>
                      <a:pt x="3064893" y="1851552"/>
                    </a:moveTo>
                    <a:cubicBezTo>
                      <a:pt x="2391547" y="1851552"/>
                      <a:pt x="1845693" y="2397406"/>
                      <a:pt x="1845693" y="3070752"/>
                    </a:cubicBezTo>
                    <a:cubicBezTo>
                      <a:pt x="1845693" y="3744098"/>
                      <a:pt x="2391547" y="4289952"/>
                      <a:pt x="3064893" y="4289952"/>
                    </a:cubicBezTo>
                    <a:cubicBezTo>
                      <a:pt x="3738239" y="4289952"/>
                      <a:pt x="4284093" y="3744098"/>
                      <a:pt x="4284093" y="3070752"/>
                    </a:cubicBezTo>
                    <a:cubicBezTo>
                      <a:pt x="4284093" y="2397406"/>
                      <a:pt x="3738239" y="1851552"/>
                      <a:pt x="3064893" y="1851552"/>
                    </a:cubicBezTo>
                    <a:close/>
                    <a:moveTo>
                      <a:pt x="2686685" y="0"/>
                    </a:moveTo>
                    <a:lnTo>
                      <a:pt x="3422929" y="0"/>
                    </a:lnTo>
                    <a:lnTo>
                      <a:pt x="3678191" y="710255"/>
                    </a:lnTo>
                    <a:lnTo>
                      <a:pt x="3818556" y="751055"/>
                    </a:lnTo>
                    <a:cubicBezTo>
                      <a:pt x="3960958" y="797289"/>
                      <a:pt x="4097615" y="856271"/>
                      <a:pt x="4227179" y="926655"/>
                    </a:cubicBezTo>
                    <a:lnTo>
                      <a:pt x="4282555" y="960296"/>
                    </a:lnTo>
                    <a:lnTo>
                      <a:pt x="4970765" y="634253"/>
                    </a:lnTo>
                    <a:lnTo>
                      <a:pt x="5488211" y="1157995"/>
                    </a:lnTo>
                    <a:lnTo>
                      <a:pt x="5164247" y="1834816"/>
                    </a:lnTo>
                    <a:lnTo>
                      <a:pt x="5208991" y="1908466"/>
                    </a:lnTo>
                    <a:cubicBezTo>
                      <a:pt x="5279375" y="2038031"/>
                      <a:pt x="5338357" y="2174687"/>
                      <a:pt x="5384591" y="2317090"/>
                    </a:cubicBezTo>
                    <a:lnTo>
                      <a:pt x="5421936" y="2445569"/>
                    </a:lnTo>
                    <a:lnTo>
                      <a:pt x="6123903" y="2691449"/>
                    </a:lnTo>
                    <a:lnTo>
                      <a:pt x="6123903" y="3427693"/>
                    </a:lnTo>
                    <a:lnTo>
                      <a:pt x="5426625" y="3678291"/>
                    </a:lnTo>
                    <a:lnTo>
                      <a:pt x="5390304" y="3806584"/>
                    </a:lnTo>
                    <a:cubicBezTo>
                      <a:pt x="5346264" y="3945892"/>
                      <a:pt x="5290052" y="4079790"/>
                      <a:pt x="5222916" y="4207031"/>
                    </a:cubicBezTo>
                    <a:lnTo>
                      <a:pt x="5171917" y="4295117"/>
                    </a:lnTo>
                    <a:lnTo>
                      <a:pt x="5484219" y="4978630"/>
                    </a:lnTo>
                    <a:lnTo>
                      <a:pt x="4953361" y="5488772"/>
                    </a:lnTo>
                    <a:lnTo>
                      <a:pt x="4307701" y="5168660"/>
                    </a:lnTo>
                    <a:lnTo>
                      <a:pt x="4148601" y="5255702"/>
                    </a:lnTo>
                    <a:cubicBezTo>
                      <a:pt x="4033899" y="5312702"/>
                      <a:pt x="3914073" y="5360936"/>
                      <a:pt x="3789999" y="5399527"/>
                    </a:cubicBezTo>
                    <a:lnTo>
                      <a:pt x="3672243" y="5429805"/>
                    </a:lnTo>
                    <a:lnTo>
                      <a:pt x="3432454" y="6114381"/>
                    </a:lnTo>
                    <a:lnTo>
                      <a:pt x="2696210" y="6114381"/>
                    </a:lnTo>
                    <a:lnTo>
                      <a:pt x="2450436" y="5430525"/>
                    </a:lnTo>
                    <a:lnTo>
                      <a:pt x="2329062" y="5396163"/>
                    </a:lnTo>
                    <a:cubicBezTo>
                      <a:pt x="2189754" y="5352123"/>
                      <a:pt x="2055856" y="5295911"/>
                      <a:pt x="1928614" y="5228775"/>
                    </a:cubicBezTo>
                    <a:lnTo>
                      <a:pt x="1815331" y="5163187"/>
                    </a:lnTo>
                    <a:lnTo>
                      <a:pt x="1167731" y="5490605"/>
                    </a:lnTo>
                    <a:lnTo>
                      <a:pt x="637011" y="4980320"/>
                    </a:lnTo>
                    <a:lnTo>
                      <a:pt x="949593" y="4281769"/>
                    </a:lnTo>
                    <a:lnTo>
                      <a:pt x="879944" y="4154460"/>
                    </a:lnTo>
                    <a:cubicBezTo>
                      <a:pt x="822944" y="4039758"/>
                      <a:pt x="774710" y="3919932"/>
                      <a:pt x="736119" y="3795858"/>
                    </a:cubicBezTo>
                    <a:lnTo>
                      <a:pt x="704946" y="3674624"/>
                    </a:lnTo>
                    <a:lnTo>
                      <a:pt x="0" y="3427700"/>
                    </a:lnTo>
                    <a:lnTo>
                      <a:pt x="0" y="2691456"/>
                    </a:lnTo>
                    <a:lnTo>
                      <a:pt x="710874" y="2435971"/>
                    </a:lnTo>
                    <a:lnTo>
                      <a:pt x="739483" y="2334920"/>
                    </a:lnTo>
                    <a:cubicBezTo>
                      <a:pt x="783523" y="2195614"/>
                      <a:pt x="839735" y="2061715"/>
                      <a:pt x="906871" y="1934473"/>
                    </a:cubicBezTo>
                    <a:lnTo>
                      <a:pt x="966845" y="1830886"/>
                    </a:lnTo>
                    <a:lnTo>
                      <a:pt x="638488" y="1160565"/>
                    </a:lnTo>
                    <a:lnTo>
                      <a:pt x="1155427" y="636323"/>
                    </a:lnTo>
                    <a:lnTo>
                      <a:pt x="1849874" y="957643"/>
                    </a:lnTo>
                    <a:lnTo>
                      <a:pt x="1981186" y="885803"/>
                    </a:lnTo>
                    <a:cubicBezTo>
                      <a:pt x="2095887" y="828803"/>
                      <a:pt x="2215713" y="780570"/>
                      <a:pt x="2339788" y="741978"/>
                    </a:cubicBezTo>
                    <a:lnTo>
                      <a:pt x="2435401" y="717393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97">
                <a:extLst>
                  <a:ext uri="{FF2B5EF4-FFF2-40B4-BE49-F238E27FC236}">
                    <a16:creationId xmlns:a16="http://schemas.microsoft.com/office/drawing/2014/main" id="{986E76DA-43C0-4C34-BFA2-3FCCA9524E94}"/>
                  </a:ext>
                </a:extLst>
              </p:cNvPr>
              <p:cNvSpPr/>
              <p:nvPr/>
            </p:nvSpPr>
            <p:spPr>
              <a:xfrm rot="21290135">
                <a:off x="2817783" y="5466494"/>
                <a:ext cx="968485" cy="966979"/>
              </a:xfrm>
              <a:custGeom>
                <a:avLst/>
                <a:gdLst>
                  <a:gd name="connsiteX0" fmla="*/ 3064893 w 6123903"/>
                  <a:gd name="connsiteY0" fmla="*/ 1851552 h 6114381"/>
                  <a:gd name="connsiteX1" fmla="*/ 1845693 w 6123903"/>
                  <a:gd name="connsiteY1" fmla="*/ 3070752 h 6114381"/>
                  <a:gd name="connsiteX2" fmla="*/ 3064893 w 6123903"/>
                  <a:gd name="connsiteY2" fmla="*/ 4289952 h 6114381"/>
                  <a:gd name="connsiteX3" fmla="*/ 4284093 w 6123903"/>
                  <a:gd name="connsiteY3" fmla="*/ 3070752 h 6114381"/>
                  <a:gd name="connsiteX4" fmla="*/ 3064893 w 6123903"/>
                  <a:gd name="connsiteY4" fmla="*/ 1851552 h 6114381"/>
                  <a:gd name="connsiteX5" fmla="*/ 2686685 w 6123903"/>
                  <a:gd name="connsiteY5" fmla="*/ 0 h 6114381"/>
                  <a:gd name="connsiteX6" fmla="*/ 3422929 w 6123903"/>
                  <a:gd name="connsiteY6" fmla="*/ 0 h 6114381"/>
                  <a:gd name="connsiteX7" fmla="*/ 3678191 w 6123903"/>
                  <a:gd name="connsiteY7" fmla="*/ 710255 h 6114381"/>
                  <a:gd name="connsiteX8" fmla="*/ 3818556 w 6123903"/>
                  <a:gd name="connsiteY8" fmla="*/ 751055 h 6114381"/>
                  <a:gd name="connsiteX9" fmla="*/ 4227179 w 6123903"/>
                  <a:gd name="connsiteY9" fmla="*/ 926655 h 6114381"/>
                  <a:gd name="connsiteX10" fmla="*/ 4282555 w 6123903"/>
                  <a:gd name="connsiteY10" fmla="*/ 960296 h 6114381"/>
                  <a:gd name="connsiteX11" fmla="*/ 4970765 w 6123903"/>
                  <a:gd name="connsiteY11" fmla="*/ 634253 h 6114381"/>
                  <a:gd name="connsiteX12" fmla="*/ 5488211 w 6123903"/>
                  <a:gd name="connsiteY12" fmla="*/ 1157995 h 6114381"/>
                  <a:gd name="connsiteX13" fmla="*/ 5164247 w 6123903"/>
                  <a:gd name="connsiteY13" fmla="*/ 1834816 h 6114381"/>
                  <a:gd name="connsiteX14" fmla="*/ 5208991 w 6123903"/>
                  <a:gd name="connsiteY14" fmla="*/ 1908466 h 6114381"/>
                  <a:gd name="connsiteX15" fmla="*/ 5384591 w 6123903"/>
                  <a:gd name="connsiteY15" fmla="*/ 2317090 h 6114381"/>
                  <a:gd name="connsiteX16" fmla="*/ 5421936 w 6123903"/>
                  <a:gd name="connsiteY16" fmla="*/ 2445569 h 6114381"/>
                  <a:gd name="connsiteX17" fmla="*/ 6123903 w 6123903"/>
                  <a:gd name="connsiteY17" fmla="*/ 2691449 h 6114381"/>
                  <a:gd name="connsiteX18" fmla="*/ 6123903 w 6123903"/>
                  <a:gd name="connsiteY18" fmla="*/ 3427693 h 6114381"/>
                  <a:gd name="connsiteX19" fmla="*/ 5426625 w 6123903"/>
                  <a:gd name="connsiteY19" fmla="*/ 3678291 h 6114381"/>
                  <a:gd name="connsiteX20" fmla="*/ 5390304 w 6123903"/>
                  <a:gd name="connsiteY20" fmla="*/ 3806584 h 6114381"/>
                  <a:gd name="connsiteX21" fmla="*/ 5222916 w 6123903"/>
                  <a:gd name="connsiteY21" fmla="*/ 4207031 h 6114381"/>
                  <a:gd name="connsiteX22" fmla="*/ 5171917 w 6123903"/>
                  <a:gd name="connsiteY22" fmla="*/ 4295117 h 6114381"/>
                  <a:gd name="connsiteX23" fmla="*/ 5484219 w 6123903"/>
                  <a:gd name="connsiteY23" fmla="*/ 4978630 h 6114381"/>
                  <a:gd name="connsiteX24" fmla="*/ 4953361 w 6123903"/>
                  <a:gd name="connsiteY24" fmla="*/ 5488772 h 6114381"/>
                  <a:gd name="connsiteX25" fmla="*/ 4307701 w 6123903"/>
                  <a:gd name="connsiteY25" fmla="*/ 5168660 h 6114381"/>
                  <a:gd name="connsiteX26" fmla="*/ 4148601 w 6123903"/>
                  <a:gd name="connsiteY26" fmla="*/ 5255702 h 6114381"/>
                  <a:gd name="connsiteX27" fmla="*/ 3789999 w 6123903"/>
                  <a:gd name="connsiteY27" fmla="*/ 5399527 h 6114381"/>
                  <a:gd name="connsiteX28" fmla="*/ 3672243 w 6123903"/>
                  <a:gd name="connsiteY28" fmla="*/ 5429805 h 6114381"/>
                  <a:gd name="connsiteX29" fmla="*/ 3432454 w 6123903"/>
                  <a:gd name="connsiteY29" fmla="*/ 6114381 h 6114381"/>
                  <a:gd name="connsiteX30" fmla="*/ 2696210 w 6123903"/>
                  <a:gd name="connsiteY30" fmla="*/ 6114381 h 6114381"/>
                  <a:gd name="connsiteX31" fmla="*/ 2450436 w 6123903"/>
                  <a:gd name="connsiteY31" fmla="*/ 5430525 h 6114381"/>
                  <a:gd name="connsiteX32" fmla="*/ 2329062 w 6123903"/>
                  <a:gd name="connsiteY32" fmla="*/ 5396163 h 6114381"/>
                  <a:gd name="connsiteX33" fmla="*/ 1928614 w 6123903"/>
                  <a:gd name="connsiteY33" fmla="*/ 5228775 h 6114381"/>
                  <a:gd name="connsiteX34" fmla="*/ 1815331 w 6123903"/>
                  <a:gd name="connsiteY34" fmla="*/ 5163187 h 6114381"/>
                  <a:gd name="connsiteX35" fmla="*/ 1167731 w 6123903"/>
                  <a:gd name="connsiteY35" fmla="*/ 5490605 h 6114381"/>
                  <a:gd name="connsiteX36" fmla="*/ 637011 w 6123903"/>
                  <a:gd name="connsiteY36" fmla="*/ 4980320 h 6114381"/>
                  <a:gd name="connsiteX37" fmla="*/ 949593 w 6123903"/>
                  <a:gd name="connsiteY37" fmla="*/ 4281769 h 6114381"/>
                  <a:gd name="connsiteX38" fmla="*/ 879944 w 6123903"/>
                  <a:gd name="connsiteY38" fmla="*/ 4154460 h 6114381"/>
                  <a:gd name="connsiteX39" fmla="*/ 736119 w 6123903"/>
                  <a:gd name="connsiteY39" fmla="*/ 3795858 h 6114381"/>
                  <a:gd name="connsiteX40" fmla="*/ 704946 w 6123903"/>
                  <a:gd name="connsiteY40" fmla="*/ 3674624 h 6114381"/>
                  <a:gd name="connsiteX41" fmla="*/ 0 w 6123903"/>
                  <a:gd name="connsiteY41" fmla="*/ 3427700 h 6114381"/>
                  <a:gd name="connsiteX42" fmla="*/ 0 w 6123903"/>
                  <a:gd name="connsiteY42" fmla="*/ 2691456 h 6114381"/>
                  <a:gd name="connsiteX43" fmla="*/ 710874 w 6123903"/>
                  <a:gd name="connsiteY43" fmla="*/ 2435971 h 6114381"/>
                  <a:gd name="connsiteX44" fmla="*/ 739483 w 6123903"/>
                  <a:gd name="connsiteY44" fmla="*/ 2334920 h 6114381"/>
                  <a:gd name="connsiteX45" fmla="*/ 906871 w 6123903"/>
                  <a:gd name="connsiteY45" fmla="*/ 1934473 h 6114381"/>
                  <a:gd name="connsiteX46" fmla="*/ 966845 w 6123903"/>
                  <a:gd name="connsiteY46" fmla="*/ 1830886 h 6114381"/>
                  <a:gd name="connsiteX47" fmla="*/ 638488 w 6123903"/>
                  <a:gd name="connsiteY47" fmla="*/ 1160565 h 6114381"/>
                  <a:gd name="connsiteX48" fmla="*/ 1155427 w 6123903"/>
                  <a:gd name="connsiteY48" fmla="*/ 636323 h 6114381"/>
                  <a:gd name="connsiteX49" fmla="*/ 1849874 w 6123903"/>
                  <a:gd name="connsiteY49" fmla="*/ 957643 h 6114381"/>
                  <a:gd name="connsiteX50" fmla="*/ 1981186 w 6123903"/>
                  <a:gd name="connsiteY50" fmla="*/ 885803 h 6114381"/>
                  <a:gd name="connsiteX51" fmla="*/ 2339788 w 6123903"/>
                  <a:gd name="connsiteY51" fmla="*/ 741978 h 6114381"/>
                  <a:gd name="connsiteX52" fmla="*/ 2435401 w 6123903"/>
                  <a:gd name="connsiteY52" fmla="*/ 717393 h 6114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123903" h="6114381">
                    <a:moveTo>
                      <a:pt x="3064893" y="1851552"/>
                    </a:moveTo>
                    <a:cubicBezTo>
                      <a:pt x="2391547" y="1851552"/>
                      <a:pt x="1845693" y="2397406"/>
                      <a:pt x="1845693" y="3070752"/>
                    </a:cubicBezTo>
                    <a:cubicBezTo>
                      <a:pt x="1845693" y="3744098"/>
                      <a:pt x="2391547" y="4289952"/>
                      <a:pt x="3064893" y="4289952"/>
                    </a:cubicBezTo>
                    <a:cubicBezTo>
                      <a:pt x="3738239" y="4289952"/>
                      <a:pt x="4284093" y="3744098"/>
                      <a:pt x="4284093" y="3070752"/>
                    </a:cubicBezTo>
                    <a:cubicBezTo>
                      <a:pt x="4284093" y="2397406"/>
                      <a:pt x="3738239" y="1851552"/>
                      <a:pt x="3064893" y="1851552"/>
                    </a:cubicBezTo>
                    <a:close/>
                    <a:moveTo>
                      <a:pt x="2686685" y="0"/>
                    </a:moveTo>
                    <a:lnTo>
                      <a:pt x="3422929" y="0"/>
                    </a:lnTo>
                    <a:lnTo>
                      <a:pt x="3678191" y="710255"/>
                    </a:lnTo>
                    <a:lnTo>
                      <a:pt x="3818556" y="751055"/>
                    </a:lnTo>
                    <a:cubicBezTo>
                      <a:pt x="3960958" y="797289"/>
                      <a:pt x="4097615" y="856271"/>
                      <a:pt x="4227179" y="926655"/>
                    </a:cubicBezTo>
                    <a:lnTo>
                      <a:pt x="4282555" y="960296"/>
                    </a:lnTo>
                    <a:lnTo>
                      <a:pt x="4970765" y="634253"/>
                    </a:lnTo>
                    <a:lnTo>
                      <a:pt x="5488211" y="1157995"/>
                    </a:lnTo>
                    <a:lnTo>
                      <a:pt x="5164247" y="1834816"/>
                    </a:lnTo>
                    <a:lnTo>
                      <a:pt x="5208991" y="1908466"/>
                    </a:lnTo>
                    <a:cubicBezTo>
                      <a:pt x="5279375" y="2038031"/>
                      <a:pt x="5338357" y="2174687"/>
                      <a:pt x="5384591" y="2317090"/>
                    </a:cubicBezTo>
                    <a:lnTo>
                      <a:pt x="5421936" y="2445569"/>
                    </a:lnTo>
                    <a:lnTo>
                      <a:pt x="6123903" y="2691449"/>
                    </a:lnTo>
                    <a:lnTo>
                      <a:pt x="6123903" y="3427693"/>
                    </a:lnTo>
                    <a:lnTo>
                      <a:pt x="5426625" y="3678291"/>
                    </a:lnTo>
                    <a:lnTo>
                      <a:pt x="5390304" y="3806584"/>
                    </a:lnTo>
                    <a:cubicBezTo>
                      <a:pt x="5346264" y="3945892"/>
                      <a:pt x="5290052" y="4079790"/>
                      <a:pt x="5222916" y="4207031"/>
                    </a:cubicBezTo>
                    <a:lnTo>
                      <a:pt x="5171917" y="4295117"/>
                    </a:lnTo>
                    <a:lnTo>
                      <a:pt x="5484219" y="4978630"/>
                    </a:lnTo>
                    <a:lnTo>
                      <a:pt x="4953361" y="5488772"/>
                    </a:lnTo>
                    <a:lnTo>
                      <a:pt x="4307701" y="5168660"/>
                    </a:lnTo>
                    <a:lnTo>
                      <a:pt x="4148601" y="5255702"/>
                    </a:lnTo>
                    <a:cubicBezTo>
                      <a:pt x="4033899" y="5312702"/>
                      <a:pt x="3914073" y="5360936"/>
                      <a:pt x="3789999" y="5399527"/>
                    </a:cubicBezTo>
                    <a:lnTo>
                      <a:pt x="3672243" y="5429805"/>
                    </a:lnTo>
                    <a:lnTo>
                      <a:pt x="3432454" y="6114381"/>
                    </a:lnTo>
                    <a:lnTo>
                      <a:pt x="2696210" y="6114381"/>
                    </a:lnTo>
                    <a:lnTo>
                      <a:pt x="2450436" y="5430525"/>
                    </a:lnTo>
                    <a:lnTo>
                      <a:pt x="2329062" y="5396163"/>
                    </a:lnTo>
                    <a:cubicBezTo>
                      <a:pt x="2189754" y="5352123"/>
                      <a:pt x="2055856" y="5295911"/>
                      <a:pt x="1928614" y="5228775"/>
                    </a:cubicBezTo>
                    <a:lnTo>
                      <a:pt x="1815331" y="5163187"/>
                    </a:lnTo>
                    <a:lnTo>
                      <a:pt x="1167731" y="5490605"/>
                    </a:lnTo>
                    <a:lnTo>
                      <a:pt x="637011" y="4980320"/>
                    </a:lnTo>
                    <a:lnTo>
                      <a:pt x="949593" y="4281769"/>
                    </a:lnTo>
                    <a:lnTo>
                      <a:pt x="879944" y="4154460"/>
                    </a:lnTo>
                    <a:cubicBezTo>
                      <a:pt x="822944" y="4039758"/>
                      <a:pt x="774710" y="3919932"/>
                      <a:pt x="736119" y="3795858"/>
                    </a:cubicBezTo>
                    <a:lnTo>
                      <a:pt x="704946" y="3674624"/>
                    </a:lnTo>
                    <a:lnTo>
                      <a:pt x="0" y="3427700"/>
                    </a:lnTo>
                    <a:lnTo>
                      <a:pt x="0" y="2691456"/>
                    </a:lnTo>
                    <a:lnTo>
                      <a:pt x="710874" y="2435971"/>
                    </a:lnTo>
                    <a:lnTo>
                      <a:pt x="739483" y="2334920"/>
                    </a:lnTo>
                    <a:cubicBezTo>
                      <a:pt x="783523" y="2195614"/>
                      <a:pt x="839735" y="2061715"/>
                      <a:pt x="906871" y="1934473"/>
                    </a:cubicBezTo>
                    <a:lnTo>
                      <a:pt x="966845" y="1830886"/>
                    </a:lnTo>
                    <a:lnTo>
                      <a:pt x="638488" y="1160565"/>
                    </a:lnTo>
                    <a:lnTo>
                      <a:pt x="1155427" y="636323"/>
                    </a:lnTo>
                    <a:lnTo>
                      <a:pt x="1849874" y="957643"/>
                    </a:lnTo>
                    <a:lnTo>
                      <a:pt x="1981186" y="885803"/>
                    </a:lnTo>
                    <a:cubicBezTo>
                      <a:pt x="2095887" y="828803"/>
                      <a:pt x="2215713" y="780570"/>
                      <a:pt x="2339788" y="741978"/>
                    </a:cubicBezTo>
                    <a:lnTo>
                      <a:pt x="2435401" y="717393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98">
                <a:extLst>
                  <a:ext uri="{FF2B5EF4-FFF2-40B4-BE49-F238E27FC236}">
                    <a16:creationId xmlns:a16="http://schemas.microsoft.com/office/drawing/2014/main" id="{2D11C105-B2D9-4347-B75D-41FED44FA01A}"/>
                  </a:ext>
                </a:extLst>
              </p:cNvPr>
              <p:cNvSpPr/>
              <p:nvPr/>
            </p:nvSpPr>
            <p:spPr>
              <a:xfrm rot="21290135">
                <a:off x="3172038" y="4372492"/>
                <a:ext cx="968485" cy="966979"/>
              </a:xfrm>
              <a:custGeom>
                <a:avLst/>
                <a:gdLst>
                  <a:gd name="connsiteX0" fmla="*/ 3064893 w 6123903"/>
                  <a:gd name="connsiteY0" fmla="*/ 1851552 h 6114381"/>
                  <a:gd name="connsiteX1" fmla="*/ 1845693 w 6123903"/>
                  <a:gd name="connsiteY1" fmla="*/ 3070752 h 6114381"/>
                  <a:gd name="connsiteX2" fmla="*/ 3064893 w 6123903"/>
                  <a:gd name="connsiteY2" fmla="*/ 4289952 h 6114381"/>
                  <a:gd name="connsiteX3" fmla="*/ 4284093 w 6123903"/>
                  <a:gd name="connsiteY3" fmla="*/ 3070752 h 6114381"/>
                  <a:gd name="connsiteX4" fmla="*/ 3064893 w 6123903"/>
                  <a:gd name="connsiteY4" fmla="*/ 1851552 h 6114381"/>
                  <a:gd name="connsiteX5" fmla="*/ 2686685 w 6123903"/>
                  <a:gd name="connsiteY5" fmla="*/ 0 h 6114381"/>
                  <a:gd name="connsiteX6" fmla="*/ 3422929 w 6123903"/>
                  <a:gd name="connsiteY6" fmla="*/ 0 h 6114381"/>
                  <a:gd name="connsiteX7" fmla="*/ 3678191 w 6123903"/>
                  <a:gd name="connsiteY7" fmla="*/ 710255 h 6114381"/>
                  <a:gd name="connsiteX8" fmla="*/ 3818556 w 6123903"/>
                  <a:gd name="connsiteY8" fmla="*/ 751055 h 6114381"/>
                  <a:gd name="connsiteX9" fmla="*/ 4227179 w 6123903"/>
                  <a:gd name="connsiteY9" fmla="*/ 926655 h 6114381"/>
                  <a:gd name="connsiteX10" fmla="*/ 4282555 w 6123903"/>
                  <a:gd name="connsiteY10" fmla="*/ 960296 h 6114381"/>
                  <a:gd name="connsiteX11" fmla="*/ 4970765 w 6123903"/>
                  <a:gd name="connsiteY11" fmla="*/ 634253 h 6114381"/>
                  <a:gd name="connsiteX12" fmla="*/ 5488211 w 6123903"/>
                  <a:gd name="connsiteY12" fmla="*/ 1157995 h 6114381"/>
                  <a:gd name="connsiteX13" fmla="*/ 5164247 w 6123903"/>
                  <a:gd name="connsiteY13" fmla="*/ 1834816 h 6114381"/>
                  <a:gd name="connsiteX14" fmla="*/ 5208991 w 6123903"/>
                  <a:gd name="connsiteY14" fmla="*/ 1908466 h 6114381"/>
                  <a:gd name="connsiteX15" fmla="*/ 5384591 w 6123903"/>
                  <a:gd name="connsiteY15" fmla="*/ 2317090 h 6114381"/>
                  <a:gd name="connsiteX16" fmla="*/ 5421936 w 6123903"/>
                  <a:gd name="connsiteY16" fmla="*/ 2445569 h 6114381"/>
                  <a:gd name="connsiteX17" fmla="*/ 6123903 w 6123903"/>
                  <a:gd name="connsiteY17" fmla="*/ 2691449 h 6114381"/>
                  <a:gd name="connsiteX18" fmla="*/ 6123903 w 6123903"/>
                  <a:gd name="connsiteY18" fmla="*/ 3427693 h 6114381"/>
                  <a:gd name="connsiteX19" fmla="*/ 5426625 w 6123903"/>
                  <a:gd name="connsiteY19" fmla="*/ 3678291 h 6114381"/>
                  <a:gd name="connsiteX20" fmla="*/ 5390304 w 6123903"/>
                  <a:gd name="connsiteY20" fmla="*/ 3806584 h 6114381"/>
                  <a:gd name="connsiteX21" fmla="*/ 5222916 w 6123903"/>
                  <a:gd name="connsiteY21" fmla="*/ 4207031 h 6114381"/>
                  <a:gd name="connsiteX22" fmla="*/ 5171917 w 6123903"/>
                  <a:gd name="connsiteY22" fmla="*/ 4295117 h 6114381"/>
                  <a:gd name="connsiteX23" fmla="*/ 5484219 w 6123903"/>
                  <a:gd name="connsiteY23" fmla="*/ 4978630 h 6114381"/>
                  <a:gd name="connsiteX24" fmla="*/ 4953361 w 6123903"/>
                  <a:gd name="connsiteY24" fmla="*/ 5488772 h 6114381"/>
                  <a:gd name="connsiteX25" fmla="*/ 4307701 w 6123903"/>
                  <a:gd name="connsiteY25" fmla="*/ 5168660 h 6114381"/>
                  <a:gd name="connsiteX26" fmla="*/ 4148601 w 6123903"/>
                  <a:gd name="connsiteY26" fmla="*/ 5255702 h 6114381"/>
                  <a:gd name="connsiteX27" fmla="*/ 3789999 w 6123903"/>
                  <a:gd name="connsiteY27" fmla="*/ 5399527 h 6114381"/>
                  <a:gd name="connsiteX28" fmla="*/ 3672243 w 6123903"/>
                  <a:gd name="connsiteY28" fmla="*/ 5429805 h 6114381"/>
                  <a:gd name="connsiteX29" fmla="*/ 3432454 w 6123903"/>
                  <a:gd name="connsiteY29" fmla="*/ 6114381 h 6114381"/>
                  <a:gd name="connsiteX30" fmla="*/ 2696210 w 6123903"/>
                  <a:gd name="connsiteY30" fmla="*/ 6114381 h 6114381"/>
                  <a:gd name="connsiteX31" fmla="*/ 2450436 w 6123903"/>
                  <a:gd name="connsiteY31" fmla="*/ 5430525 h 6114381"/>
                  <a:gd name="connsiteX32" fmla="*/ 2329062 w 6123903"/>
                  <a:gd name="connsiteY32" fmla="*/ 5396163 h 6114381"/>
                  <a:gd name="connsiteX33" fmla="*/ 1928614 w 6123903"/>
                  <a:gd name="connsiteY33" fmla="*/ 5228775 h 6114381"/>
                  <a:gd name="connsiteX34" fmla="*/ 1815331 w 6123903"/>
                  <a:gd name="connsiteY34" fmla="*/ 5163187 h 6114381"/>
                  <a:gd name="connsiteX35" fmla="*/ 1167731 w 6123903"/>
                  <a:gd name="connsiteY35" fmla="*/ 5490605 h 6114381"/>
                  <a:gd name="connsiteX36" fmla="*/ 637011 w 6123903"/>
                  <a:gd name="connsiteY36" fmla="*/ 4980320 h 6114381"/>
                  <a:gd name="connsiteX37" fmla="*/ 949593 w 6123903"/>
                  <a:gd name="connsiteY37" fmla="*/ 4281769 h 6114381"/>
                  <a:gd name="connsiteX38" fmla="*/ 879944 w 6123903"/>
                  <a:gd name="connsiteY38" fmla="*/ 4154460 h 6114381"/>
                  <a:gd name="connsiteX39" fmla="*/ 736119 w 6123903"/>
                  <a:gd name="connsiteY39" fmla="*/ 3795858 h 6114381"/>
                  <a:gd name="connsiteX40" fmla="*/ 704946 w 6123903"/>
                  <a:gd name="connsiteY40" fmla="*/ 3674624 h 6114381"/>
                  <a:gd name="connsiteX41" fmla="*/ 0 w 6123903"/>
                  <a:gd name="connsiteY41" fmla="*/ 3427700 h 6114381"/>
                  <a:gd name="connsiteX42" fmla="*/ 0 w 6123903"/>
                  <a:gd name="connsiteY42" fmla="*/ 2691456 h 6114381"/>
                  <a:gd name="connsiteX43" fmla="*/ 710874 w 6123903"/>
                  <a:gd name="connsiteY43" fmla="*/ 2435971 h 6114381"/>
                  <a:gd name="connsiteX44" fmla="*/ 739483 w 6123903"/>
                  <a:gd name="connsiteY44" fmla="*/ 2334920 h 6114381"/>
                  <a:gd name="connsiteX45" fmla="*/ 906871 w 6123903"/>
                  <a:gd name="connsiteY45" fmla="*/ 1934473 h 6114381"/>
                  <a:gd name="connsiteX46" fmla="*/ 966845 w 6123903"/>
                  <a:gd name="connsiteY46" fmla="*/ 1830886 h 6114381"/>
                  <a:gd name="connsiteX47" fmla="*/ 638488 w 6123903"/>
                  <a:gd name="connsiteY47" fmla="*/ 1160565 h 6114381"/>
                  <a:gd name="connsiteX48" fmla="*/ 1155427 w 6123903"/>
                  <a:gd name="connsiteY48" fmla="*/ 636323 h 6114381"/>
                  <a:gd name="connsiteX49" fmla="*/ 1849874 w 6123903"/>
                  <a:gd name="connsiteY49" fmla="*/ 957643 h 6114381"/>
                  <a:gd name="connsiteX50" fmla="*/ 1981186 w 6123903"/>
                  <a:gd name="connsiteY50" fmla="*/ 885803 h 6114381"/>
                  <a:gd name="connsiteX51" fmla="*/ 2339788 w 6123903"/>
                  <a:gd name="connsiteY51" fmla="*/ 741978 h 6114381"/>
                  <a:gd name="connsiteX52" fmla="*/ 2435401 w 6123903"/>
                  <a:gd name="connsiteY52" fmla="*/ 717393 h 6114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123903" h="6114381">
                    <a:moveTo>
                      <a:pt x="3064893" y="1851552"/>
                    </a:moveTo>
                    <a:cubicBezTo>
                      <a:pt x="2391547" y="1851552"/>
                      <a:pt x="1845693" y="2397406"/>
                      <a:pt x="1845693" y="3070752"/>
                    </a:cubicBezTo>
                    <a:cubicBezTo>
                      <a:pt x="1845693" y="3744098"/>
                      <a:pt x="2391547" y="4289952"/>
                      <a:pt x="3064893" y="4289952"/>
                    </a:cubicBezTo>
                    <a:cubicBezTo>
                      <a:pt x="3738239" y="4289952"/>
                      <a:pt x="4284093" y="3744098"/>
                      <a:pt x="4284093" y="3070752"/>
                    </a:cubicBezTo>
                    <a:cubicBezTo>
                      <a:pt x="4284093" y="2397406"/>
                      <a:pt x="3738239" y="1851552"/>
                      <a:pt x="3064893" y="1851552"/>
                    </a:cubicBezTo>
                    <a:close/>
                    <a:moveTo>
                      <a:pt x="2686685" y="0"/>
                    </a:moveTo>
                    <a:lnTo>
                      <a:pt x="3422929" y="0"/>
                    </a:lnTo>
                    <a:lnTo>
                      <a:pt x="3678191" y="710255"/>
                    </a:lnTo>
                    <a:lnTo>
                      <a:pt x="3818556" y="751055"/>
                    </a:lnTo>
                    <a:cubicBezTo>
                      <a:pt x="3960958" y="797289"/>
                      <a:pt x="4097615" y="856271"/>
                      <a:pt x="4227179" y="926655"/>
                    </a:cubicBezTo>
                    <a:lnTo>
                      <a:pt x="4282555" y="960296"/>
                    </a:lnTo>
                    <a:lnTo>
                      <a:pt x="4970765" y="634253"/>
                    </a:lnTo>
                    <a:lnTo>
                      <a:pt x="5488211" y="1157995"/>
                    </a:lnTo>
                    <a:lnTo>
                      <a:pt x="5164247" y="1834816"/>
                    </a:lnTo>
                    <a:lnTo>
                      <a:pt x="5208991" y="1908466"/>
                    </a:lnTo>
                    <a:cubicBezTo>
                      <a:pt x="5279375" y="2038031"/>
                      <a:pt x="5338357" y="2174687"/>
                      <a:pt x="5384591" y="2317090"/>
                    </a:cubicBezTo>
                    <a:lnTo>
                      <a:pt x="5421936" y="2445569"/>
                    </a:lnTo>
                    <a:lnTo>
                      <a:pt x="6123903" y="2691449"/>
                    </a:lnTo>
                    <a:lnTo>
                      <a:pt x="6123903" y="3427693"/>
                    </a:lnTo>
                    <a:lnTo>
                      <a:pt x="5426625" y="3678291"/>
                    </a:lnTo>
                    <a:lnTo>
                      <a:pt x="5390304" y="3806584"/>
                    </a:lnTo>
                    <a:cubicBezTo>
                      <a:pt x="5346264" y="3945892"/>
                      <a:pt x="5290052" y="4079790"/>
                      <a:pt x="5222916" y="4207031"/>
                    </a:cubicBezTo>
                    <a:lnTo>
                      <a:pt x="5171917" y="4295117"/>
                    </a:lnTo>
                    <a:lnTo>
                      <a:pt x="5484219" y="4978630"/>
                    </a:lnTo>
                    <a:lnTo>
                      <a:pt x="4953361" y="5488772"/>
                    </a:lnTo>
                    <a:lnTo>
                      <a:pt x="4307701" y="5168660"/>
                    </a:lnTo>
                    <a:lnTo>
                      <a:pt x="4148601" y="5255702"/>
                    </a:lnTo>
                    <a:cubicBezTo>
                      <a:pt x="4033899" y="5312702"/>
                      <a:pt x="3914073" y="5360936"/>
                      <a:pt x="3789999" y="5399527"/>
                    </a:cubicBezTo>
                    <a:lnTo>
                      <a:pt x="3672243" y="5429805"/>
                    </a:lnTo>
                    <a:lnTo>
                      <a:pt x="3432454" y="6114381"/>
                    </a:lnTo>
                    <a:lnTo>
                      <a:pt x="2696210" y="6114381"/>
                    </a:lnTo>
                    <a:lnTo>
                      <a:pt x="2450436" y="5430525"/>
                    </a:lnTo>
                    <a:lnTo>
                      <a:pt x="2329062" y="5396163"/>
                    </a:lnTo>
                    <a:cubicBezTo>
                      <a:pt x="2189754" y="5352123"/>
                      <a:pt x="2055856" y="5295911"/>
                      <a:pt x="1928614" y="5228775"/>
                    </a:cubicBezTo>
                    <a:lnTo>
                      <a:pt x="1815331" y="5163187"/>
                    </a:lnTo>
                    <a:lnTo>
                      <a:pt x="1167731" y="5490605"/>
                    </a:lnTo>
                    <a:lnTo>
                      <a:pt x="637011" y="4980320"/>
                    </a:lnTo>
                    <a:lnTo>
                      <a:pt x="949593" y="4281769"/>
                    </a:lnTo>
                    <a:lnTo>
                      <a:pt x="879944" y="4154460"/>
                    </a:lnTo>
                    <a:cubicBezTo>
                      <a:pt x="822944" y="4039758"/>
                      <a:pt x="774710" y="3919932"/>
                      <a:pt x="736119" y="3795858"/>
                    </a:cubicBezTo>
                    <a:lnTo>
                      <a:pt x="704946" y="3674624"/>
                    </a:lnTo>
                    <a:lnTo>
                      <a:pt x="0" y="3427700"/>
                    </a:lnTo>
                    <a:lnTo>
                      <a:pt x="0" y="2691456"/>
                    </a:lnTo>
                    <a:lnTo>
                      <a:pt x="710874" y="2435971"/>
                    </a:lnTo>
                    <a:lnTo>
                      <a:pt x="739483" y="2334920"/>
                    </a:lnTo>
                    <a:cubicBezTo>
                      <a:pt x="783523" y="2195614"/>
                      <a:pt x="839735" y="2061715"/>
                      <a:pt x="906871" y="1934473"/>
                    </a:cubicBezTo>
                    <a:lnTo>
                      <a:pt x="966845" y="1830886"/>
                    </a:lnTo>
                    <a:lnTo>
                      <a:pt x="638488" y="1160565"/>
                    </a:lnTo>
                    <a:lnTo>
                      <a:pt x="1155427" y="636323"/>
                    </a:lnTo>
                    <a:lnTo>
                      <a:pt x="1849874" y="957643"/>
                    </a:lnTo>
                    <a:lnTo>
                      <a:pt x="1981186" y="885803"/>
                    </a:lnTo>
                    <a:cubicBezTo>
                      <a:pt x="2095887" y="828803"/>
                      <a:pt x="2215713" y="780570"/>
                      <a:pt x="2339788" y="741978"/>
                    </a:cubicBezTo>
                    <a:lnTo>
                      <a:pt x="2435401" y="717393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7A1255A8-70F5-4F21-891C-E109094DB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53" y="1614784"/>
            <a:ext cx="3622637" cy="2734737"/>
          </a:xfrm>
          <a:prstGeom prst="rect">
            <a:avLst/>
          </a:prstGeom>
        </p:spPr>
      </p:pic>
      <p:sp>
        <p:nvSpPr>
          <p:cNvPr id="71" name="Slide Number Placeholder 1">
            <a:extLst>
              <a:ext uri="{FF2B5EF4-FFF2-40B4-BE49-F238E27FC236}">
                <a16:creationId xmlns:a16="http://schemas.microsoft.com/office/drawing/2014/main" id="{F1EF7C8D-E93C-4052-A5B2-FC1F8D31F19A}"/>
              </a:ext>
            </a:extLst>
          </p:cNvPr>
          <p:cNvSpPr txBox="1">
            <a:spLocks/>
          </p:cNvSpPr>
          <p:nvPr/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19810F02-1AEE-461C-AE74-25DE712CF362}" type="slidenum">
              <a:rPr lang="en-US" sz="1400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2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14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75A36D3-DB3C-4376-84A3-E92C350C2B01}"/>
              </a:ext>
            </a:extLst>
          </p:cNvPr>
          <p:cNvGrpSpPr/>
          <p:nvPr/>
        </p:nvGrpSpPr>
        <p:grpSpPr>
          <a:xfrm>
            <a:off x="0" y="-100"/>
            <a:ext cx="4390664" cy="4222813"/>
            <a:chOff x="0" y="-100"/>
            <a:chExt cx="4390664" cy="422281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9CA7EEE-8AFE-44B6-BAEF-0D474D5133F4}"/>
                </a:ext>
              </a:extLst>
            </p:cNvPr>
            <p:cNvSpPr/>
            <p:nvPr/>
          </p:nvSpPr>
          <p:spPr>
            <a:xfrm>
              <a:off x="0" y="8631"/>
              <a:ext cx="4390664" cy="4214082"/>
            </a:xfrm>
            <a:custGeom>
              <a:avLst/>
              <a:gdLst>
                <a:gd name="connsiteX0" fmla="*/ 0 w 5979794"/>
                <a:gd name="connsiteY0" fmla="*/ 0 h 5739299"/>
                <a:gd name="connsiteX1" fmla="*/ 5979794 w 5979794"/>
                <a:gd name="connsiteY1" fmla="*/ 0 h 5739299"/>
                <a:gd name="connsiteX2" fmla="*/ 5973237 w 5979794"/>
                <a:gd name="connsiteY2" fmla="*/ 259307 h 5739299"/>
                <a:gd name="connsiteX3" fmla="*/ 203459 w 5979794"/>
                <a:gd name="connsiteY3" fmla="*/ 5739299 h 5739299"/>
                <a:gd name="connsiteX4" fmla="*/ 0 w 5979794"/>
                <a:gd name="connsiteY4" fmla="*/ 5734155 h 5739299"/>
                <a:gd name="connsiteX5" fmla="*/ 0 w 5979794"/>
                <a:gd name="connsiteY5" fmla="*/ 0 h 573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9794" h="5739299">
                  <a:moveTo>
                    <a:pt x="0" y="0"/>
                  </a:moveTo>
                  <a:lnTo>
                    <a:pt x="5979794" y="0"/>
                  </a:lnTo>
                  <a:lnTo>
                    <a:pt x="5973237" y="259307"/>
                  </a:lnTo>
                  <a:cubicBezTo>
                    <a:pt x="5818503" y="3311853"/>
                    <a:pt x="3294461" y="5739299"/>
                    <a:pt x="203459" y="5739299"/>
                  </a:cubicBezTo>
                  <a:lnTo>
                    <a:pt x="0" y="5734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7AA9F7C-2FC6-405F-BF84-AD3C6FC438E9}"/>
                </a:ext>
              </a:extLst>
            </p:cNvPr>
            <p:cNvSpPr/>
            <p:nvPr/>
          </p:nvSpPr>
          <p:spPr>
            <a:xfrm>
              <a:off x="0" y="-100"/>
              <a:ext cx="4048931" cy="3808437"/>
            </a:xfrm>
            <a:custGeom>
              <a:avLst/>
              <a:gdLst>
                <a:gd name="connsiteX0" fmla="*/ 0 w 4048931"/>
                <a:gd name="connsiteY0" fmla="*/ 0 h 3808437"/>
                <a:gd name="connsiteX1" fmla="*/ 4048931 w 4048931"/>
                <a:gd name="connsiteY1" fmla="*/ 0 h 3808437"/>
                <a:gd name="connsiteX2" fmla="*/ 4044887 w 4048931"/>
                <a:gd name="connsiteY2" fmla="*/ 159945 h 3808437"/>
                <a:gd name="connsiteX3" fmla="*/ 203460 w 4048931"/>
                <a:gd name="connsiteY3" fmla="*/ 3808437 h 3808437"/>
                <a:gd name="connsiteX4" fmla="*/ 5523 w 4048931"/>
                <a:gd name="connsiteY4" fmla="*/ 3803432 h 3808437"/>
                <a:gd name="connsiteX5" fmla="*/ 0 w 4048931"/>
                <a:gd name="connsiteY5" fmla="*/ 3803012 h 3808437"/>
                <a:gd name="connsiteX6" fmla="*/ 0 w 4048931"/>
                <a:gd name="connsiteY6" fmla="*/ 0 h 3808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8931" h="3808437">
                  <a:moveTo>
                    <a:pt x="0" y="0"/>
                  </a:moveTo>
                  <a:lnTo>
                    <a:pt x="4048931" y="0"/>
                  </a:lnTo>
                  <a:lnTo>
                    <a:pt x="4044887" y="159945"/>
                  </a:lnTo>
                  <a:cubicBezTo>
                    <a:pt x="3941868" y="2192282"/>
                    <a:pt x="2261401" y="3808437"/>
                    <a:pt x="203460" y="3808437"/>
                  </a:cubicBezTo>
                  <a:cubicBezTo>
                    <a:pt x="137075" y="3808437"/>
                    <a:pt x="71082" y="3806755"/>
                    <a:pt x="5523" y="3803432"/>
                  </a:cubicBezTo>
                  <a:lnTo>
                    <a:pt x="0" y="3803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7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E48D3E9-54BF-49C3-968B-C27297A6C996}"/>
                </a:ext>
              </a:extLst>
            </p:cNvPr>
            <p:cNvSpPr/>
            <p:nvPr/>
          </p:nvSpPr>
          <p:spPr>
            <a:xfrm>
              <a:off x="296868" y="651076"/>
              <a:ext cx="3550906" cy="2062103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hu-HU" sz="32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Üzlet sebessége vs.</a:t>
              </a:r>
              <a:endParaRPr lang="en-US" sz="3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hu-HU" sz="32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Technológia sebessége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ECEC4B9-B651-4EA5-AF1E-E13B0B9E1AA3}"/>
              </a:ext>
            </a:extLst>
          </p:cNvPr>
          <p:cNvGrpSpPr/>
          <p:nvPr/>
        </p:nvGrpSpPr>
        <p:grpSpPr>
          <a:xfrm>
            <a:off x="5666414" y="316090"/>
            <a:ext cx="5761039" cy="10187864"/>
            <a:chOff x="7157484" y="977318"/>
            <a:chExt cx="4317905" cy="1018786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7CBEB208-2258-46BF-929F-B81C43905BCA}"/>
                </a:ext>
              </a:extLst>
            </p:cNvPr>
            <p:cNvGrpSpPr/>
            <p:nvPr/>
          </p:nvGrpSpPr>
          <p:grpSpPr>
            <a:xfrm>
              <a:off x="7157484" y="977318"/>
              <a:ext cx="4317905" cy="2442948"/>
              <a:chOff x="6991295" y="855191"/>
              <a:chExt cx="4317905" cy="3258054"/>
            </a:xfrm>
          </p:grpSpPr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B7FF09AB-BC88-4652-B79E-AD0CB61EBD8C}"/>
                  </a:ext>
                </a:extLst>
              </p:cNvPr>
              <p:cNvGrpSpPr/>
              <p:nvPr/>
            </p:nvGrpSpPr>
            <p:grpSpPr>
              <a:xfrm>
                <a:off x="6991295" y="855191"/>
                <a:ext cx="4317905" cy="3258054"/>
                <a:chOff x="7566745" y="900239"/>
                <a:chExt cx="4317905" cy="2383863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928FB11E-0DA3-4357-A939-2836ABF2DEBD}"/>
                    </a:ext>
                  </a:extLst>
                </p:cNvPr>
                <p:cNvSpPr txBox="1"/>
                <p:nvPr/>
              </p:nvSpPr>
              <p:spPr>
                <a:xfrm>
                  <a:off x="7566745" y="900239"/>
                  <a:ext cx="4317903" cy="36040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hu-HU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Az üzlet sebessége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0660C4AB-B5C9-4654-8DC7-2BF907F7C482}"/>
                    </a:ext>
                  </a:extLst>
                </p:cNvPr>
                <p:cNvSpPr txBox="1"/>
                <p:nvPr/>
              </p:nvSpPr>
              <p:spPr>
                <a:xfrm>
                  <a:off x="7566746" y="1271873"/>
                  <a:ext cx="4317904" cy="201222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>
                    <a:defRPr/>
                  </a:pPr>
                  <a: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 vállalatoknak mindent meg kell tenniük, hogy releváns terméket és szolgáltatást tudjanak kínálni és folyamatosan növekedjenek.</a:t>
                  </a:r>
                  <a:endParaRPr lang="hu-HU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defRPr/>
                  </a:pPr>
                  <a: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Viszont valamennyi ötletnek rengeteg technológiai összetevője van, a nyersanyagoktól kezdve, a gyártáson és logisztikán át, egészen az értékesítésig, stb. </a:t>
                  </a:r>
                  <a:b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endParaRPr lang="hu-HU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defRPr/>
                  </a:pPr>
                  <a:r>
                    <a:rPr lang="hu-HU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Minden üzlet növekedése a sebességen múlik.</a:t>
                  </a:r>
                </a:p>
              </p:txBody>
            </p:sp>
          </p:grp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DEBD64BE-5C2B-442C-B5F3-5EC9559C9A2B}"/>
                  </a:ext>
                </a:extLst>
              </p:cNvPr>
              <p:cNvCxnSpPr/>
              <p:nvPr/>
            </p:nvCxnSpPr>
            <p:spPr>
              <a:xfrm>
                <a:off x="7736252" y="2051861"/>
                <a:ext cx="3512287" cy="0"/>
              </a:xfrm>
              <a:prstGeom prst="line">
                <a:avLst/>
              </a:prstGeom>
              <a:ln w="19050">
                <a:gradFill flip="none" rotWithShape="1">
                  <a:gsLst>
                    <a:gs pos="0">
                      <a:schemeClr val="tx2">
                        <a:lumMod val="50000"/>
                        <a:lumOff val="50000"/>
                      </a:schemeClr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0961FFD3-2234-4CAC-AB03-6DD1BF8C0B19}"/>
                </a:ext>
              </a:extLst>
            </p:cNvPr>
            <p:cNvGrpSpPr/>
            <p:nvPr/>
          </p:nvGrpSpPr>
          <p:grpSpPr>
            <a:xfrm>
              <a:off x="7157484" y="3726533"/>
              <a:ext cx="4317903" cy="7438649"/>
              <a:chOff x="6991295" y="2606886"/>
              <a:chExt cx="4317903" cy="9920632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DE45FE6C-FEF0-40B4-B300-3C2C9A4EDCAB}"/>
                  </a:ext>
                </a:extLst>
              </p:cNvPr>
              <p:cNvGrpSpPr/>
              <p:nvPr/>
            </p:nvGrpSpPr>
            <p:grpSpPr>
              <a:xfrm>
                <a:off x="6991295" y="2606886"/>
                <a:ext cx="4317903" cy="3947639"/>
                <a:chOff x="7566745" y="2181920"/>
                <a:chExt cx="4317903" cy="2888426"/>
              </a:xfrm>
            </p:grpSpPr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C8055268-51E1-4427-B01C-12A013938302}"/>
                    </a:ext>
                  </a:extLst>
                </p:cNvPr>
                <p:cNvSpPr txBox="1"/>
                <p:nvPr/>
              </p:nvSpPr>
              <p:spPr>
                <a:xfrm>
                  <a:off x="7566745" y="2577574"/>
                  <a:ext cx="4317903" cy="2492772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>
                    <a:defRPr/>
                  </a:pPr>
                  <a: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 fejlesztési folyamatok megtervezése során egy ponton mindig jelentkeznek megoldásra váró problémák.</a:t>
                  </a:r>
                  <a:endParaRPr lang="en-US" sz="1600" kern="0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defRPr/>
                  </a:pPr>
                  <a: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Mire a megoldás létrejönne, addigra a vállalatok már más problémákkal állnak szemben, a prioritások megváltoztak, az eredeti probléma megoldásához rendelkezésre álló technológiai megoldások szintén változtak / fejlődtek. </a:t>
                  </a:r>
                  <a:b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br>
                    <a:rPr lang="hu-HU" sz="1600" kern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hu-HU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Egy lassan kifejlesztett megoldás egy elavult eredményt jelent, mely az eredeti célját</a:t>
                  </a:r>
                  <a:r>
                    <a:rPr lang="en-US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hu-HU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végül talán már</a:t>
                  </a:r>
                  <a:r>
                    <a:rPr lang="en-US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hu-HU" sz="1600" b="1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 sem tudja tölteni</a:t>
                  </a:r>
                  <a:r>
                    <a:rPr lang="hu-HU" sz="1600" kern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en-US">
                    <a:solidFill>
                      <a:schemeClr val="tx2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79A2DD29-38F9-4C6B-96BF-D9C8E7027C23}"/>
                    </a:ext>
                  </a:extLst>
                </p:cNvPr>
                <p:cNvSpPr txBox="1"/>
                <p:nvPr/>
              </p:nvSpPr>
              <p:spPr>
                <a:xfrm>
                  <a:off x="7566746" y="2181920"/>
                  <a:ext cx="4317902" cy="36040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hu-HU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 technológia sebessége</a:t>
                  </a:r>
                </a:p>
              </p:txBody>
            </p:sp>
          </p:grp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3F409D8B-85BB-4FEF-A6B9-3159964BEF5A}"/>
                  </a:ext>
                </a:extLst>
              </p:cNvPr>
              <p:cNvCxnSpPr/>
              <p:nvPr/>
            </p:nvCxnSpPr>
            <p:spPr>
              <a:xfrm>
                <a:off x="7765280" y="12527518"/>
                <a:ext cx="3512288" cy="0"/>
              </a:xfrm>
              <a:prstGeom prst="line">
                <a:avLst/>
              </a:prstGeom>
              <a:ln w="19050">
                <a:gradFill flip="none" rotWithShape="1">
                  <a:gsLst>
                    <a:gs pos="0">
                      <a:schemeClr val="tx2">
                        <a:lumMod val="50000"/>
                        <a:lumOff val="50000"/>
                      </a:schemeClr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0C44651-EE0D-4F1F-AC05-E6AD4ED13475}"/>
              </a:ext>
            </a:extLst>
          </p:cNvPr>
          <p:cNvSpPr/>
          <p:nvPr/>
        </p:nvSpPr>
        <p:spPr>
          <a:xfrm>
            <a:off x="1773611" y="3742648"/>
            <a:ext cx="3550906" cy="2689851"/>
          </a:xfrm>
          <a:custGeom>
            <a:avLst/>
            <a:gdLst>
              <a:gd name="connsiteX0" fmla="*/ 589864 w 737815"/>
              <a:gd name="connsiteY0" fmla="*/ 253591 h 558903"/>
              <a:gd name="connsiteX1" fmla="*/ 590153 w 737815"/>
              <a:gd name="connsiteY1" fmla="*/ 253591 h 558903"/>
              <a:gd name="connsiteX2" fmla="*/ 592542 w 737815"/>
              <a:gd name="connsiteY2" fmla="*/ 265401 h 558903"/>
              <a:gd name="connsiteX3" fmla="*/ 594930 w 737815"/>
              <a:gd name="connsiteY3" fmla="*/ 277102 h 558903"/>
              <a:gd name="connsiteX4" fmla="*/ 599850 w 737815"/>
              <a:gd name="connsiteY4" fmla="*/ 299597 h 558903"/>
              <a:gd name="connsiteX5" fmla="*/ 580168 w 737815"/>
              <a:gd name="connsiteY5" fmla="*/ 299597 h 558903"/>
              <a:gd name="connsiteX6" fmla="*/ 585233 w 737815"/>
              <a:gd name="connsiteY6" fmla="*/ 277112 h 558903"/>
              <a:gd name="connsiteX7" fmla="*/ 587494 w 737815"/>
              <a:gd name="connsiteY7" fmla="*/ 265511 h 558903"/>
              <a:gd name="connsiteX8" fmla="*/ 589864 w 737815"/>
              <a:gd name="connsiteY8" fmla="*/ 253591 h 558903"/>
              <a:gd name="connsiteX9" fmla="*/ 492749 w 737815"/>
              <a:gd name="connsiteY9" fmla="*/ 252002 h 558903"/>
              <a:gd name="connsiteX10" fmla="*/ 518146 w 737815"/>
              <a:gd name="connsiteY10" fmla="*/ 288710 h 558903"/>
              <a:gd name="connsiteX11" fmla="*/ 492749 w 737815"/>
              <a:gd name="connsiteY11" fmla="*/ 325418 h 558903"/>
              <a:gd name="connsiteX12" fmla="*/ 467352 w 737815"/>
              <a:gd name="connsiteY12" fmla="*/ 288710 h 558903"/>
              <a:gd name="connsiteX13" fmla="*/ 492749 w 737815"/>
              <a:gd name="connsiteY13" fmla="*/ 252002 h 558903"/>
              <a:gd name="connsiteX14" fmla="*/ 649760 w 737815"/>
              <a:gd name="connsiteY14" fmla="*/ 232862 h 558903"/>
              <a:gd name="connsiteX15" fmla="*/ 649760 w 737815"/>
              <a:gd name="connsiteY15" fmla="*/ 344988 h 558903"/>
              <a:gd name="connsiteX16" fmla="*/ 712275 w 737815"/>
              <a:gd name="connsiteY16" fmla="*/ 344988 h 558903"/>
              <a:gd name="connsiteX17" fmla="*/ 712275 w 737815"/>
              <a:gd name="connsiteY17" fmla="*/ 323389 h 558903"/>
              <a:gd name="connsiteX18" fmla="*/ 675218 w 737815"/>
              <a:gd name="connsiteY18" fmla="*/ 323389 h 558903"/>
              <a:gd name="connsiteX19" fmla="*/ 675218 w 737815"/>
              <a:gd name="connsiteY19" fmla="*/ 232862 h 558903"/>
              <a:gd name="connsiteX20" fmla="*/ 574813 w 737815"/>
              <a:gd name="connsiteY20" fmla="*/ 232862 h 558903"/>
              <a:gd name="connsiteX21" fmla="*/ 545288 w 737815"/>
              <a:gd name="connsiteY21" fmla="*/ 344988 h 558903"/>
              <a:gd name="connsiteX22" fmla="*/ 571049 w 737815"/>
              <a:gd name="connsiteY22" fmla="*/ 344988 h 558903"/>
              <a:gd name="connsiteX23" fmla="*/ 577128 w 737815"/>
              <a:gd name="connsiteY23" fmla="*/ 318874 h 558903"/>
              <a:gd name="connsiteX24" fmla="*/ 602889 w 737815"/>
              <a:gd name="connsiteY24" fmla="*/ 318874 h 558903"/>
              <a:gd name="connsiteX25" fmla="*/ 609402 w 737815"/>
              <a:gd name="connsiteY25" fmla="*/ 344988 h 558903"/>
              <a:gd name="connsiteX26" fmla="*/ 635742 w 737815"/>
              <a:gd name="connsiteY26" fmla="*/ 344988 h 558903"/>
              <a:gd name="connsiteX27" fmla="*/ 607087 w 737815"/>
              <a:gd name="connsiteY27" fmla="*/ 232862 h 558903"/>
              <a:gd name="connsiteX28" fmla="*/ 404819 w 737815"/>
              <a:gd name="connsiteY28" fmla="*/ 231847 h 558903"/>
              <a:gd name="connsiteX29" fmla="*/ 375916 w 737815"/>
              <a:gd name="connsiteY29" fmla="*/ 238281 h 558903"/>
              <a:gd name="connsiteX30" fmla="*/ 355161 w 737815"/>
              <a:gd name="connsiteY30" fmla="*/ 257606 h 558903"/>
              <a:gd name="connsiteX31" fmla="*/ 347211 w 737815"/>
              <a:gd name="connsiteY31" fmla="*/ 289869 h 558903"/>
              <a:gd name="connsiteX32" fmla="*/ 351080 w 737815"/>
              <a:gd name="connsiteY32" fmla="*/ 314206 h 558903"/>
              <a:gd name="connsiteX33" fmla="*/ 362543 w 737815"/>
              <a:gd name="connsiteY33" fmla="*/ 332667 h 558903"/>
              <a:gd name="connsiteX34" fmla="*/ 378970 w 737815"/>
              <a:gd name="connsiteY34" fmla="*/ 342597 h 558903"/>
              <a:gd name="connsiteX35" fmla="*/ 401922 w 737815"/>
              <a:gd name="connsiteY35" fmla="*/ 346003 h 558903"/>
              <a:gd name="connsiteX36" fmla="*/ 419778 w 737815"/>
              <a:gd name="connsiteY36" fmla="*/ 344246 h 558903"/>
              <a:gd name="connsiteX37" fmla="*/ 433610 w 737815"/>
              <a:gd name="connsiteY37" fmla="*/ 340640 h 558903"/>
              <a:gd name="connsiteX38" fmla="*/ 433610 w 737815"/>
              <a:gd name="connsiteY38" fmla="*/ 280448 h 558903"/>
              <a:gd name="connsiteX39" fmla="*/ 396275 w 737815"/>
              <a:gd name="connsiteY39" fmla="*/ 280448 h 558903"/>
              <a:gd name="connsiteX40" fmla="*/ 396275 w 737815"/>
              <a:gd name="connsiteY40" fmla="*/ 300594 h 558903"/>
              <a:gd name="connsiteX41" fmla="*/ 409598 w 737815"/>
              <a:gd name="connsiteY41" fmla="*/ 300594 h 558903"/>
              <a:gd name="connsiteX42" fmla="*/ 409598 w 737815"/>
              <a:gd name="connsiteY42" fmla="*/ 324114 h 558903"/>
              <a:gd name="connsiteX43" fmla="*/ 406430 w 737815"/>
              <a:gd name="connsiteY43" fmla="*/ 324895 h 558903"/>
              <a:gd name="connsiteX44" fmla="*/ 401633 w 737815"/>
              <a:gd name="connsiteY44" fmla="*/ 325130 h 558903"/>
              <a:gd name="connsiteX45" fmla="*/ 382045 w 737815"/>
              <a:gd name="connsiteY45" fmla="*/ 316421 h 558903"/>
              <a:gd name="connsiteX46" fmla="*/ 373970 w 737815"/>
              <a:gd name="connsiteY46" fmla="*/ 289869 h 558903"/>
              <a:gd name="connsiteX47" fmla="*/ 383023 w 737815"/>
              <a:gd name="connsiteY47" fmla="*/ 262226 h 558903"/>
              <a:gd name="connsiteX48" fmla="*/ 405544 w 737815"/>
              <a:gd name="connsiteY48" fmla="*/ 253736 h 558903"/>
              <a:gd name="connsiteX49" fmla="*/ 417428 w 737815"/>
              <a:gd name="connsiteY49" fmla="*/ 254807 h 558903"/>
              <a:gd name="connsiteX50" fmla="*/ 425944 w 737815"/>
              <a:gd name="connsiteY50" fmla="*/ 257509 h 558903"/>
              <a:gd name="connsiteX51" fmla="*/ 430717 w 737815"/>
              <a:gd name="connsiteY51" fmla="*/ 236340 h 558903"/>
              <a:gd name="connsiteX52" fmla="*/ 420320 w 737815"/>
              <a:gd name="connsiteY52" fmla="*/ 233224 h 558903"/>
              <a:gd name="connsiteX53" fmla="*/ 404819 w 737815"/>
              <a:gd name="connsiteY53" fmla="*/ 231847 h 558903"/>
              <a:gd name="connsiteX54" fmla="*/ 493319 w 737815"/>
              <a:gd name="connsiteY54" fmla="*/ 231267 h 558903"/>
              <a:gd name="connsiteX55" fmla="*/ 467628 w 737815"/>
              <a:gd name="connsiteY55" fmla="*/ 239242 h 558903"/>
              <a:gd name="connsiteX56" fmla="*/ 451463 w 737815"/>
              <a:gd name="connsiteY56" fmla="*/ 260078 h 558903"/>
              <a:gd name="connsiteX57" fmla="*/ 445846 w 737815"/>
              <a:gd name="connsiteY57" fmla="*/ 289143 h 558903"/>
              <a:gd name="connsiteX58" fmla="*/ 450890 w 737815"/>
              <a:gd name="connsiteY58" fmla="*/ 317707 h 558903"/>
              <a:gd name="connsiteX59" fmla="*/ 466127 w 737815"/>
              <a:gd name="connsiteY59" fmla="*/ 338527 h 558903"/>
              <a:gd name="connsiteX60" fmla="*/ 491725 w 737815"/>
              <a:gd name="connsiteY60" fmla="*/ 346584 h 558903"/>
              <a:gd name="connsiteX61" fmla="*/ 525903 w 737815"/>
              <a:gd name="connsiteY61" fmla="*/ 331629 h 558903"/>
              <a:gd name="connsiteX62" fmla="*/ 538906 w 737815"/>
              <a:gd name="connsiteY62" fmla="*/ 287402 h 558903"/>
              <a:gd name="connsiteX63" fmla="*/ 534324 w 737815"/>
              <a:gd name="connsiteY63" fmla="*/ 260724 h 558903"/>
              <a:gd name="connsiteX64" fmla="*/ 519613 w 737815"/>
              <a:gd name="connsiteY64" fmla="*/ 239758 h 558903"/>
              <a:gd name="connsiteX65" fmla="*/ 493319 w 737815"/>
              <a:gd name="connsiteY65" fmla="*/ 231267 h 558903"/>
              <a:gd name="connsiteX66" fmla="*/ 279224 w 737815"/>
              <a:gd name="connsiteY66" fmla="*/ 212942 h 558903"/>
              <a:gd name="connsiteX67" fmla="*/ 316194 w 737815"/>
              <a:gd name="connsiteY67" fmla="*/ 223976 h 558903"/>
              <a:gd name="connsiteX68" fmla="*/ 321240 w 737815"/>
              <a:gd name="connsiteY68" fmla="*/ 228044 h 558903"/>
              <a:gd name="connsiteX69" fmla="*/ 319786 w 737815"/>
              <a:gd name="connsiteY69" fmla="*/ 232069 h 558903"/>
              <a:gd name="connsiteX70" fmla="*/ 309397 w 737815"/>
              <a:gd name="connsiteY70" fmla="*/ 301679 h 558903"/>
              <a:gd name="connsiteX71" fmla="*/ 310591 w 737815"/>
              <a:gd name="connsiteY71" fmla="*/ 325613 h 558903"/>
              <a:gd name="connsiteX72" fmla="*/ 311775 w 737815"/>
              <a:gd name="connsiteY72" fmla="*/ 333473 h 558903"/>
              <a:gd name="connsiteX73" fmla="*/ 304962 w 737815"/>
              <a:gd name="connsiteY73" fmla="*/ 337087 h 558903"/>
              <a:gd name="connsiteX74" fmla="*/ 279224 w 737815"/>
              <a:gd name="connsiteY74" fmla="*/ 342164 h 558903"/>
              <a:gd name="connsiteX75" fmla="*/ 213101 w 737815"/>
              <a:gd name="connsiteY75" fmla="*/ 277553 h 558903"/>
              <a:gd name="connsiteX76" fmla="*/ 279224 w 737815"/>
              <a:gd name="connsiteY76" fmla="*/ 212942 h 558903"/>
              <a:gd name="connsiteX77" fmla="*/ 278285 w 737815"/>
              <a:gd name="connsiteY77" fmla="*/ 105844 h 558903"/>
              <a:gd name="connsiteX78" fmla="*/ 375699 w 737815"/>
              <a:gd name="connsiteY78" fmla="*/ 135317 h 558903"/>
              <a:gd name="connsiteX79" fmla="*/ 378464 w 737815"/>
              <a:gd name="connsiteY79" fmla="*/ 137364 h 558903"/>
              <a:gd name="connsiteX80" fmla="*/ 374786 w 737815"/>
              <a:gd name="connsiteY80" fmla="*/ 140718 h 558903"/>
              <a:gd name="connsiteX81" fmla="*/ 347097 w 737815"/>
              <a:gd name="connsiteY81" fmla="*/ 174378 h 558903"/>
              <a:gd name="connsiteX82" fmla="*/ 344652 w 737815"/>
              <a:gd name="connsiteY82" fmla="*/ 178416 h 558903"/>
              <a:gd name="connsiteX83" fmla="*/ 336570 w 737815"/>
              <a:gd name="connsiteY83" fmla="*/ 173607 h 558903"/>
              <a:gd name="connsiteX84" fmla="*/ 278759 w 737815"/>
              <a:gd name="connsiteY84" fmla="*/ 159263 h 558903"/>
              <a:gd name="connsiteX85" fmla="*/ 159938 w 737815"/>
              <a:gd name="connsiteY85" fmla="*/ 254152 h 558903"/>
              <a:gd name="connsiteX86" fmla="*/ 159909 w 737815"/>
              <a:gd name="connsiteY86" fmla="*/ 254345 h 558903"/>
              <a:gd name="connsiteX87" fmla="*/ 159862 w 737815"/>
              <a:gd name="connsiteY87" fmla="*/ 254514 h 558903"/>
              <a:gd name="connsiteX88" fmla="*/ 157407 w 737815"/>
              <a:gd name="connsiteY88" fmla="*/ 278175 h 558903"/>
              <a:gd name="connsiteX89" fmla="*/ 159862 w 737815"/>
              <a:gd name="connsiteY89" fmla="*/ 301837 h 558903"/>
              <a:gd name="connsiteX90" fmla="*/ 161948 w 737815"/>
              <a:gd name="connsiteY90" fmla="*/ 309714 h 558903"/>
              <a:gd name="connsiteX91" fmla="*/ 162927 w 737815"/>
              <a:gd name="connsiteY91" fmla="*/ 313441 h 558903"/>
              <a:gd name="connsiteX92" fmla="*/ 278759 w 737815"/>
              <a:gd name="connsiteY92" fmla="*/ 396942 h 558903"/>
              <a:gd name="connsiteX93" fmla="*/ 314825 w 737815"/>
              <a:gd name="connsiteY93" fmla="*/ 391599 h 558903"/>
              <a:gd name="connsiteX94" fmla="*/ 325367 w 737815"/>
              <a:gd name="connsiteY94" fmla="*/ 387818 h 558903"/>
              <a:gd name="connsiteX95" fmla="*/ 326190 w 737815"/>
              <a:gd name="connsiteY95" fmla="*/ 390074 h 558903"/>
              <a:gd name="connsiteX96" fmla="*/ 347097 w 737815"/>
              <a:gd name="connsiteY96" fmla="*/ 428709 h 558903"/>
              <a:gd name="connsiteX97" fmla="*/ 351632 w 737815"/>
              <a:gd name="connsiteY97" fmla="*/ 434790 h 558903"/>
              <a:gd name="connsiteX98" fmla="*/ 346104 w 737815"/>
              <a:gd name="connsiteY98" fmla="*/ 437427 h 558903"/>
              <a:gd name="connsiteX99" fmla="*/ 278285 w 737815"/>
              <a:gd name="connsiteY99" fmla="*/ 450989 h 558903"/>
              <a:gd name="connsiteX100" fmla="*/ 104053 w 737815"/>
              <a:gd name="connsiteY100" fmla="*/ 278417 h 558903"/>
              <a:gd name="connsiteX101" fmla="*/ 278285 w 737815"/>
              <a:gd name="connsiteY101" fmla="*/ 105844 h 558903"/>
              <a:gd name="connsiteX102" fmla="*/ 529414 w 737815"/>
              <a:gd name="connsiteY102" fmla="*/ 85675 h 558903"/>
              <a:gd name="connsiteX103" fmla="*/ 737815 w 737815"/>
              <a:gd name="connsiteY103" fmla="*/ 297494 h 558903"/>
              <a:gd name="connsiteX104" fmla="*/ 529414 w 737815"/>
              <a:gd name="connsiteY104" fmla="*/ 509312 h 558903"/>
              <a:gd name="connsiteX105" fmla="*/ 321011 w 737815"/>
              <a:gd name="connsiteY105" fmla="*/ 297494 h 558903"/>
              <a:gd name="connsiteX106" fmla="*/ 529414 w 737815"/>
              <a:gd name="connsiteY106" fmla="*/ 85675 h 558903"/>
              <a:gd name="connsiteX107" fmla="*/ 280421 w 737815"/>
              <a:gd name="connsiteY107" fmla="*/ 0 h 558903"/>
              <a:gd name="connsiteX108" fmla="*/ 478709 w 737815"/>
              <a:gd name="connsiteY108" fmla="*/ 81849 h 558903"/>
              <a:gd name="connsiteX109" fmla="*/ 480789 w 737815"/>
              <a:gd name="connsiteY109" fmla="*/ 84130 h 558903"/>
              <a:gd name="connsiteX110" fmla="*/ 465796 w 737815"/>
              <a:gd name="connsiteY110" fmla="*/ 88020 h 558903"/>
              <a:gd name="connsiteX111" fmla="*/ 426006 w 737815"/>
              <a:gd name="connsiteY111" fmla="*/ 104978 h 558903"/>
              <a:gd name="connsiteX112" fmla="*/ 424458 w 737815"/>
              <a:gd name="connsiteY112" fmla="*/ 105927 h 558903"/>
              <a:gd name="connsiteX113" fmla="*/ 423947 w 737815"/>
              <a:gd name="connsiteY113" fmla="*/ 105466 h 558903"/>
              <a:gd name="connsiteX114" fmla="*/ 280421 w 737815"/>
              <a:gd name="connsiteY114" fmla="*/ 54082 h 558903"/>
              <a:gd name="connsiteX115" fmla="*/ 54784 w 737815"/>
              <a:gd name="connsiteY115" fmla="*/ 279101 h 558903"/>
              <a:gd name="connsiteX116" fmla="*/ 280421 w 737815"/>
              <a:gd name="connsiteY116" fmla="*/ 504119 h 558903"/>
              <a:gd name="connsiteX117" fmla="*/ 387973 w 737815"/>
              <a:gd name="connsiteY117" fmla="*/ 476961 h 558903"/>
              <a:gd name="connsiteX118" fmla="*/ 391140 w 737815"/>
              <a:gd name="connsiteY118" fmla="*/ 475042 h 558903"/>
              <a:gd name="connsiteX119" fmla="*/ 407710 w 737815"/>
              <a:gd name="connsiteY119" fmla="*/ 487545 h 558903"/>
              <a:gd name="connsiteX120" fmla="*/ 426006 w 737815"/>
              <a:gd name="connsiteY120" fmla="*/ 498759 h 558903"/>
              <a:gd name="connsiteX121" fmla="*/ 442872 w 737815"/>
              <a:gd name="connsiteY121" fmla="*/ 506957 h 558903"/>
              <a:gd name="connsiteX122" fmla="*/ 437207 w 737815"/>
              <a:gd name="connsiteY122" fmla="*/ 511178 h 558903"/>
              <a:gd name="connsiteX123" fmla="*/ 280421 w 737815"/>
              <a:gd name="connsiteY123" fmla="*/ 558903 h 558903"/>
              <a:gd name="connsiteX124" fmla="*/ 0 w 737815"/>
              <a:gd name="connsiteY124" fmla="*/ 279452 h 558903"/>
              <a:gd name="connsiteX125" fmla="*/ 280421 w 737815"/>
              <a:gd name="connsiteY125" fmla="*/ 0 h 55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737815" h="558903">
                <a:moveTo>
                  <a:pt x="589864" y="253591"/>
                </a:moveTo>
                <a:lnTo>
                  <a:pt x="590153" y="253591"/>
                </a:lnTo>
                <a:cubicBezTo>
                  <a:pt x="590895" y="257136"/>
                  <a:pt x="591691" y="261074"/>
                  <a:pt x="592542" y="265401"/>
                </a:cubicBezTo>
                <a:cubicBezTo>
                  <a:pt x="593392" y="269726"/>
                  <a:pt x="594187" y="273628"/>
                  <a:pt x="594930" y="277102"/>
                </a:cubicBezTo>
                <a:lnTo>
                  <a:pt x="599850" y="299597"/>
                </a:lnTo>
                <a:lnTo>
                  <a:pt x="580168" y="299597"/>
                </a:lnTo>
                <a:lnTo>
                  <a:pt x="585233" y="277112"/>
                </a:lnTo>
                <a:cubicBezTo>
                  <a:pt x="585905" y="273759"/>
                  <a:pt x="586658" y="269891"/>
                  <a:pt x="587494" y="265511"/>
                </a:cubicBezTo>
                <a:cubicBezTo>
                  <a:pt x="588329" y="261128"/>
                  <a:pt x="589119" y="257154"/>
                  <a:pt x="589864" y="253591"/>
                </a:cubicBezTo>
                <a:close/>
                <a:moveTo>
                  <a:pt x="492749" y="252002"/>
                </a:moveTo>
                <a:cubicBezTo>
                  <a:pt x="506775" y="252002"/>
                  <a:pt x="518146" y="268437"/>
                  <a:pt x="518146" y="288710"/>
                </a:cubicBezTo>
                <a:cubicBezTo>
                  <a:pt x="518146" y="308983"/>
                  <a:pt x="506775" y="325418"/>
                  <a:pt x="492749" y="325418"/>
                </a:cubicBezTo>
                <a:cubicBezTo>
                  <a:pt x="478723" y="325418"/>
                  <a:pt x="467352" y="308983"/>
                  <a:pt x="467352" y="288710"/>
                </a:cubicBezTo>
                <a:cubicBezTo>
                  <a:pt x="467352" y="268437"/>
                  <a:pt x="478723" y="252002"/>
                  <a:pt x="492749" y="252002"/>
                </a:cubicBezTo>
                <a:close/>
                <a:moveTo>
                  <a:pt x="649760" y="232862"/>
                </a:moveTo>
                <a:lnTo>
                  <a:pt x="649760" y="344988"/>
                </a:lnTo>
                <a:lnTo>
                  <a:pt x="712275" y="344988"/>
                </a:lnTo>
                <a:lnTo>
                  <a:pt x="712275" y="323389"/>
                </a:lnTo>
                <a:lnTo>
                  <a:pt x="675218" y="323389"/>
                </a:lnTo>
                <a:lnTo>
                  <a:pt x="675218" y="232862"/>
                </a:lnTo>
                <a:close/>
                <a:moveTo>
                  <a:pt x="574813" y="232862"/>
                </a:moveTo>
                <a:lnTo>
                  <a:pt x="545288" y="344988"/>
                </a:lnTo>
                <a:lnTo>
                  <a:pt x="571049" y="344988"/>
                </a:lnTo>
                <a:lnTo>
                  <a:pt x="577128" y="318874"/>
                </a:lnTo>
                <a:lnTo>
                  <a:pt x="602889" y="318874"/>
                </a:lnTo>
                <a:lnTo>
                  <a:pt x="609402" y="344988"/>
                </a:lnTo>
                <a:lnTo>
                  <a:pt x="635742" y="344988"/>
                </a:lnTo>
                <a:lnTo>
                  <a:pt x="607087" y="232862"/>
                </a:lnTo>
                <a:close/>
                <a:moveTo>
                  <a:pt x="404819" y="231847"/>
                </a:moveTo>
                <a:cubicBezTo>
                  <a:pt x="394214" y="231846"/>
                  <a:pt x="384580" y="233990"/>
                  <a:pt x="375916" y="238281"/>
                </a:cubicBezTo>
                <a:cubicBezTo>
                  <a:pt x="367253" y="242569"/>
                  <a:pt x="360334" y="249012"/>
                  <a:pt x="355161" y="257606"/>
                </a:cubicBezTo>
                <a:cubicBezTo>
                  <a:pt x="349990" y="266202"/>
                  <a:pt x="347339" y="276956"/>
                  <a:pt x="347211" y="289869"/>
                </a:cubicBezTo>
                <a:cubicBezTo>
                  <a:pt x="347216" y="298723"/>
                  <a:pt x="348505" y="306835"/>
                  <a:pt x="351080" y="314206"/>
                </a:cubicBezTo>
                <a:cubicBezTo>
                  <a:pt x="353652" y="321577"/>
                  <a:pt x="357473" y="327732"/>
                  <a:pt x="362543" y="332667"/>
                </a:cubicBezTo>
                <a:cubicBezTo>
                  <a:pt x="367004" y="337029"/>
                  <a:pt x="372479" y="340338"/>
                  <a:pt x="378970" y="342597"/>
                </a:cubicBezTo>
                <a:cubicBezTo>
                  <a:pt x="385462" y="344855"/>
                  <a:pt x="393112" y="345992"/>
                  <a:pt x="401922" y="346003"/>
                </a:cubicBezTo>
                <a:cubicBezTo>
                  <a:pt x="408084" y="345934"/>
                  <a:pt x="414035" y="345348"/>
                  <a:pt x="419778" y="344246"/>
                </a:cubicBezTo>
                <a:cubicBezTo>
                  <a:pt x="425519" y="343144"/>
                  <a:pt x="430129" y="341941"/>
                  <a:pt x="433610" y="340640"/>
                </a:cubicBezTo>
                <a:lnTo>
                  <a:pt x="433610" y="280448"/>
                </a:lnTo>
                <a:lnTo>
                  <a:pt x="396275" y="280448"/>
                </a:lnTo>
                <a:lnTo>
                  <a:pt x="396275" y="300594"/>
                </a:lnTo>
                <a:lnTo>
                  <a:pt x="409598" y="300594"/>
                </a:lnTo>
                <a:lnTo>
                  <a:pt x="409598" y="324114"/>
                </a:lnTo>
                <a:cubicBezTo>
                  <a:pt x="408860" y="324473"/>
                  <a:pt x="407803" y="324734"/>
                  <a:pt x="406430" y="324895"/>
                </a:cubicBezTo>
                <a:cubicBezTo>
                  <a:pt x="405058" y="325054"/>
                  <a:pt x="403458" y="325134"/>
                  <a:pt x="401633" y="325130"/>
                </a:cubicBezTo>
                <a:cubicBezTo>
                  <a:pt x="393764" y="325148"/>
                  <a:pt x="387235" y="322246"/>
                  <a:pt x="382045" y="316421"/>
                </a:cubicBezTo>
                <a:cubicBezTo>
                  <a:pt x="376856" y="310598"/>
                  <a:pt x="374164" y="301748"/>
                  <a:pt x="373970" y="289869"/>
                </a:cubicBezTo>
                <a:cubicBezTo>
                  <a:pt x="374164" y="277191"/>
                  <a:pt x="377181" y="267977"/>
                  <a:pt x="383023" y="262226"/>
                </a:cubicBezTo>
                <a:cubicBezTo>
                  <a:pt x="388864" y="256475"/>
                  <a:pt x="396371" y="253645"/>
                  <a:pt x="405544" y="253736"/>
                </a:cubicBezTo>
                <a:cubicBezTo>
                  <a:pt x="410202" y="253756"/>
                  <a:pt x="414162" y="254113"/>
                  <a:pt x="417428" y="254807"/>
                </a:cubicBezTo>
                <a:cubicBezTo>
                  <a:pt x="420691" y="255499"/>
                  <a:pt x="423531" y="256399"/>
                  <a:pt x="425944" y="257509"/>
                </a:cubicBezTo>
                <a:lnTo>
                  <a:pt x="430717" y="236340"/>
                </a:lnTo>
                <a:cubicBezTo>
                  <a:pt x="428219" y="235138"/>
                  <a:pt x="424753" y="234100"/>
                  <a:pt x="420320" y="233224"/>
                </a:cubicBezTo>
                <a:cubicBezTo>
                  <a:pt x="415886" y="232348"/>
                  <a:pt x="410720" y="231889"/>
                  <a:pt x="404819" y="231847"/>
                </a:cubicBezTo>
                <a:close/>
                <a:moveTo>
                  <a:pt x="493319" y="231267"/>
                </a:moveTo>
                <a:cubicBezTo>
                  <a:pt x="483252" y="231395"/>
                  <a:pt x="474690" y="234054"/>
                  <a:pt x="467628" y="239242"/>
                </a:cubicBezTo>
                <a:cubicBezTo>
                  <a:pt x="460567" y="244429"/>
                  <a:pt x="455179" y="251374"/>
                  <a:pt x="451463" y="260078"/>
                </a:cubicBezTo>
                <a:cubicBezTo>
                  <a:pt x="447747" y="268781"/>
                  <a:pt x="445875" y="278469"/>
                  <a:pt x="445846" y="289143"/>
                </a:cubicBezTo>
                <a:cubicBezTo>
                  <a:pt x="445844" y="299537"/>
                  <a:pt x="447523" y="309058"/>
                  <a:pt x="450890" y="317707"/>
                </a:cubicBezTo>
                <a:cubicBezTo>
                  <a:pt x="454256" y="326356"/>
                  <a:pt x="459335" y="333297"/>
                  <a:pt x="466127" y="338527"/>
                </a:cubicBezTo>
                <a:cubicBezTo>
                  <a:pt x="472919" y="343759"/>
                  <a:pt x="481453" y="346444"/>
                  <a:pt x="491725" y="346584"/>
                </a:cubicBezTo>
                <a:cubicBezTo>
                  <a:pt x="506042" y="346557"/>
                  <a:pt x="517434" y="341572"/>
                  <a:pt x="525903" y="331629"/>
                </a:cubicBezTo>
                <a:cubicBezTo>
                  <a:pt x="534371" y="321687"/>
                  <a:pt x="538705" y="306945"/>
                  <a:pt x="538906" y="287402"/>
                </a:cubicBezTo>
                <a:cubicBezTo>
                  <a:pt x="538947" y="278119"/>
                  <a:pt x="537419" y="269228"/>
                  <a:pt x="534324" y="260724"/>
                </a:cubicBezTo>
                <a:cubicBezTo>
                  <a:pt x="531230" y="252219"/>
                  <a:pt x="526326" y="245230"/>
                  <a:pt x="519613" y="239758"/>
                </a:cubicBezTo>
                <a:cubicBezTo>
                  <a:pt x="512899" y="234285"/>
                  <a:pt x="504134" y="231454"/>
                  <a:pt x="493319" y="231267"/>
                </a:cubicBezTo>
                <a:close/>
                <a:moveTo>
                  <a:pt x="279224" y="212942"/>
                </a:moveTo>
                <a:cubicBezTo>
                  <a:pt x="292918" y="212942"/>
                  <a:pt x="305640" y="217009"/>
                  <a:pt x="316194" y="223976"/>
                </a:cubicBezTo>
                <a:lnTo>
                  <a:pt x="321240" y="228044"/>
                </a:lnTo>
                <a:lnTo>
                  <a:pt x="319786" y="232069"/>
                </a:lnTo>
                <a:cubicBezTo>
                  <a:pt x="313034" y="254060"/>
                  <a:pt x="309397" y="277440"/>
                  <a:pt x="309397" y="301679"/>
                </a:cubicBezTo>
                <a:cubicBezTo>
                  <a:pt x="309397" y="309759"/>
                  <a:pt x="309801" y="317744"/>
                  <a:pt x="310591" y="325613"/>
                </a:cubicBezTo>
                <a:lnTo>
                  <a:pt x="311775" y="333473"/>
                </a:lnTo>
                <a:lnTo>
                  <a:pt x="304962" y="337087"/>
                </a:lnTo>
                <a:cubicBezTo>
                  <a:pt x="297051" y="340356"/>
                  <a:pt x="288354" y="342164"/>
                  <a:pt x="279224" y="342164"/>
                </a:cubicBezTo>
                <a:cubicBezTo>
                  <a:pt x="242707" y="342164"/>
                  <a:pt x="213101" y="313237"/>
                  <a:pt x="213101" y="277553"/>
                </a:cubicBezTo>
                <a:cubicBezTo>
                  <a:pt x="213101" y="241869"/>
                  <a:pt x="242707" y="212942"/>
                  <a:pt x="279224" y="212942"/>
                </a:cubicBezTo>
                <a:close/>
                <a:moveTo>
                  <a:pt x="278285" y="105844"/>
                </a:moveTo>
                <a:cubicBezTo>
                  <a:pt x="314369" y="105844"/>
                  <a:pt x="347892" y="116709"/>
                  <a:pt x="375699" y="135317"/>
                </a:cubicBezTo>
                <a:lnTo>
                  <a:pt x="378464" y="137364"/>
                </a:lnTo>
                <a:lnTo>
                  <a:pt x="374786" y="140718"/>
                </a:lnTo>
                <a:cubicBezTo>
                  <a:pt x="364528" y="151008"/>
                  <a:pt x="355247" y="162279"/>
                  <a:pt x="347097" y="174378"/>
                </a:cubicBezTo>
                <a:lnTo>
                  <a:pt x="344652" y="178416"/>
                </a:lnTo>
                <a:lnTo>
                  <a:pt x="336570" y="173607"/>
                </a:lnTo>
                <a:cubicBezTo>
                  <a:pt x="319387" y="164458"/>
                  <a:pt x="299691" y="159263"/>
                  <a:pt x="278759" y="159263"/>
                </a:cubicBezTo>
                <a:cubicBezTo>
                  <a:pt x="220148" y="159263"/>
                  <a:pt x="171248" y="199999"/>
                  <a:pt x="159938" y="254152"/>
                </a:cubicBezTo>
                <a:lnTo>
                  <a:pt x="159909" y="254345"/>
                </a:lnTo>
                <a:lnTo>
                  <a:pt x="159862" y="254514"/>
                </a:lnTo>
                <a:cubicBezTo>
                  <a:pt x="158254" y="262156"/>
                  <a:pt x="157407" y="270071"/>
                  <a:pt x="157407" y="278175"/>
                </a:cubicBezTo>
                <a:cubicBezTo>
                  <a:pt x="157407" y="286280"/>
                  <a:pt x="158254" y="294194"/>
                  <a:pt x="159862" y="301837"/>
                </a:cubicBezTo>
                <a:lnTo>
                  <a:pt x="161948" y="309714"/>
                </a:lnTo>
                <a:lnTo>
                  <a:pt x="162927" y="313441"/>
                </a:lnTo>
                <a:cubicBezTo>
                  <a:pt x="178282" y="361817"/>
                  <a:pt x="224334" y="396942"/>
                  <a:pt x="278759" y="396942"/>
                </a:cubicBezTo>
                <a:cubicBezTo>
                  <a:pt x="291319" y="396942"/>
                  <a:pt x="303433" y="395071"/>
                  <a:pt x="314825" y="391599"/>
                </a:cubicBezTo>
                <a:lnTo>
                  <a:pt x="325367" y="387818"/>
                </a:lnTo>
                <a:lnTo>
                  <a:pt x="326190" y="390074"/>
                </a:lnTo>
                <a:cubicBezTo>
                  <a:pt x="331927" y="403680"/>
                  <a:pt x="338948" y="416608"/>
                  <a:pt x="347097" y="428709"/>
                </a:cubicBezTo>
                <a:lnTo>
                  <a:pt x="351632" y="434790"/>
                </a:lnTo>
                <a:lnTo>
                  <a:pt x="346104" y="437427"/>
                </a:lnTo>
                <a:cubicBezTo>
                  <a:pt x="325259" y="446160"/>
                  <a:pt x="302341" y="450989"/>
                  <a:pt x="278285" y="450989"/>
                </a:cubicBezTo>
                <a:cubicBezTo>
                  <a:pt x="182058" y="450989"/>
                  <a:pt x="104053" y="373726"/>
                  <a:pt x="104053" y="278417"/>
                </a:cubicBezTo>
                <a:cubicBezTo>
                  <a:pt x="104053" y="183107"/>
                  <a:pt x="182058" y="105844"/>
                  <a:pt x="278285" y="105844"/>
                </a:cubicBezTo>
                <a:close/>
                <a:moveTo>
                  <a:pt x="529414" y="85675"/>
                </a:moveTo>
                <a:cubicBezTo>
                  <a:pt x="644511" y="85675"/>
                  <a:pt x="737815" y="180509"/>
                  <a:pt x="737815" y="297494"/>
                </a:cubicBezTo>
                <a:cubicBezTo>
                  <a:pt x="737815" y="414478"/>
                  <a:pt x="644511" y="509312"/>
                  <a:pt x="529414" y="509312"/>
                </a:cubicBezTo>
                <a:cubicBezTo>
                  <a:pt x="414315" y="509312"/>
                  <a:pt x="321011" y="414478"/>
                  <a:pt x="321011" y="297494"/>
                </a:cubicBezTo>
                <a:cubicBezTo>
                  <a:pt x="321011" y="180509"/>
                  <a:pt x="414315" y="85675"/>
                  <a:pt x="529414" y="85675"/>
                </a:cubicBezTo>
                <a:close/>
                <a:moveTo>
                  <a:pt x="280421" y="0"/>
                </a:moveTo>
                <a:cubicBezTo>
                  <a:pt x="357858" y="0"/>
                  <a:pt x="427963" y="31278"/>
                  <a:pt x="478709" y="81849"/>
                </a:cubicBezTo>
                <a:lnTo>
                  <a:pt x="480789" y="84130"/>
                </a:lnTo>
                <a:lnTo>
                  <a:pt x="465796" y="88020"/>
                </a:lnTo>
                <a:cubicBezTo>
                  <a:pt x="451898" y="92381"/>
                  <a:pt x="438585" y="98084"/>
                  <a:pt x="426006" y="104978"/>
                </a:cubicBezTo>
                <a:lnTo>
                  <a:pt x="424458" y="105927"/>
                </a:lnTo>
                <a:lnTo>
                  <a:pt x="423947" y="105466"/>
                </a:lnTo>
                <a:cubicBezTo>
                  <a:pt x="384944" y="73364"/>
                  <a:pt x="334942" y="54082"/>
                  <a:pt x="280421" y="54082"/>
                </a:cubicBezTo>
                <a:cubicBezTo>
                  <a:pt x="155806" y="54082"/>
                  <a:pt x="54784" y="154827"/>
                  <a:pt x="54784" y="279101"/>
                </a:cubicBezTo>
                <a:cubicBezTo>
                  <a:pt x="54784" y="403375"/>
                  <a:pt x="155806" y="504119"/>
                  <a:pt x="280421" y="504119"/>
                </a:cubicBezTo>
                <a:cubicBezTo>
                  <a:pt x="319364" y="504119"/>
                  <a:pt x="356003" y="494281"/>
                  <a:pt x="387973" y="476961"/>
                </a:cubicBezTo>
                <a:lnTo>
                  <a:pt x="391140" y="475042"/>
                </a:lnTo>
                <a:lnTo>
                  <a:pt x="407710" y="487545"/>
                </a:lnTo>
                <a:cubicBezTo>
                  <a:pt x="413612" y="491568"/>
                  <a:pt x="419718" y="495314"/>
                  <a:pt x="426006" y="498759"/>
                </a:cubicBezTo>
                <a:lnTo>
                  <a:pt x="442872" y="506957"/>
                </a:lnTo>
                <a:lnTo>
                  <a:pt x="437207" y="511178"/>
                </a:lnTo>
                <a:cubicBezTo>
                  <a:pt x="392453" y="541310"/>
                  <a:pt x="338499" y="558903"/>
                  <a:pt x="280421" y="558903"/>
                </a:cubicBezTo>
                <a:cubicBezTo>
                  <a:pt x="125550" y="558903"/>
                  <a:pt x="0" y="433789"/>
                  <a:pt x="0" y="279452"/>
                </a:cubicBezTo>
                <a:cubicBezTo>
                  <a:pt x="0" y="125116"/>
                  <a:pt x="125550" y="0"/>
                  <a:pt x="2804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F71FEC9C-A740-4FD1-B885-2023ACB7B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9810F02-1AEE-461C-AE74-25DE712CF362}" type="slidenum">
              <a:rPr lang="en-US" sz="15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7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79CD359-1FC1-4326-9D8B-520360584A14}"/>
              </a:ext>
            </a:extLst>
          </p:cNvPr>
          <p:cNvGrpSpPr/>
          <p:nvPr/>
        </p:nvGrpSpPr>
        <p:grpSpPr>
          <a:xfrm>
            <a:off x="6" y="-1"/>
            <a:ext cx="2931882" cy="6858001"/>
            <a:chOff x="0" y="-1"/>
            <a:chExt cx="1934308" cy="68580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B751337-0336-4F58-9429-9CD43CCBED16}"/>
                </a:ext>
              </a:extLst>
            </p:cNvPr>
            <p:cNvGrpSpPr/>
            <p:nvPr/>
          </p:nvGrpSpPr>
          <p:grpSpPr>
            <a:xfrm>
              <a:off x="0" y="-1"/>
              <a:ext cx="1934308" cy="6858001"/>
              <a:chOff x="0" y="-1"/>
              <a:chExt cx="2521528" cy="685800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B03C68-3A54-4825-A4DC-B510ABE54F3B}"/>
                  </a:ext>
                </a:extLst>
              </p:cNvPr>
              <p:cNvSpPr/>
              <p:nvPr/>
            </p:nvSpPr>
            <p:spPr>
              <a:xfrm>
                <a:off x="0" y="0"/>
                <a:ext cx="2410691" cy="6858000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4E369CA-5157-447C-9E48-4A436788D73F}"/>
                  </a:ext>
                </a:extLst>
              </p:cNvPr>
              <p:cNvSpPr/>
              <p:nvPr/>
            </p:nvSpPr>
            <p:spPr>
              <a:xfrm>
                <a:off x="2410692" y="-1"/>
                <a:ext cx="110836" cy="6858001"/>
              </a:xfrm>
              <a:prstGeom prst="rect">
                <a:avLst/>
              </a:pr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2A4E24-3A56-4CE2-9D23-F31D9E920D3D}"/>
                </a:ext>
              </a:extLst>
            </p:cNvPr>
            <p:cNvSpPr txBox="1"/>
            <p:nvPr/>
          </p:nvSpPr>
          <p:spPr>
            <a:xfrm>
              <a:off x="209782" y="390210"/>
              <a:ext cx="127098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hu-HU" sz="20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Szoftverünk használatának előnyei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490C81D-92A4-425C-9BAD-71867F24C790}"/>
              </a:ext>
            </a:extLst>
          </p:cNvPr>
          <p:cNvGrpSpPr/>
          <p:nvPr/>
        </p:nvGrpSpPr>
        <p:grpSpPr>
          <a:xfrm>
            <a:off x="2274612" y="541534"/>
            <a:ext cx="1293864" cy="1293902"/>
            <a:chOff x="1273126" y="548680"/>
            <a:chExt cx="1293864" cy="129390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B480008-65C8-42EC-B61A-83B814AF5E1F}"/>
                </a:ext>
              </a:extLst>
            </p:cNvPr>
            <p:cNvGrpSpPr/>
            <p:nvPr/>
          </p:nvGrpSpPr>
          <p:grpSpPr>
            <a:xfrm>
              <a:off x="1273126" y="548680"/>
              <a:ext cx="1293864" cy="1293902"/>
              <a:chOff x="680162" y="1772816"/>
              <a:chExt cx="1726162" cy="1726214"/>
            </a:xfrm>
          </p:grpSpPr>
          <p:sp>
            <p:nvSpPr>
              <p:cNvPr id="12" name="Donut 6">
                <a:extLst>
                  <a:ext uri="{FF2B5EF4-FFF2-40B4-BE49-F238E27FC236}">
                    <a16:creationId xmlns:a16="http://schemas.microsoft.com/office/drawing/2014/main" id="{7C49B575-FFF2-4193-819E-8617DBA446C9}"/>
                  </a:ext>
                </a:extLst>
              </p:cNvPr>
              <p:cNvSpPr/>
              <p:nvPr/>
            </p:nvSpPr>
            <p:spPr>
              <a:xfrm>
                <a:off x="680162" y="1772816"/>
                <a:ext cx="1726162" cy="1726214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B4B67DB-74F5-4805-BC12-961C75D0842F}"/>
                  </a:ext>
                </a:extLst>
              </p:cNvPr>
              <p:cNvSpPr/>
              <p:nvPr/>
            </p:nvSpPr>
            <p:spPr>
              <a:xfrm>
                <a:off x="793552" y="1886233"/>
                <a:ext cx="1499381" cy="14993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C006DE3-7308-44F3-91BD-CD2B58DD3A84}"/>
                  </a:ext>
                </a:extLst>
              </p:cNvPr>
              <p:cNvSpPr/>
              <p:nvPr/>
            </p:nvSpPr>
            <p:spPr>
              <a:xfrm>
                <a:off x="847775" y="1950460"/>
                <a:ext cx="1211537" cy="1212372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Freeform 22">
              <a:extLst>
                <a:ext uri="{FF2B5EF4-FFF2-40B4-BE49-F238E27FC236}">
                  <a16:creationId xmlns:a16="http://schemas.microsoft.com/office/drawing/2014/main" id="{EC8E164E-000C-464C-A979-1D4ED51BE2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2462" y="834822"/>
              <a:ext cx="695192" cy="721618"/>
            </a:xfrm>
            <a:custGeom>
              <a:avLst/>
              <a:gdLst>
                <a:gd name="T0" fmla="*/ 1264 w 2190"/>
                <a:gd name="T1" fmla="*/ 2165 h 2279"/>
                <a:gd name="T2" fmla="*/ 1014 w 2190"/>
                <a:gd name="T3" fmla="*/ 2279 h 2279"/>
                <a:gd name="T4" fmla="*/ 835 w 2190"/>
                <a:gd name="T5" fmla="*/ 2057 h 2279"/>
                <a:gd name="T6" fmla="*/ 1290 w 2190"/>
                <a:gd name="T7" fmla="*/ 1927 h 2279"/>
                <a:gd name="T8" fmla="*/ 1159 w 2190"/>
                <a:gd name="T9" fmla="*/ 286 h 2279"/>
                <a:gd name="T10" fmla="*/ 1031 w 2190"/>
                <a:gd name="T11" fmla="*/ 64 h 2279"/>
                <a:gd name="T12" fmla="*/ 350 w 2190"/>
                <a:gd name="T13" fmla="*/ 1095 h 2279"/>
                <a:gd name="T14" fmla="*/ 0 w 2190"/>
                <a:gd name="T15" fmla="*/ 1095 h 2279"/>
                <a:gd name="T16" fmla="*/ 350 w 2190"/>
                <a:gd name="T17" fmla="*/ 1095 h 2279"/>
                <a:gd name="T18" fmla="*/ 1840 w 2190"/>
                <a:gd name="T19" fmla="*/ 1095 h 2279"/>
                <a:gd name="T20" fmla="*/ 2190 w 2190"/>
                <a:gd name="T21" fmla="*/ 1095 h 2279"/>
                <a:gd name="T22" fmla="*/ 321 w 2190"/>
                <a:gd name="T23" fmla="*/ 1779 h 2279"/>
                <a:gd name="T24" fmla="*/ 412 w 2190"/>
                <a:gd name="T25" fmla="*/ 1869 h 2279"/>
                <a:gd name="T26" fmla="*/ 478 w 2190"/>
                <a:gd name="T27" fmla="*/ 1622 h 2279"/>
                <a:gd name="T28" fmla="*/ 1869 w 2190"/>
                <a:gd name="T29" fmla="*/ 410 h 2279"/>
                <a:gd name="T30" fmla="*/ 1621 w 2190"/>
                <a:gd name="T31" fmla="*/ 476 h 2279"/>
                <a:gd name="T32" fmla="*/ 478 w 2190"/>
                <a:gd name="T33" fmla="*/ 569 h 2279"/>
                <a:gd name="T34" fmla="*/ 569 w 2190"/>
                <a:gd name="T35" fmla="*/ 479 h 2279"/>
                <a:gd name="T36" fmla="*/ 321 w 2190"/>
                <a:gd name="T37" fmla="*/ 412 h 2279"/>
                <a:gd name="T38" fmla="*/ 1621 w 2190"/>
                <a:gd name="T39" fmla="*/ 1622 h 2279"/>
                <a:gd name="T40" fmla="*/ 1824 w 2190"/>
                <a:gd name="T41" fmla="*/ 1888 h 2279"/>
                <a:gd name="T42" fmla="*/ 1712 w 2190"/>
                <a:gd name="T43" fmla="*/ 1622 h 2279"/>
                <a:gd name="T44" fmla="*/ 690 w 2190"/>
                <a:gd name="T45" fmla="*/ 1484 h 2279"/>
                <a:gd name="T46" fmla="*/ 1266 w 2190"/>
                <a:gd name="T47" fmla="*/ 1843 h 2279"/>
                <a:gd name="T48" fmla="*/ 1655 w 2190"/>
                <a:gd name="T49" fmla="*/ 1095 h 2279"/>
                <a:gd name="T50" fmla="*/ 1405 w 2190"/>
                <a:gd name="T51" fmla="*/ 1153 h 2279"/>
                <a:gd name="T52" fmla="*/ 1393 w 2190"/>
                <a:gd name="T53" fmla="*/ 1355 h 2279"/>
                <a:gd name="T54" fmla="*/ 1274 w 2190"/>
                <a:gd name="T55" fmla="*/ 1355 h 2279"/>
                <a:gd name="T56" fmla="*/ 1121 w 2190"/>
                <a:gd name="T57" fmla="*/ 1488 h 2279"/>
                <a:gd name="T58" fmla="*/ 1038 w 2190"/>
                <a:gd name="T59" fmla="*/ 1407 h 2279"/>
                <a:gd name="T60" fmla="*/ 838 w 2190"/>
                <a:gd name="T61" fmla="*/ 1391 h 2279"/>
                <a:gd name="T62" fmla="*/ 835 w 2190"/>
                <a:gd name="T63" fmla="*/ 1274 h 2279"/>
                <a:gd name="T64" fmla="*/ 704 w 2190"/>
                <a:gd name="T65" fmla="*/ 1122 h 2279"/>
                <a:gd name="T66" fmla="*/ 788 w 2190"/>
                <a:gd name="T67" fmla="*/ 1038 h 2279"/>
                <a:gd name="T68" fmla="*/ 802 w 2190"/>
                <a:gd name="T69" fmla="*/ 836 h 2279"/>
                <a:gd name="T70" fmla="*/ 921 w 2190"/>
                <a:gd name="T71" fmla="*/ 836 h 2279"/>
                <a:gd name="T72" fmla="*/ 1074 w 2190"/>
                <a:gd name="T73" fmla="*/ 705 h 2279"/>
                <a:gd name="T74" fmla="*/ 1157 w 2190"/>
                <a:gd name="T75" fmla="*/ 788 h 2279"/>
                <a:gd name="T76" fmla="*/ 1357 w 2190"/>
                <a:gd name="T77" fmla="*/ 800 h 2279"/>
                <a:gd name="T78" fmla="*/ 1357 w 2190"/>
                <a:gd name="T79" fmla="*/ 919 h 2279"/>
                <a:gd name="T80" fmla="*/ 1490 w 2190"/>
                <a:gd name="T81" fmla="*/ 1069 h 2279"/>
                <a:gd name="T82" fmla="*/ 974 w 2190"/>
                <a:gd name="T83" fmla="*/ 974 h 2279"/>
                <a:gd name="T84" fmla="*/ 1214 w 2190"/>
                <a:gd name="T85" fmla="*/ 974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90" h="2279">
                  <a:moveTo>
                    <a:pt x="1355" y="1993"/>
                  </a:moveTo>
                  <a:cubicBezTo>
                    <a:pt x="1355" y="2060"/>
                    <a:pt x="1355" y="2060"/>
                    <a:pt x="1355" y="2060"/>
                  </a:cubicBezTo>
                  <a:cubicBezTo>
                    <a:pt x="1355" y="2112"/>
                    <a:pt x="1316" y="2157"/>
                    <a:pt x="1264" y="2165"/>
                  </a:cubicBezTo>
                  <a:cubicBezTo>
                    <a:pt x="1247" y="2224"/>
                    <a:pt x="1247" y="2224"/>
                    <a:pt x="1247" y="2224"/>
                  </a:cubicBezTo>
                  <a:cubicBezTo>
                    <a:pt x="1238" y="2257"/>
                    <a:pt x="1209" y="2279"/>
                    <a:pt x="1176" y="2279"/>
                  </a:cubicBezTo>
                  <a:cubicBezTo>
                    <a:pt x="1014" y="2279"/>
                    <a:pt x="1014" y="2279"/>
                    <a:pt x="1014" y="2279"/>
                  </a:cubicBezTo>
                  <a:cubicBezTo>
                    <a:pt x="981" y="2279"/>
                    <a:pt x="950" y="2255"/>
                    <a:pt x="943" y="2224"/>
                  </a:cubicBezTo>
                  <a:cubicBezTo>
                    <a:pt x="926" y="2162"/>
                    <a:pt x="926" y="2162"/>
                    <a:pt x="926" y="2162"/>
                  </a:cubicBezTo>
                  <a:cubicBezTo>
                    <a:pt x="876" y="2155"/>
                    <a:pt x="835" y="2110"/>
                    <a:pt x="835" y="2057"/>
                  </a:cubicBezTo>
                  <a:cubicBezTo>
                    <a:pt x="835" y="1991"/>
                    <a:pt x="835" y="1991"/>
                    <a:pt x="835" y="1991"/>
                  </a:cubicBezTo>
                  <a:cubicBezTo>
                    <a:pt x="835" y="1955"/>
                    <a:pt x="864" y="1927"/>
                    <a:pt x="900" y="1927"/>
                  </a:cubicBezTo>
                  <a:cubicBezTo>
                    <a:pt x="1290" y="1927"/>
                    <a:pt x="1290" y="1927"/>
                    <a:pt x="1290" y="1927"/>
                  </a:cubicBezTo>
                  <a:cubicBezTo>
                    <a:pt x="1326" y="1929"/>
                    <a:pt x="1355" y="1957"/>
                    <a:pt x="1355" y="1993"/>
                  </a:cubicBezTo>
                  <a:close/>
                  <a:moveTo>
                    <a:pt x="1095" y="350"/>
                  </a:moveTo>
                  <a:cubicBezTo>
                    <a:pt x="1131" y="350"/>
                    <a:pt x="1159" y="322"/>
                    <a:pt x="1159" y="286"/>
                  </a:cubicBezTo>
                  <a:cubicBezTo>
                    <a:pt x="1159" y="64"/>
                    <a:pt x="1159" y="64"/>
                    <a:pt x="1159" y="64"/>
                  </a:cubicBezTo>
                  <a:cubicBezTo>
                    <a:pt x="1159" y="29"/>
                    <a:pt x="1131" y="0"/>
                    <a:pt x="1095" y="0"/>
                  </a:cubicBezTo>
                  <a:cubicBezTo>
                    <a:pt x="1059" y="0"/>
                    <a:pt x="1031" y="29"/>
                    <a:pt x="1031" y="64"/>
                  </a:cubicBezTo>
                  <a:cubicBezTo>
                    <a:pt x="1031" y="286"/>
                    <a:pt x="1031" y="286"/>
                    <a:pt x="1031" y="286"/>
                  </a:cubicBezTo>
                  <a:cubicBezTo>
                    <a:pt x="1031" y="322"/>
                    <a:pt x="1059" y="350"/>
                    <a:pt x="1095" y="350"/>
                  </a:cubicBezTo>
                  <a:close/>
                  <a:moveTo>
                    <a:pt x="350" y="1095"/>
                  </a:moveTo>
                  <a:cubicBezTo>
                    <a:pt x="350" y="1060"/>
                    <a:pt x="321" y="1031"/>
                    <a:pt x="285" y="1031"/>
                  </a:cubicBezTo>
                  <a:cubicBezTo>
                    <a:pt x="64" y="1031"/>
                    <a:pt x="64" y="1031"/>
                    <a:pt x="64" y="1031"/>
                  </a:cubicBezTo>
                  <a:cubicBezTo>
                    <a:pt x="28" y="1031"/>
                    <a:pt x="0" y="1060"/>
                    <a:pt x="0" y="1095"/>
                  </a:cubicBezTo>
                  <a:cubicBezTo>
                    <a:pt x="0" y="1131"/>
                    <a:pt x="28" y="1160"/>
                    <a:pt x="64" y="1160"/>
                  </a:cubicBezTo>
                  <a:cubicBezTo>
                    <a:pt x="285" y="1160"/>
                    <a:pt x="285" y="1160"/>
                    <a:pt x="285" y="1160"/>
                  </a:cubicBezTo>
                  <a:cubicBezTo>
                    <a:pt x="321" y="1157"/>
                    <a:pt x="350" y="1129"/>
                    <a:pt x="350" y="1095"/>
                  </a:cubicBezTo>
                  <a:close/>
                  <a:moveTo>
                    <a:pt x="2126" y="1031"/>
                  </a:moveTo>
                  <a:cubicBezTo>
                    <a:pt x="1905" y="1031"/>
                    <a:pt x="1905" y="1031"/>
                    <a:pt x="1905" y="1031"/>
                  </a:cubicBezTo>
                  <a:cubicBezTo>
                    <a:pt x="1869" y="1031"/>
                    <a:pt x="1840" y="1060"/>
                    <a:pt x="1840" y="1095"/>
                  </a:cubicBezTo>
                  <a:cubicBezTo>
                    <a:pt x="1840" y="1131"/>
                    <a:pt x="1869" y="1160"/>
                    <a:pt x="1905" y="1160"/>
                  </a:cubicBezTo>
                  <a:cubicBezTo>
                    <a:pt x="2126" y="1160"/>
                    <a:pt x="2126" y="1160"/>
                    <a:pt x="2126" y="1160"/>
                  </a:cubicBezTo>
                  <a:cubicBezTo>
                    <a:pt x="2162" y="1160"/>
                    <a:pt x="2190" y="1131"/>
                    <a:pt x="2190" y="1095"/>
                  </a:cubicBezTo>
                  <a:cubicBezTo>
                    <a:pt x="2188" y="1060"/>
                    <a:pt x="2159" y="1031"/>
                    <a:pt x="2126" y="1031"/>
                  </a:cubicBezTo>
                  <a:close/>
                  <a:moveTo>
                    <a:pt x="478" y="1622"/>
                  </a:moveTo>
                  <a:cubicBezTo>
                    <a:pt x="321" y="1779"/>
                    <a:pt x="321" y="1779"/>
                    <a:pt x="321" y="1779"/>
                  </a:cubicBezTo>
                  <a:cubicBezTo>
                    <a:pt x="297" y="1803"/>
                    <a:pt x="297" y="1843"/>
                    <a:pt x="321" y="1869"/>
                  </a:cubicBezTo>
                  <a:cubicBezTo>
                    <a:pt x="333" y="1881"/>
                    <a:pt x="350" y="1888"/>
                    <a:pt x="366" y="1888"/>
                  </a:cubicBezTo>
                  <a:cubicBezTo>
                    <a:pt x="383" y="1888"/>
                    <a:pt x="400" y="1881"/>
                    <a:pt x="412" y="1869"/>
                  </a:cubicBezTo>
                  <a:cubicBezTo>
                    <a:pt x="569" y="1712"/>
                    <a:pt x="569" y="1712"/>
                    <a:pt x="569" y="1712"/>
                  </a:cubicBezTo>
                  <a:cubicBezTo>
                    <a:pt x="593" y="1688"/>
                    <a:pt x="593" y="1648"/>
                    <a:pt x="569" y="1622"/>
                  </a:cubicBezTo>
                  <a:cubicBezTo>
                    <a:pt x="543" y="1598"/>
                    <a:pt x="504" y="1598"/>
                    <a:pt x="478" y="1622"/>
                  </a:cubicBezTo>
                  <a:close/>
                  <a:moveTo>
                    <a:pt x="1666" y="586"/>
                  </a:moveTo>
                  <a:cubicBezTo>
                    <a:pt x="1683" y="586"/>
                    <a:pt x="1700" y="579"/>
                    <a:pt x="1712" y="567"/>
                  </a:cubicBezTo>
                  <a:cubicBezTo>
                    <a:pt x="1869" y="410"/>
                    <a:pt x="1869" y="410"/>
                    <a:pt x="1869" y="410"/>
                  </a:cubicBezTo>
                  <a:cubicBezTo>
                    <a:pt x="1893" y="386"/>
                    <a:pt x="1893" y="345"/>
                    <a:pt x="1869" y="319"/>
                  </a:cubicBezTo>
                  <a:cubicBezTo>
                    <a:pt x="1845" y="295"/>
                    <a:pt x="1805" y="295"/>
                    <a:pt x="1778" y="319"/>
                  </a:cubicBezTo>
                  <a:cubicBezTo>
                    <a:pt x="1621" y="476"/>
                    <a:pt x="1621" y="476"/>
                    <a:pt x="1621" y="476"/>
                  </a:cubicBezTo>
                  <a:cubicBezTo>
                    <a:pt x="1597" y="500"/>
                    <a:pt x="1597" y="541"/>
                    <a:pt x="1621" y="567"/>
                  </a:cubicBezTo>
                  <a:cubicBezTo>
                    <a:pt x="1633" y="581"/>
                    <a:pt x="1650" y="586"/>
                    <a:pt x="1666" y="586"/>
                  </a:cubicBezTo>
                  <a:close/>
                  <a:moveTo>
                    <a:pt x="478" y="569"/>
                  </a:moveTo>
                  <a:cubicBezTo>
                    <a:pt x="490" y="581"/>
                    <a:pt x="507" y="588"/>
                    <a:pt x="524" y="588"/>
                  </a:cubicBezTo>
                  <a:cubicBezTo>
                    <a:pt x="540" y="588"/>
                    <a:pt x="557" y="581"/>
                    <a:pt x="569" y="569"/>
                  </a:cubicBezTo>
                  <a:cubicBezTo>
                    <a:pt x="593" y="545"/>
                    <a:pt x="593" y="505"/>
                    <a:pt x="569" y="479"/>
                  </a:cubicBezTo>
                  <a:cubicBezTo>
                    <a:pt x="412" y="322"/>
                    <a:pt x="412" y="322"/>
                    <a:pt x="412" y="322"/>
                  </a:cubicBezTo>
                  <a:cubicBezTo>
                    <a:pt x="388" y="298"/>
                    <a:pt x="347" y="298"/>
                    <a:pt x="321" y="322"/>
                  </a:cubicBezTo>
                  <a:cubicBezTo>
                    <a:pt x="297" y="345"/>
                    <a:pt x="297" y="386"/>
                    <a:pt x="321" y="412"/>
                  </a:cubicBezTo>
                  <a:lnTo>
                    <a:pt x="478" y="569"/>
                  </a:lnTo>
                  <a:close/>
                  <a:moveTo>
                    <a:pt x="1712" y="1622"/>
                  </a:moveTo>
                  <a:cubicBezTo>
                    <a:pt x="1688" y="1598"/>
                    <a:pt x="1647" y="1598"/>
                    <a:pt x="1621" y="1622"/>
                  </a:cubicBezTo>
                  <a:cubicBezTo>
                    <a:pt x="1597" y="1646"/>
                    <a:pt x="1597" y="1686"/>
                    <a:pt x="1621" y="1712"/>
                  </a:cubicBezTo>
                  <a:cubicBezTo>
                    <a:pt x="1778" y="1869"/>
                    <a:pt x="1778" y="1869"/>
                    <a:pt x="1778" y="1869"/>
                  </a:cubicBezTo>
                  <a:cubicBezTo>
                    <a:pt x="1790" y="1881"/>
                    <a:pt x="1807" y="1888"/>
                    <a:pt x="1824" y="1888"/>
                  </a:cubicBezTo>
                  <a:cubicBezTo>
                    <a:pt x="1840" y="1888"/>
                    <a:pt x="1857" y="1881"/>
                    <a:pt x="1869" y="1869"/>
                  </a:cubicBezTo>
                  <a:cubicBezTo>
                    <a:pt x="1893" y="1846"/>
                    <a:pt x="1893" y="1805"/>
                    <a:pt x="1869" y="1779"/>
                  </a:cubicBezTo>
                  <a:lnTo>
                    <a:pt x="1712" y="1622"/>
                  </a:lnTo>
                  <a:close/>
                  <a:moveTo>
                    <a:pt x="1090" y="534"/>
                  </a:moveTo>
                  <a:cubicBezTo>
                    <a:pt x="778" y="536"/>
                    <a:pt x="531" y="788"/>
                    <a:pt x="533" y="1100"/>
                  </a:cubicBezTo>
                  <a:cubicBezTo>
                    <a:pt x="535" y="1248"/>
                    <a:pt x="595" y="1384"/>
                    <a:pt x="690" y="1484"/>
                  </a:cubicBezTo>
                  <a:cubicBezTo>
                    <a:pt x="764" y="1560"/>
                    <a:pt x="812" y="1660"/>
                    <a:pt x="828" y="1765"/>
                  </a:cubicBezTo>
                  <a:cubicBezTo>
                    <a:pt x="835" y="1810"/>
                    <a:pt x="874" y="1843"/>
                    <a:pt x="919" y="1843"/>
                  </a:cubicBezTo>
                  <a:cubicBezTo>
                    <a:pt x="1266" y="1843"/>
                    <a:pt x="1266" y="1843"/>
                    <a:pt x="1266" y="1843"/>
                  </a:cubicBezTo>
                  <a:cubicBezTo>
                    <a:pt x="1312" y="1843"/>
                    <a:pt x="1352" y="1810"/>
                    <a:pt x="1359" y="1765"/>
                  </a:cubicBezTo>
                  <a:cubicBezTo>
                    <a:pt x="1376" y="1660"/>
                    <a:pt x="1424" y="1562"/>
                    <a:pt x="1497" y="1486"/>
                  </a:cubicBezTo>
                  <a:cubicBezTo>
                    <a:pt x="1595" y="1386"/>
                    <a:pt x="1655" y="1248"/>
                    <a:pt x="1655" y="1095"/>
                  </a:cubicBezTo>
                  <a:cubicBezTo>
                    <a:pt x="1657" y="784"/>
                    <a:pt x="1402" y="531"/>
                    <a:pt x="1090" y="534"/>
                  </a:cubicBezTo>
                  <a:close/>
                  <a:moveTo>
                    <a:pt x="1455" y="1153"/>
                  </a:moveTo>
                  <a:cubicBezTo>
                    <a:pt x="1405" y="1153"/>
                    <a:pt x="1405" y="1153"/>
                    <a:pt x="1405" y="1153"/>
                  </a:cubicBezTo>
                  <a:cubicBezTo>
                    <a:pt x="1397" y="1193"/>
                    <a:pt x="1381" y="1234"/>
                    <a:pt x="1357" y="1272"/>
                  </a:cubicBezTo>
                  <a:cubicBezTo>
                    <a:pt x="1393" y="1307"/>
                    <a:pt x="1393" y="1307"/>
                    <a:pt x="1393" y="1307"/>
                  </a:cubicBezTo>
                  <a:cubicBezTo>
                    <a:pt x="1405" y="1319"/>
                    <a:pt x="1405" y="1341"/>
                    <a:pt x="1393" y="1355"/>
                  </a:cubicBezTo>
                  <a:cubicBezTo>
                    <a:pt x="1357" y="1391"/>
                    <a:pt x="1357" y="1391"/>
                    <a:pt x="1357" y="1391"/>
                  </a:cubicBezTo>
                  <a:cubicBezTo>
                    <a:pt x="1345" y="1403"/>
                    <a:pt x="1324" y="1403"/>
                    <a:pt x="1309" y="1391"/>
                  </a:cubicBezTo>
                  <a:cubicBezTo>
                    <a:pt x="1274" y="1355"/>
                    <a:pt x="1274" y="1355"/>
                    <a:pt x="1274" y="1355"/>
                  </a:cubicBezTo>
                  <a:cubicBezTo>
                    <a:pt x="1238" y="1381"/>
                    <a:pt x="1197" y="1396"/>
                    <a:pt x="1155" y="1405"/>
                  </a:cubicBezTo>
                  <a:cubicBezTo>
                    <a:pt x="1155" y="1455"/>
                    <a:pt x="1155" y="1455"/>
                    <a:pt x="1155" y="1455"/>
                  </a:cubicBezTo>
                  <a:cubicBezTo>
                    <a:pt x="1155" y="1474"/>
                    <a:pt x="1140" y="1488"/>
                    <a:pt x="1121" y="1488"/>
                  </a:cubicBezTo>
                  <a:cubicBezTo>
                    <a:pt x="1071" y="1488"/>
                    <a:pt x="1071" y="1488"/>
                    <a:pt x="1071" y="1488"/>
                  </a:cubicBezTo>
                  <a:cubicBezTo>
                    <a:pt x="1052" y="1488"/>
                    <a:pt x="1038" y="1474"/>
                    <a:pt x="1038" y="1455"/>
                  </a:cubicBezTo>
                  <a:cubicBezTo>
                    <a:pt x="1038" y="1407"/>
                    <a:pt x="1038" y="1407"/>
                    <a:pt x="1038" y="1407"/>
                  </a:cubicBezTo>
                  <a:cubicBezTo>
                    <a:pt x="995" y="1400"/>
                    <a:pt x="955" y="1384"/>
                    <a:pt x="919" y="1357"/>
                  </a:cubicBezTo>
                  <a:cubicBezTo>
                    <a:pt x="885" y="1391"/>
                    <a:pt x="885" y="1391"/>
                    <a:pt x="885" y="1391"/>
                  </a:cubicBezTo>
                  <a:cubicBezTo>
                    <a:pt x="874" y="1403"/>
                    <a:pt x="852" y="1403"/>
                    <a:pt x="838" y="1391"/>
                  </a:cubicBezTo>
                  <a:cubicBezTo>
                    <a:pt x="802" y="1355"/>
                    <a:pt x="802" y="1355"/>
                    <a:pt x="802" y="1355"/>
                  </a:cubicBezTo>
                  <a:cubicBezTo>
                    <a:pt x="790" y="1343"/>
                    <a:pt x="790" y="1322"/>
                    <a:pt x="802" y="1307"/>
                  </a:cubicBezTo>
                  <a:cubicBezTo>
                    <a:pt x="835" y="1274"/>
                    <a:pt x="835" y="1274"/>
                    <a:pt x="835" y="1274"/>
                  </a:cubicBezTo>
                  <a:cubicBezTo>
                    <a:pt x="812" y="1238"/>
                    <a:pt x="795" y="1198"/>
                    <a:pt x="785" y="1155"/>
                  </a:cubicBezTo>
                  <a:cubicBezTo>
                    <a:pt x="738" y="1155"/>
                    <a:pt x="738" y="1155"/>
                    <a:pt x="738" y="1155"/>
                  </a:cubicBezTo>
                  <a:cubicBezTo>
                    <a:pt x="719" y="1155"/>
                    <a:pt x="704" y="1141"/>
                    <a:pt x="704" y="1122"/>
                  </a:cubicBezTo>
                  <a:cubicBezTo>
                    <a:pt x="704" y="1072"/>
                    <a:pt x="704" y="1072"/>
                    <a:pt x="704" y="1072"/>
                  </a:cubicBezTo>
                  <a:cubicBezTo>
                    <a:pt x="704" y="1053"/>
                    <a:pt x="719" y="1038"/>
                    <a:pt x="738" y="1038"/>
                  </a:cubicBezTo>
                  <a:cubicBezTo>
                    <a:pt x="788" y="1038"/>
                    <a:pt x="788" y="1038"/>
                    <a:pt x="788" y="1038"/>
                  </a:cubicBezTo>
                  <a:cubicBezTo>
                    <a:pt x="795" y="995"/>
                    <a:pt x="812" y="955"/>
                    <a:pt x="838" y="919"/>
                  </a:cubicBezTo>
                  <a:cubicBezTo>
                    <a:pt x="802" y="884"/>
                    <a:pt x="802" y="884"/>
                    <a:pt x="802" y="884"/>
                  </a:cubicBezTo>
                  <a:cubicBezTo>
                    <a:pt x="790" y="872"/>
                    <a:pt x="790" y="850"/>
                    <a:pt x="802" y="836"/>
                  </a:cubicBezTo>
                  <a:cubicBezTo>
                    <a:pt x="838" y="800"/>
                    <a:pt x="838" y="800"/>
                    <a:pt x="838" y="800"/>
                  </a:cubicBezTo>
                  <a:cubicBezTo>
                    <a:pt x="850" y="788"/>
                    <a:pt x="871" y="788"/>
                    <a:pt x="885" y="800"/>
                  </a:cubicBezTo>
                  <a:cubicBezTo>
                    <a:pt x="921" y="836"/>
                    <a:pt x="921" y="836"/>
                    <a:pt x="921" y="836"/>
                  </a:cubicBezTo>
                  <a:cubicBezTo>
                    <a:pt x="957" y="812"/>
                    <a:pt x="997" y="795"/>
                    <a:pt x="1040" y="788"/>
                  </a:cubicBezTo>
                  <a:cubicBezTo>
                    <a:pt x="1040" y="738"/>
                    <a:pt x="1040" y="738"/>
                    <a:pt x="1040" y="738"/>
                  </a:cubicBezTo>
                  <a:cubicBezTo>
                    <a:pt x="1040" y="719"/>
                    <a:pt x="1055" y="705"/>
                    <a:pt x="1074" y="705"/>
                  </a:cubicBezTo>
                  <a:cubicBezTo>
                    <a:pt x="1124" y="705"/>
                    <a:pt x="1124" y="705"/>
                    <a:pt x="1124" y="705"/>
                  </a:cubicBezTo>
                  <a:cubicBezTo>
                    <a:pt x="1143" y="705"/>
                    <a:pt x="1157" y="719"/>
                    <a:pt x="1157" y="738"/>
                  </a:cubicBezTo>
                  <a:cubicBezTo>
                    <a:pt x="1157" y="788"/>
                    <a:pt x="1157" y="788"/>
                    <a:pt x="1157" y="788"/>
                  </a:cubicBezTo>
                  <a:cubicBezTo>
                    <a:pt x="1197" y="795"/>
                    <a:pt x="1238" y="812"/>
                    <a:pt x="1274" y="836"/>
                  </a:cubicBezTo>
                  <a:cubicBezTo>
                    <a:pt x="1309" y="800"/>
                    <a:pt x="1309" y="800"/>
                    <a:pt x="1309" y="800"/>
                  </a:cubicBezTo>
                  <a:cubicBezTo>
                    <a:pt x="1321" y="788"/>
                    <a:pt x="1343" y="788"/>
                    <a:pt x="1357" y="800"/>
                  </a:cubicBezTo>
                  <a:cubicBezTo>
                    <a:pt x="1393" y="836"/>
                    <a:pt x="1393" y="836"/>
                    <a:pt x="1393" y="836"/>
                  </a:cubicBezTo>
                  <a:cubicBezTo>
                    <a:pt x="1405" y="848"/>
                    <a:pt x="1405" y="869"/>
                    <a:pt x="1393" y="884"/>
                  </a:cubicBezTo>
                  <a:cubicBezTo>
                    <a:pt x="1357" y="919"/>
                    <a:pt x="1357" y="919"/>
                    <a:pt x="1357" y="919"/>
                  </a:cubicBezTo>
                  <a:cubicBezTo>
                    <a:pt x="1381" y="955"/>
                    <a:pt x="1397" y="995"/>
                    <a:pt x="1407" y="1036"/>
                  </a:cubicBezTo>
                  <a:cubicBezTo>
                    <a:pt x="1457" y="1036"/>
                    <a:pt x="1457" y="1036"/>
                    <a:pt x="1457" y="1036"/>
                  </a:cubicBezTo>
                  <a:cubicBezTo>
                    <a:pt x="1476" y="1036"/>
                    <a:pt x="1490" y="1050"/>
                    <a:pt x="1490" y="1069"/>
                  </a:cubicBezTo>
                  <a:cubicBezTo>
                    <a:pt x="1490" y="1119"/>
                    <a:pt x="1490" y="1119"/>
                    <a:pt x="1490" y="1119"/>
                  </a:cubicBezTo>
                  <a:cubicBezTo>
                    <a:pt x="1488" y="1138"/>
                    <a:pt x="1471" y="1153"/>
                    <a:pt x="1455" y="1153"/>
                  </a:cubicBezTo>
                  <a:close/>
                  <a:moveTo>
                    <a:pt x="974" y="974"/>
                  </a:moveTo>
                  <a:cubicBezTo>
                    <a:pt x="907" y="1041"/>
                    <a:pt x="907" y="1148"/>
                    <a:pt x="974" y="1215"/>
                  </a:cubicBezTo>
                  <a:cubicBezTo>
                    <a:pt x="1040" y="1281"/>
                    <a:pt x="1147" y="1281"/>
                    <a:pt x="1214" y="1215"/>
                  </a:cubicBezTo>
                  <a:cubicBezTo>
                    <a:pt x="1281" y="1148"/>
                    <a:pt x="1281" y="1041"/>
                    <a:pt x="1214" y="974"/>
                  </a:cubicBezTo>
                  <a:cubicBezTo>
                    <a:pt x="1150" y="907"/>
                    <a:pt x="1040" y="907"/>
                    <a:pt x="974" y="97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0845B9E-6E28-4671-8AA9-32BED4115E52}"/>
              </a:ext>
            </a:extLst>
          </p:cNvPr>
          <p:cNvGrpSpPr/>
          <p:nvPr/>
        </p:nvGrpSpPr>
        <p:grpSpPr>
          <a:xfrm>
            <a:off x="3911012" y="529085"/>
            <a:ext cx="7946026" cy="1199954"/>
            <a:chOff x="2228849" y="1169497"/>
            <a:chExt cx="7691437" cy="119995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99E79B4-BF88-477D-9912-196588648979}"/>
                </a:ext>
              </a:extLst>
            </p:cNvPr>
            <p:cNvSpPr/>
            <p:nvPr/>
          </p:nvSpPr>
          <p:spPr>
            <a:xfrm>
              <a:off x="2228849" y="1169497"/>
              <a:ext cx="7691437" cy="369332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hu-HU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Jobb idő-érték arány 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4C9E50D-315F-4436-8D81-A2D145883C0A}"/>
                </a:ext>
              </a:extLst>
            </p:cNvPr>
            <p:cNvSpPr/>
            <p:nvPr/>
          </p:nvSpPr>
          <p:spPr>
            <a:xfrm>
              <a:off x="2228849" y="1538454"/>
              <a:ext cx="7691437" cy="830997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pPr defTabSz="685800">
                <a:defRPr/>
              </a:pP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Némely low-code felület lehetővé teszi az azonnali építést, telepítést és futtatást, ezáltal drasztikusan redukálva a fejlesztési időt. Különösképpen igaz ez CI/CD képességekkel integrált megoldások esetén, ahol a low-code felület használata nagymértékben csökkenti az új felhasználó számára a megtérülés időtartamát, azaz az érték realizálását.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39BFE6A-C9A1-4E12-BBA5-9D859BF5A294}"/>
              </a:ext>
            </a:extLst>
          </p:cNvPr>
          <p:cNvGrpSpPr/>
          <p:nvPr/>
        </p:nvGrpSpPr>
        <p:grpSpPr>
          <a:xfrm>
            <a:off x="3947290" y="2147561"/>
            <a:ext cx="7909748" cy="894232"/>
            <a:chOff x="2227715" y="2452485"/>
            <a:chExt cx="7909748" cy="89423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A9917AD-9C50-439A-ADC0-FDBD4ECBEDFA}"/>
                </a:ext>
              </a:extLst>
            </p:cNvPr>
            <p:cNvSpPr/>
            <p:nvPr/>
          </p:nvSpPr>
          <p:spPr>
            <a:xfrm>
              <a:off x="2227715" y="2452485"/>
              <a:ext cx="7909748" cy="369332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hu-HU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Információk cégen belüli szabad áramlása és együttműködés javulása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20914B4-0FDA-4B73-A145-23E3FAC6EDE7}"/>
                </a:ext>
              </a:extLst>
            </p:cNvPr>
            <p:cNvSpPr/>
            <p:nvPr/>
          </p:nvSpPr>
          <p:spPr>
            <a:xfrm>
              <a:off x="2228849" y="2885052"/>
              <a:ext cx="7908614" cy="461665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pPr defTabSz="685800">
                <a:defRPr/>
              </a:pP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Mivel nem-fejlesztői szerepkörök is nagyobb szerepet kaphatnak a folyamatban, a low-code megoldás lehetővé teszik a csapatok közti hatékonyabb együttműködést. Emellett közös nyelvet biztosít a szervezetek számára.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566140D-0495-4436-B34E-9B7CF4CEEDF7}"/>
              </a:ext>
            </a:extLst>
          </p:cNvPr>
          <p:cNvGrpSpPr/>
          <p:nvPr/>
        </p:nvGrpSpPr>
        <p:grpSpPr>
          <a:xfrm>
            <a:off x="3947290" y="3550865"/>
            <a:ext cx="7889178" cy="1179381"/>
            <a:chOff x="2240663" y="3847179"/>
            <a:chExt cx="7640661" cy="117938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A08A686-E092-4564-AB0F-7CCDB1252B12}"/>
                </a:ext>
              </a:extLst>
            </p:cNvPr>
            <p:cNvSpPr/>
            <p:nvPr/>
          </p:nvSpPr>
          <p:spPr>
            <a:xfrm>
              <a:off x="2240663" y="3847179"/>
              <a:ext cx="7640659" cy="646331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hu-HU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Képes áthidalni a képzett szakemberek hiányából fakadó munkaerőpiaci szakadékot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14C3F62-A9CF-4DC8-A63F-F3FE7A804E3E}"/>
                </a:ext>
              </a:extLst>
            </p:cNvPr>
            <p:cNvSpPr/>
            <p:nvPr/>
          </p:nvSpPr>
          <p:spPr>
            <a:xfrm>
              <a:off x="2270746" y="4564895"/>
              <a:ext cx="7610578" cy="461665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pPr defTabSz="685800">
                <a:defRPr/>
              </a:pP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Jelenleg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olyan világban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élünk, ahol a nagy mérnökigény kevés rendelkezésre álló fejlesztővel párosul,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ellenben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low-code fejlesztés a korlátozott munkaerő fényében folyamatos növekedésre ösztönöz.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150049F-D876-426C-8C12-7490D33F983C}"/>
              </a:ext>
            </a:extLst>
          </p:cNvPr>
          <p:cNvGrpSpPr/>
          <p:nvPr/>
        </p:nvGrpSpPr>
        <p:grpSpPr>
          <a:xfrm>
            <a:off x="3978351" y="5164436"/>
            <a:ext cx="7909748" cy="1003946"/>
            <a:chOff x="2227715" y="5234156"/>
            <a:chExt cx="7909748" cy="1003946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4342001-FE05-4848-8316-9805592B3F49}"/>
                </a:ext>
              </a:extLst>
            </p:cNvPr>
            <p:cNvSpPr/>
            <p:nvPr/>
          </p:nvSpPr>
          <p:spPr>
            <a:xfrm>
              <a:off x="2227715" y="5234156"/>
              <a:ext cx="7909748" cy="369332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hu-HU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Felhő- és </a:t>
              </a:r>
              <a:r>
                <a:rPr lang="en-US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Platform</a:t>
              </a:r>
              <a:r>
                <a:rPr lang="hu-HU" b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-agnosztikus 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158E9AD-6148-4AEE-B7B5-293B84ED96EB}"/>
                </a:ext>
              </a:extLst>
            </p:cNvPr>
            <p:cNvSpPr/>
            <p:nvPr/>
          </p:nvSpPr>
          <p:spPr>
            <a:xfrm>
              <a:off x="2228849" y="5591771"/>
              <a:ext cx="7359974" cy="646331"/>
            </a:xfrm>
            <a:prstGeom prst="rect">
              <a:avLst/>
            </a:prstGeom>
          </p:spPr>
          <p:txBody>
            <a:bodyPr wrap="square" lIns="91440" tIns="45720" rIns="91440" bIns="45720" anchor="ctr">
              <a:spAutoFit/>
            </a:bodyPr>
            <a:lstStyle/>
            <a:p>
              <a:pPr defTabSz="685800">
                <a:defRPr/>
              </a:pP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low-code megoldás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biztosítja a felhő-agnosztikai képességeket,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lehetővé téve a vállalatok számára, hogy alkalmazásokat futtassanak a felhőben. </a:t>
              </a:r>
              <a:r>
                <a:rPr lang="en-US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Platform </a:t>
              </a:r>
              <a:r>
                <a:rPr lang="hu-HU" sz="12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függetlenként pedig kiválóan működik bármilyen operációs rendszeren, vagy a legkülönfélébb böngészőkben egyaránt. </a:t>
              </a:r>
            </a:p>
          </p:txBody>
        </p:sp>
      </p:grpSp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77C0B5AD-4EF8-42E1-B290-CFEC30F7F8B4}"/>
              </a:ext>
            </a:extLst>
          </p:cNvPr>
          <p:cNvGrpSpPr/>
          <p:nvPr/>
        </p:nvGrpSpPr>
        <p:grpSpPr>
          <a:xfrm>
            <a:off x="2274612" y="2035211"/>
            <a:ext cx="1293864" cy="1293902"/>
            <a:chOff x="2274612" y="2035211"/>
            <a:chExt cx="1293864" cy="129390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321931E-0E58-45DB-8F66-24872BF627E3}"/>
                </a:ext>
              </a:extLst>
            </p:cNvPr>
            <p:cNvGrpSpPr/>
            <p:nvPr/>
          </p:nvGrpSpPr>
          <p:grpSpPr>
            <a:xfrm>
              <a:off x="2274612" y="2035211"/>
              <a:ext cx="1293864" cy="1293902"/>
              <a:chOff x="680162" y="1772816"/>
              <a:chExt cx="1726162" cy="1726214"/>
            </a:xfrm>
          </p:grpSpPr>
          <p:sp>
            <p:nvSpPr>
              <p:cNvPr id="29" name="Donut 6">
                <a:extLst>
                  <a:ext uri="{FF2B5EF4-FFF2-40B4-BE49-F238E27FC236}">
                    <a16:creationId xmlns:a16="http://schemas.microsoft.com/office/drawing/2014/main" id="{74A89CD3-0E23-400D-B5D0-37C6255C38EE}"/>
                  </a:ext>
                </a:extLst>
              </p:cNvPr>
              <p:cNvSpPr/>
              <p:nvPr/>
            </p:nvSpPr>
            <p:spPr>
              <a:xfrm>
                <a:off x="680162" y="1772816"/>
                <a:ext cx="1726162" cy="1726214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87D221C-C3F6-4EDD-92C7-189210971CF0}"/>
                  </a:ext>
                </a:extLst>
              </p:cNvPr>
              <p:cNvSpPr/>
              <p:nvPr/>
            </p:nvSpPr>
            <p:spPr>
              <a:xfrm>
                <a:off x="793553" y="1886233"/>
                <a:ext cx="1499381" cy="14993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20236528-8A89-4546-97C3-B701C5A3C401}"/>
                  </a:ext>
                </a:extLst>
              </p:cNvPr>
              <p:cNvSpPr/>
              <p:nvPr/>
            </p:nvSpPr>
            <p:spPr>
              <a:xfrm>
                <a:off x="847775" y="1950460"/>
                <a:ext cx="1211537" cy="1212372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F5A8543-69F6-4603-B007-712F68039AB0}"/>
                </a:ext>
              </a:extLst>
            </p:cNvPr>
            <p:cNvGrpSpPr/>
            <p:nvPr/>
          </p:nvGrpSpPr>
          <p:grpSpPr>
            <a:xfrm>
              <a:off x="2501812" y="2418387"/>
              <a:ext cx="908121" cy="540393"/>
              <a:chOff x="5324381" y="5086794"/>
              <a:chExt cx="1736732" cy="1033471"/>
            </a:xfrm>
            <a:solidFill>
              <a:schemeClr val="bg1"/>
            </a:solidFill>
          </p:grpSpPr>
          <p:sp>
            <p:nvSpPr>
              <p:cNvPr id="76" name="Freeform 5">
                <a:extLst>
                  <a:ext uri="{FF2B5EF4-FFF2-40B4-BE49-F238E27FC236}">
                    <a16:creationId xmlns:a16="http://schemas.microsoft.com/office/drawing/2014/main" id="{2DDA2B13-E6B9-4465-AAF3-C3A70F871D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94246" y="5259830"/>
                <a:ext cx="266701" cy="312739"/>
              </a:xfrm>
              <a:custGeom>
                <a:avLst/>
                <a:gdLst>
                  <a:gd name="T0" fmla="*/ 186 w 2102"/>
                  <a:gd name="T1" fmla="*/ 1656 h 2466"/>
                  <a:gd name="T2" fmla="*/ 545 w 2102"/>
                  <a:gd name="T3" fmla="*/ 2227 h 2466"/>
                  <a:gd name="T4" fmla="*/ 834 w 2102"/>
                  <a:gd name="T5" fmla="*/ 2422 h 2466"/>
                  <a:gd name="T6" fmla="*/ 1056 w 2102"/>
                  <a:gd name="T7" fmla="*/ 2466 h 2466"/>
                  <a:gd name="T8" fmla="*/ 1278 w 2102"/>
                  <a:gd name="T9" fmla="*/ 2422 h 2466"/>
                  <a:gd name="T10" fmla="*/ 1575 w 2102"/>
                  <a:gd name="T11" fmla="*/ 2218 h 2466"/>
                  <a:gd name="T12" fmla="*/ 1926 w 2102"/>
                  <a:gd name="T13" fmla="*/ 1654 h 2466"/>
                  <a:gd name="T14" fmla="*/ 2074 w 2102"/>
                  <a:gd name="T15" fmla="*/ 1382 h 2466"/>
                  <a:gd name="T16" fmla="*/ 2016 w 2102"/>
                  <a:gd name="T17" fmla="*/ 1069 h 2466"/>
                  <a:gd name="T18" fmla="*/ 2019 w 2102"/>
                  <a:gd name="T19" fmla="*/ 954 h 2466"/>
                  <a:gd name="T20" fmla="*/ 1169 w 2102"/>
                  <a:gd name="T21" fmla="*/ 31 h 2466"/>
                  <a:gd name="T22" fmla="*/ 220 w 2102"/>
                  <a:gd name="T23" fmla="*/ 479 h 2466"/>
                  <a:gd name="T24" fmla="*/ 126 w 2102"/>
                  <a:gd name="T25" fmla="*/ 843 h 2466"/>
                  <a:gd name="T26" fmla="*/ 98 w 2102"/>
                  <a:gd name="T27" fmla="*/ 1064 h 2466"/>
                  <a:gd name="T28" fmla="*/ 100 w 2102"/>
                  <a:gd name="T29" fmla="*/ 1064 h 2466"/>
                  <a:gd name="T30" fmla="*/ 100 w 2102"/>
                  <a:gd name="T31" fmla="*/ 1066 h 2466"/>
                  <a:gd name="T32" fmla="*/ 97 w 2102"/>
                  <a:gd name="T33" fmla="*/ 1066 h 2466"/>
                  <a:gd name="T34" fmla="*/ 30 w 2102"/>
                  <a:gd name="T35" fmla="*/ 1382 h 2466"/>
                  <a:gd name="T36" fmla="*/ 186 w 2102"/>
                  <a:gd name="T37" fmla="*/ 1656 h 2466"/>
                  <a:gd name="T38" fmla="*/ 201 w 2102"/>
                  <a:gd name="T39" fmla="*/ 1237 h 2466"/>
                  <a:gd name="T40" fmla="*/ 227 w 2102"/>
                  <a:gd name="T41" fmla="*/ 1195 h 2466"/>
                  <a:gd name="T42" fmla="*/ 242 w 2102"/>
                  <a:gd name="T43" fmla="*/ 1189 h 2466"/>
                  <a:gd name="T44" fmla="*/ 280 w 2102"/>
                  <a:gd name="T45" fmla="*/ 1201 h 2466"/>
                  <a:gd name="T46" fmla="*/ 280 w 2102"/>
                  <a:gd name="T47" fmla="*/ 1201 h 2466"/>
                  <a:gd name="T48" fmla="*/ 280 w 2102"/>
                  <a:gd name="T49" fmla="*/ 1198 h 2466"/>
                  <a:gd name="T50" fmla="*/ 696 w 2102"/>
                  <a:gd name="T51" fmla="*/ 820 h 2466"/>
                  <a:gd name="T52" fmla="*/ 1290 w 2102"/>
                  <a:gd name="T53" fmla="*/ 834 h 2466"/>
                  <a:gd name="T54" fmla="*/ 1378 w 2102"/>
                  <a:gd name="T55" fmla="*/ 834 h 2466"/>
                  <a:gd name="T56" fmla="*/ 1659 w 2102"/>
                  <a:gd name="T57" fmla="*/ 938 h 2466"/>
                  <a:gd name="T58" fmla="*/ 1628 w 2102"/>
                  <a:gd name="T59" fmla="*/ 834 h 2466"/>
                  <a:gd name="T60" fmla="*/ 1666 w 2102"/>
                  <a:gd name="T61" fmla="*/ 850 h 2466"/>
                  <a:gd name="T62" fmla="*/ 1831 w 2102"/>
                  <a:gd name="T63" fmla="*/ 1199 h 2466"/>
                  <a:gd name="T64" fmla="*/ 1831 w 2102"/>
                  <a:gd name="T65" fmla="*/ 1202 h 2466"/>
                  <a:gd name="T66" fmla="*/ 1832 w 2102"/>
                  <a:gd name="T67" fmla="*/ 1201 h 2466"/>
                  <a:gd name="T68" fmla="*/ 1832 w 2102"/>
                  <a:gd name="T69" fmla="*/ 1202 h 2466"/>
                  <a:gd name="T70" fmla="*/ 1832 w 2102"/>
                  <a:gd name="T71" fmla="*/ 1201 h 2466"/>
                  <a:gd name="T72" fmla="*/ 1869 w 2102"/>
                  <a:gd name="T73" fmla="*/ 1189 h 2466"/>
                  <a:gd name="T74" fmla="*/ 1878 w 2102"/>
                  <a:gd name="T75" fmla="*/ 1192 h 2466"/>
                  <a:gd name="T76" fmla="*/ 1915 w 2102"/>
                  <a:gd name="T77" fmla="*/ 1403 h 2466"/>
                  <a:gd name="T78" fmla="*/ 1837 w 2102"/>
                  <a:gd name="T79" fmla="*/ 1575 h 2466"/>
                  <a:gd name="T80" fmla="*/ 1798 w 2102"/>
                  <a:gd name="T81" fmla="*/ 1589 h 2466"/>
                  <a:gd name="T82" fmla="*/ 1778 w 2102"/>
                  <a:gd name="T83" fmla="*/ 1579 h 2466"/>
                  <a:gd name="T84" fmla="*/ 1397 w 2102"/>
                  <a:gd name="T85" fmla="*/ 2160 h 2466"/>
                  <a:gd name="T86" fmla="*/ 1056 w 2102"/>
                  <a:gd name="T87" fmla="*/ 2290 h 2466"/>
                  <a:gd name="T88" fmla="*/ 721 w 2102"/>
                  <a:gd name="T89" fmla="*/ 2165 h 2466"/>
                  <a:gd name="T90" fmla="*/ 333 w 2102"/>
                  <a:gd name="T91" fmla="*/ 1579 h 2466"/>
                  <a:gd name="T92" fmla="*/ 313 w 2102"/>
                  <a:gd name="T93" fmla="*/ 1590 h 2466"/>
                  <a:gd name="T94" fmla="*/ 268 w 2102"/>
                  <a:gd name="T95" fmla="*/ 1570 h 2466"/>
                  <a:gd name="T96" fmla="*/ 196 w 2102"/>
                  <a:gd name="T97" fmla="*/ 1403 h 2466"/>
                  <a:gd name="T98" fmla="*/ 194 w 2102"/>
                  <a:gd name="T99" fmla="*/ 1389 h 2466"/>
                  <a:gd name="T100" fmla="*/ 201 w 2102"/>
                  <a:gd name="T101" fmla="*/ 1237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2" h="2466">
                    <a:moveTo>
                      <a:pt x="186" y="1656"/>
                    </a:moveTo>
                    <a:cubicBezTo>
                      <a:pt x="265" y="1869"/>
                      <a:pt x="390" y="2076"/>
                      <a:pt x="545" y="2227"/>
                    </a:cubicBezTo>
                    <a:cubicBezTo>
                      <a:pt x="633" y="2313"/>
                      <a:pt x="730" y="2380"/>
                      <a:pt x="834" y="2422"/>
                    </a:cubicBezTo>
                    <a:cubicBezTo>
                      <a:pt x="905" y="2450"/>
                      <a:pt x="979" y="2466"/>
                      <a:pt x="1056" y="2466"/>
                    </a:cubicBezTo>
                    <a:cubicBezTo>
                      <a:pt x="1132" y="2466"/>
                      <a:pt x="1207" y="2450"/>
                      <a:pt x="1278" y="2422"/>
                    </a:cubicBezTo>
                    <a:cubicBezTo>
                      <a:pt x="1385" y="2379"/>
                      <a:pt x="1485" y="2308"/>
                      <a:pt x="1575" y="2218"/>
                    </a:cubicBezTo>
                    <a:cubicBezTo>
                      <a:pt x="1727" y="2067"/>
                      <a:pt x="1849" y="1863"/>
                      <a:pt x="1926" y="1654"/>
                    </a:cubicBezTo>
                    <a:cubicBezTo>
                      <a:pt x="1986" y="1637"/>
                      <a:pt x="2049" y="1525"/>
                      <a:pt x="2074" y="1382"/>
                    </a:cubicBezTo>
                    <a:cubicBezTo>
                      <a:pt x="2102" y="1227"/>
                      <a:pt x="2075" y="1092"/>
                      <a:pt x="2016" y="1069"/>
                    </a:cubicBezTo>
                    <a:cubicBezTo>
                      <a:pt x="2018" y="1031"/>
                      <a:pt x="2019" y="993"/>
                      <a:pt x="2019" y="954"/>
                    </a:cubicBezTo>
                    <a:cubicBezTo>
                      <a:pt x="2018" y="392"/>
                      <a:pt x="1689" y="66"/>
                      <a:pt x="1169" y="31"/>
                    </a:cubicBezTo>
                    <a:cubicBezTo>
                      <a:pt x="716" y="0"/>
                      <a:pt x="375" y="180"/>
                      <a:pt x="220" y="479"/>
                    </a:cubicBezTo>
                    <a:cubicBezTo>
                      <a:pt x="167" y="580"/>
                      <a:pt x="137" y="706"/>
                      <a:pt x="126" y="843"/>
                    </a:cubicBezTo>
                    <a:cubicBezTo>
                      <a:pt x="109" y="914"/>
                      <a:pt x="98" y="988"/>
                      <a:pt x="98" y="1064"/>
                    </a:cubicBezTo>
                    <a:lnTo>
                      <a:pt x="100" y="1064"/>
                    </a:lnTo>
                    <a:cubicBezTo>
                      <a:pt x="100" y="1065"/>
                      <a:pt x="100" y="1065"/>
                      <a:pt x="100" y="1066"/>
                    </a:cubicBezTo>
                    <a:cubicBezTo>
                      <a:pt x="99" y="1066"/>
                      <a:pt x="98" y="1066"/>
                      <a:pt x="97" y="1066"/>
                    </a:cubicBezTo>
                    <a:cubicBezTo>
                      <a:pt x="31" y="1078"/>
                      <a:pt x="0" y="1219"/>
                      <a:pt x="30" y="1382"/>
                    </a:cubicBezTo>
                    <a:cubicBezTo>
                      <a:pt x="56" y="1531"/>
                      <a:pt x="124" y="1647"/>
                      <a:pt x="186" y="1656"/>
                    </a:cubicBezTo>
                    <a:close/>
                    <a:moveTo>
                      <a:pt x="201" y="1237"/>
                    </a:moveTo>
                    <a:cubicBezTo>
                      <a:pt x="207" y="1218"/>
                      <a:pt x="216" y="1203"/>
                      <a:pt x="227" y="1195"/>
                    </a:cubicBezTo>
                    <a:cubicBezTo>
                      <a:pt x="231" y="1192"/>
                      <a:pt x="237" y="1190"/>
                      <a:pt x="242" y="1189"/>
                    </a:cubicBezTo>
                    <a:cubicBezTo>
                      <a:pt x="254" y="1187"/>
                      <a:pt x="267" y="1191"/>
                      <a:pt x="280" y="1201"/>
                    </a:cubicBezTo>
                    <a:cubicBezTo>
                      <a:pt x="280" y="1201"/>
                      <a:pt x="280" y="1201"/>
                      <a:pt x="280" y="1201"/>
                    </a:cubicBezTo>
                    <a:cubicBezTo>
                      <a:pt x="280" y="1201"/>
                      <a:pt x="280" y="1200"/>
                      <a:pt x="280" y="1198"/>
                    </a:cubicBezTo>
                    <a:cubicBezTo>
                      <a:pt x="284" y="1156"/>
                      <a:pt x="341" y="788"/>
                      <a:pt x="696" y="820"/>
                    </a:cubicBezTo>
                    <a:cubicBezTo>
                      <a:pt x="696" y="820"/>
                      <a:pt x="1007" y="935"/>
                      <a:pt x="1290" y="834"/>
                    </a:cubicBezTo>
                    <a:cubicBezTo>
                      <a:pt x="1320" y="833"/>
                      <a:pt x="1350" y="833"/>
                      <a:pt x="1378" y="834"/>
                    </a:cubicBezTo>
                    <a:cubicBezTo>
                      <a:pt x="1495" y="838"/>
                      <a:pt x="1575" y="899"/>
                      <a:pt x="1659" y="938"/>
                    </a:cubicBezTo>
                    <a:cubicBezTo>
                      <a:pt x="1656" y="899"/>
                      <a:pt x="1626" y="860"/>
                      <a:pt x="1628" y="834"/>
                    </a:cubicBezTo>
                    <a:cubicBezTo>
                      <a:pt x="1641" y="837"/>
                      <a:pt x="1654" y="843"/>
                      <a:pt x="1666" y="850"/>
                    </a:cubicBezTo>
                    <a:cubicBezTo>
                      <a:pt x="1726" y="914"/>
                      <a:pt x="1785" y="1022"/>
                      <a:pt x="1831" y="1199"/>
                    </a:cubicBezTo>
                    <a:cubicBezTo>
                      <a:pt x="1831" y="1200"/>
                      <a:pt x="1831" y="1201"/>
                      <a:pt x="1831" y="1202"/>
                    </a:cubicBezTo>
                    <a:cubicBezTo>
                      <a:pt x="1831" y="1202"/>
                      <a:pt x="1832" y="1201"/>
                      <a:pt x="1832" y="1201"/>
                    </a:cubicBezTo>
                    <a:cubicBezTo>
                      <a:pt x="1832" y="1201"/>
                      <a:pt x="1832" y="1201"/>
                      <a:pt x="1832" y="1202"/>
                    </a:cubicBezTo>
                    <a:lnTo>
                      <a:pt x="1832" y="1201"/>
                    </a:lnTo>
                    <a:cubicBezTo>
                      <a:pt x="1845" y="1191"/>
                      <a:pt x="1857" y="1187"/>
                      <a:pt x="1869" y="1189"/>
                    </a:cubicBezTo>
                    <a:cubicBezTo>
                      <a:pt x="1872" y="1189"/>
                      <a:pt x="1875" y="1190"/>
                      <a:pt x="1878" y="1192"/>
                    </a:cubicBezTo>
                    <a:cubicBezTo>
                      <a:pt x="1917" y="1210"/>
                      <a:pt x="1933" y="1300"/>
                      <a:pt x="1915" y="1403"/>
                    </a:cubicBezTo>
                    <a:cubicBezTo>
                      <a:pt x="1901" y="1482"/>
                      <a:pt x="1870" y="1547"/>
                      <a:pt x="1837" y="1575"/>
                    </a:cubicBezTo>
                    <a:cubicBezTo>
                      <a:pt x="1824" y="1586"/>
                      <a:pt x="1810" y="1591"/>
                      <a:pt x="1798" y="1589"/>
                    </a:cubicBezTo>
                    <a:cubicBezTo>
                      <a:pt x="1790" y="1588"/>
                      <a:pt x="1784" y="1584"/>
                      <a:pt x="1778" y="1579"/>
                    </a:cubicBezTo>
                    <a:cubicBezTo>
                      <a:pt x="1706" y="1802"/>
                      <a:pt x="1569" y="2025"/>
                      <a:pt x="1397" y="2160"/>
                    </a:cubicBezTo>
                    <a:cubicBezTo>
                      <a:pt x="1294" y="2241"/>
                      <a:pt x="1178" y="2290"/>
                      <a:pt x="1056" y="2290"/>
                    </a:cubicBezTo>
                    <a:cubicBezTo>
                      <a:pt x="936" y="2290"/>
                      <a:pt x="823" y="2243"/>
                      <a:pt x="721" y="2165"/>
                    </a:cubicBezTo>
                    <a:cubicBezTo>
                      <a:pt x="545" y="2031"/>
                      <a:pt x="406" y="1805"/>
                      <a:pt x="333" y="1579"/>
                    </a:cubicBezTo>
                    <a:cubicBezTo>
                      <a:pt x="327" y="1585"/>
                      <a:pt x="321" y="1588"/>
                      <a:pt x="313" y="1590"/>
                    </a:cubicBezTo>
                    <a:cubicBezTo>
                      <a:pt x="299" y="1592"/>
                      <a:pt x="283" y="1585"/>
                      <a:pt x="268" y="1570"/>
                    </a:cubicBezTo>
                    <a:cubicBezTo>
                      <a:pt x="237" y="1539"/>
                      <a:pt x="210" y="1478"/>
                      <a:pt x="196" y="1403"/>
                    </a:cubicBezTo>
                    <a:cubicBezTo>
                      <a:pt x="195" y="1399"/>
                      <a:pt x="195" y="1394"/>
                      <a:pt x="194" y="1389"/>
                    </a:cubicBezTo>
                    <a:cubicBezTo>
                      <a:pt x="195" y="1337"/>
                      <a:pt x="197" y="1287"/>
                      <a:pt x="201" y="12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Oval 6">
                <a:extLst>
                  <a:ext uri="{FF2B5EF4-FFF2-40B4-BE49-F238E27FC236}">
                    <a16:creationId xmlns:a16="http://schemas.microsoft.com/office/drawing/2014/main" id="{EB15E13A-C4FC-44B5-A135-F14D8D781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4897" y="5848793"/>
                <a:ext cx="31750" cy="317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7">
                <a:extLst>
                  <a:ext uri="{FF2B5EF4-FFF2-40B4-BE49-F238E27FC236}">
                    <a16:creationId xmlns:a16="http://schemas.microsoft.com/office/drawing/2014/main" id="{6DA1DBE1-A9BF-4E90-95BC-1F618ABEB7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18201" y="5259830"/>
                <a:ext cx="265114" cy="312739"/>
              </a:xfrm>
              <a:custGeom>
                <a:avLst/>
                <a:gdLst>
                  <a:gd name="T0" fmla="*/ 185 w 2102"/>
                  <a:gd name="T1" fmla="*/ 1656 h 2466"/>
                  <a:gd name="T2" fmla="*/ 545 w 2102"/>
                  <a:gd name="T3" fmla="*/ 2227 h 2466"/>
                  <a:gd name="T4" fmla="*/ 833 w 2102"/>
                  <a:gd name="T5" fmla="*/ 2422 h 2466"/>
                  <a:gd name="T6" fmla="*/ 1055 w 2102"/>
                  <a:gd name="T7" fmla="*/ 2466 h 2466"/>
                  <a:gd name="T8" fmla="*/ 1277 w 2102"/>
                  <a:gd name="T9" fmla="*/ 2422 h 2466"/>
                  <a:gd name="T10" fmla="*/ 1575 w 2102"/>
                  <a:gd name="T11" fmla="*/ 2218 h 2466"/>
                  <a:gd name="T12" fmla="*/ 1926 w 2102"/>
                  <a:gd name="T13" fmla="*/ 1654 h 2466"/>
                  <a:gd name="T14" fmla="*/ 2074 w 2102"/>
                  <a:gd name="T15" fmla="*/ 1382 h 2466"/>
                  <a:gd name="T16" fmla="*/ 2015 w 2102"/>
                  <a:gd name="T17" fmla="*/ 1069 h 2466"/>
                  <a:gd name="T18" fmla="*/ 2019 w 2102"/>
                  <a:gd name="T19" fmla="*/ 954 h 2466"/>
                  <a:gd name="T20" fmla="*/ 1169 w 2102"/>
                  <a:gd name="T21" fmla="*/ 31 h 2466"/>
                  <a:gd name="T22" fmla="*/ 219 w 2102"/>
                  <a:gd name="T23" fmla="*/ 479 h 2466"/>
                  <a:gd name="T24" fmla="*/ 126 w 2102"/>
                  <a:gd name="T25" fmla="*/ 843 h 2466"/>
                  <a:gd name="T26" fmla="*/ 98 w 2102"/>
                  <a:gd name="T27" fmla="*/ 1064 h 2466"/>
                  <a:gd name="T28" fmla="*/ 100 w 2102"/>
                  <a:gd name="T29" fmla="*/ 1064 h 2466"/>
                  <a:gd name="T30" fmla="*/ 100 w 2102"/>
                  <a:gd name="T31" fmla="*/ 1066 h 2466"/>
                  <a:gd name="T32" fmla="*/ 97 w 2102"/>
                  <a:gd name="T33" fmla="*/ 1066 h 2466"/>
                  <a:gd name="T34" fmla="*/ 29 w 2102"/>
                  <a:gd name="T35" fmla="*/ 1382 h 2466"/>
                  <a:gd name="T36" fmla="*/ 185 w 2102"/>
                  <a:gd name="T37" fmla="*/ 1656 h 2466"/>
                  <a:gd name="T38" fmla="*/ 200 w 2102"/>
                  <a:gd name="T39" fmla="*/ 1237 h 2466"/>
                  <a:gd name="T40" fmla="*/ 226 w 2102"/>
                  <a:gd name="T41" fmla="*/ 1195 h 2466"/>
                  <a:gd name="T42" fmla="*/ 242 w 2102"/>
                  <a:gd name="T43" fmla="*/ 1189 h 2466"/>
                  <a:gd name="T44" fmla="*/ 279 w 2102"/>
                  <a:gd name="T45" fmla="*/ 1201 h 2466"/>
                  <a:gd name="T46" fmla="*/ 280 w 2102"/>
                  <a:gd name="T47" fmla="*/ 1201 h 2466"/>
                  <a:gd name="T48" fmla="*/ 280 w 2102"/>
                  <a:gd name="T49" fmla="*/ 1198 h 2466"/>
                  <a:gd name="T50" fmla="*/ 696 w 2102"/>
                  <a:gd name="T51" fmla="*/ 820 h 2466"/>
                  <a:gd name="T52" fmla="*/ 1290 w 2102"/>
                  <a:gd name="T53" fmla="*/ 834 h 2466"/>
                  <a:gd name="T54" fmla="*/ 1377 w 2102"/>
                  <a:gd name="T55" fmla="*/ 834 h 2466"/>
                  <a:gd name="T56" fmla="*/ 1659 w 2102"/>
                  <a:gd name="T57" fmla="*/ 938 h 2466"/>
                  <a:gd name="T58" fmla="*/ 1628 w 2102"/>
                  <a:gd name="T59" fmla="*/ 834 h 2466"/>
                  <a:gd name="T60" fmla="*/ 1665 w 2102"/>
                  <a:gd name="T61" fmla="*/ 850 h 2466"/>
                  <a:gd name="T62" fmla="*/ 1831 w 2102"/>
                  <a:gd name="T63" fmla="*/ 1199 h 2466"/>
                  <a:gd name="T64" fmla="*/ 1831 w 2102"/>
                  <a:gd name="T65" fmla="*/ 1202 h 2466"/>
                  <a:gd name="T66" fmla="*/ 1832 w 2102"/>
                  <a:gd name="T67" fmla="*/ 1201 h 2466"/>
                  <a:gd name="T68" fmla="*/ 1832 w 2102"/>
                  <a:gd name="T69" fmla="*/ 1202 h 2466"/>
                  <a:gd name="T70" fmla="*/ 1832 w 2102"/>
                  <a:gd name="T71" fmla="*/ 1201 h 2466"/>
                  <a:gd name="T72" fmla="*/ 1869 w 2102"/>
                  <a:gd name="T73" fmla="*/ 1189 h 2466"/>
                  <a:gd name="T74" fmla="*/ 1878 w 2102"/>
                  <a:gd name="T75" fmla="*/ 1192 h 2466"/>
                  <a:gd name="T76" fmla="*/ 1915 w 2102"/>
                  <a:gd name="T77" fmla="*/ 1403 h 2466"/>
                  <a:gd name="T78" fmla="*/ 1837 w 2102"/>
                  <a:gd name="T79" fmla="*/ 1575 h 2466"/>
                  <a:gd name="T80" fmla="*/ 1797 w 2102"/>
                  <a:gd name="T81" fmla="*/ 1589 h 2466"/>
                  <a:gd name="T82" fmla="*/ 1778 w 2102"/>
                  <a:gd name="T83" fmla="*/ 1579 h 2466"/>
                  <a:gd name="T84" fmla="*/ 1396 w 2102"/>
                  <a:gd name="T85" fmla="*/ 2160 h 2466"/>
                  <a:gd name="T86" fmla="*/ 1055 w 2102"/>
                  <a:gd name="T87" fmla="*/ 2290 h 2466"/>
                  <a:gd name="T88" fmla="*/ 721 w 2102"/>
                  <a:gd name="T89" fmla="*/ 2165 h 2466"/>
                  <a:gd name="T90" fmla="*/ 333 w 2102"/>
                  <a:gd name="T91" fmla="*/ 1579 h 2466"/>
                  <a:gd name="T92" fmla="*/ 313 w 2102"/>
                  <a:gd name="T93" fmla="*/ 1590 h 2466"/>
                  <a:gd name="T94" fmla="*/ 267 w 2102"/>
                  <a:gd name="T95" fmla="*/ 1570 h 2466"/>
                  <a:gd name="T96" fmla="*/ 196 w 2102"/>
                  <a:gd name="T97" fmla="*/ 1403 h 2466"/>
                  <a:gd name="T98" fmla="*/ 194 w 2102"/>
                  <a:gd name="T99" fmla="*/ 1389 h 2466"/>
                  <a:gd name="T100" fmla="*/ 200 w 2102"/>
                  <a:gd name="T101" fmla="*/ 1237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2" h="2466">
                    <a:moveTo>
                      <a:pt x="185" y="1656"/>
                    </a:moveTo>
                    <a:cubicBezTo>
                      <a:pt x="265" y="1869"/>
                      <a:pt x="390" y="2076"/>
                      <a:pt x="545" y="2227"/>
                    </a:cubicBezTo>
                    <a:cubicBezTo>
                      <a:pt x="632" y="2313"/>
                      <a:pt x="729" y="2380"/>
                      <a:pt x="833" y="2422"/>
                    </a:cubicBezTo>
                    <a:cubicBezTo>
                      <a:pt x="905" y="2450"/>
                      <a:pt x="979" y="2466"/>
                      <a:pt x="1055" y="2466"/>
                    </a:cubicBezTo>
                    <a:cubicBezTo>
                      <a:pt x="1132" y="2466"/>
                      <a:pt x="1206" y="2450"/>
                      <a:pt x="1277" y="2422"/>
                    </a:cubicBezTo>
                    <a:cubicBezTo>
                      <a:pt x="1384" y="2379"/>
                      <a:pt x="1485" y="2308"/>
                      <a:pt x="1575" y="2218"/>
                    </a:cubicBezTo>
                    <a:cubicBezTo>
                      <a:pt x="1726" y="2067"/>
                      <a:pt x="1848" y="1863"/>
                      <a:pt x="1926" y="1654"/>
                    </a:cubicBezTo>
                    <a:cubicBezTo>
                      <a:pt x="1986" y="1637"/>
                      <a:pt x="2048" y="1525"/>
                      <a:pt x="2074" y="1382"/>
                    </a:cubicBezTo>
                    <a:cubicBezTo>
                      <a:pt x="2102" y="1227"/>
                      <a:pt x="2075" y="1092"/>
                      <a:pt x="2015" y="1069"/>
                    </a:cubicBezTo>
                    <a:cubicBezTo>
                      <a:pt x="2017" y="1031"/>
                      <a:pt x="2019" y="993"/>
                      <a:pt x="2019" y="954"/>
                    </a:cubicBezTo>
                    <a:cubicBezTo>
                      <a:pt x="2017" y="392"/>
                      <a:pt x="1688" y="66"/>
                      <a:pt x="1169" y="31"/>
                    </a:cubicBezTo>
                    <a:cubicBezTo>
                      <a:pt x="715" y="0"/>
                      <a:pt x="375" y="180"/>
                      <a:pt x="219" y="479"/>
                    </a:cubicBezTo>
                    <a:cubicBezTo>
                      <a:pt x="167" y="580"/>
                      <a:pt x="137" y="706"/>
                      <a:pt x="126" y="843"/>
                    </a:cubicBezTo>
                    <a:cubicBezTo>
                      <a:pt x="108" y="914"/>
                      <a:pt x="98" y="988"/>
                      <a:pt x="98" y="1064"/>
                    </a:cubicBezTo>
                    <a:lnTo>
                      <a:pt x="100" y="1064"/>
                    </a:lnTo>
                    <a:cubicBezTo>
                      <a:pt x="100" y="1065"/>
                      <a:pt x="100" y="1065"/>
                      <a:pt x="100" y="1066"/>
                    </a:cubicBezTo>
                    <a:cubicBezTo>
                      <a:pt x="98" y="1066"/>
                      <a:pt x="97" y="1066"/>
                      <a:pt x="97" y="1066"/>
                    </a:cubicBezTo>
                    <a:cubicBezTo>
                      <a:pt x="30" y="1078"/>
                      <a:pt x="0" y="1219"/>
                      <a:pt x="29" y="1382"/>
                    </a:cubicBezTo>
                    <a:cubicBezTo>
                      <a:pt x="56" y="1531"/>
                      <a:pt x="123" y="1647"/>
                      <a:pt x="185" y="1656"/>
                    </a:cubicBezTo>
                    <a:close/>
                    <a:moveTo>
                      <a:pt x="200" y="1237"/>
                    </a:moveTo>
                    <a:cubicBezTo>
                      <a:pt x="207" y="1218"/>
                      <a:pt x="215" y="1203"/>
                      <a:pt x="226" y="1195"/>
                    </a:cubicBezTo>
                    <a:cubicBezTo>
                      <a:pt x="231" y="1192"/>
                      <a:pt x="236" y="1190"/>
                      <a:pt x="242" y="1189"/>
                    </a:cubicBezTo>
                    <a:cubicBezTo>
                      <a:pt x="254" y="1187"/>
                      <a:pt x="267" y="1191"/>
                      <a:pt x="279" y="1201"/>
                    </a:cubicBezTo>
                    <a:cubicBezTo>
                      <a:pt x="280" y="1201"/>
                      <a:pt x="280" y="1201"/>
                      <a:pt x="280" y="1201"/>
                    </a:cubicBezTo>
                    <a:cubicBezTo>
                      <a:pt x="280" y="1201"/>
                      <a:pt x="280" y="1200"/>
                      <a:pt x="280" y="1198"/>
                    </a:cubicBezTo>
                    <a:cubicBezTo>
                      <a:pt x="284" y="1156"/>
                      <a:pt x="340" y="788"/>
                      <a:pt x="696" y="820"/>
                    </a:cubicBezTo>
                    <a:cubicBezTo>
                      <a:pt x="696" y="820"/>
                      <a:pt x="1007" y="935"/>
                      <a:pt x="1290" y="834"/>
                    </a:cubicBezTo>
                    <a:cubicBezTo>
                      <a:pt x="1320" y="833"/>
                      <a:pt x="1350" y="833"/>
                      <a:pt x="1377" y="834"/>
                    </a:cubicBezTo>
                    <a:cubicBezTo>
                      <a:pt x="1494" y="838"/>
                      <a:pt x="1575" y="899"/>
                      <a:pt x="1659" y="938"/>
                    </a:cubicBezTo>
                    <a:cubicBezTo>
                      <a:pt x="1656" y="899"/>
                      <a:pt x="1626" y="860"/>
                      <a:pt x="1628" y="834"/>
                    </a:cubicBezTo>
                    <a:cubicBezTo>
                      <a:pt x="1641" y="837"/>
                      <a:pt x="1654" y="843"/>
                      <a:pt x="1665" y="850"/>
                    </a:cubicBezTo>
                    <a:cubicBezTo>
                      <a:pt x="1726" y="914"/>
                      <a:pt x="1784" y="1022"/>
                      <a:pt x="1831" y="1199"/>
                    </a:cubicBezTo>
                    <a:cubicBezTo>
                      <a:pt x="1831" y="1200"/>
                      <a:pt x="1831" y="1201"/>
                      <a:pt x="1831" y="1202"/>
                    </a:cubicBezTo>
                    <a:cubicBezTo>
                      <a:pt x="1831" y="1202"/>
                      <a:pt x="1832" y="1201"/>
                      <a:pt x="1832" y="1201"/>
                    </a:cubicBezTo>
                    <a:cubicBezTo>
                      <a:pt x="1832" y="1201"/>
                      <a:pt x="1832" y="1201"/>
                      <a:pt x="1832" y="1202"/>
                    </a:cubicBezTo>
                    <a:lnTo>
                      <a:pt x="1832" y="1201"/>
                    </a:lnTo>
                    <a:cubicBezTo>
                      <a:pt x="1844" y="1191"/>
                      <a:pt x="1857" y="1187"/>
                      <a:pt x="1869" y="1189"/>
                    </a:cubicBezTo>
                    <a:cubicBezTo>
                      <a:pt x="1872" y="1189"/>
                      <a:pt x="1875" y="1190"/>
                      <a:pt x="1878" y="1192"/>
                    </a:cubicBezTo>
                    <a:cubicBezTo>
                      <a:pt x="1917" y="1210"/>
                      <a:pt x="1933" y="1300"/>
                      <a:pt x="1915" y="1403"/>
                    </a:cubicBezTo>
                    <a:cubicBezTo>
                      <a:pt x="1901" y="1482"/>
                      <a:pt x="1870" y="1547"/>
                      <a:pt x="1837" y="1575"/>
                    </a:cubicBezTo>
                    <a:cubicBezTo>
                      <a:pt x="1824" y="1586"/>
                      <a:pt x="1810" y="1591"/>
                      <a:pt x="1797" y="1589"/>
                    </a:cubicBezTo>
                    <a:cubicBezTo>
                      <a:pt x="1790" y="1588"/>
                      <a:pt x="1783" y="1584"/>
                      <a:pt x="1778" y="1579"/>
                    </a:cubicBezTo>
                    <a:cubicBezTo>
                      <a:pt x="1705" y="1802"/>
                      <a:pt x="1569" y="2025"/>
                      <a:pt x="1396" y="2160"/>
                    </a:cubicBezTo>
                    <a:cubicBezTo>
                      <a:pt x="1293" y="2241"/>
                      <a:pt x="1177" y="2290"/>
                      <a:pt x="1055" y="2290"/>
                    </a:cubicBezTo>
                    <a:cubicBezTo>
                      <a:pt x="936" y="2290"/>
                      <a:pt x="822" y="2243"/>
                      <a:pt x="721" y="2165"/>
                    </a:cubicBezTo>
                    <a:cubicBezTo>
                      <a:pt x="545" y="2031"/>
                      <a:pt x="406" y="1805"/>
                      <a:pt x="333" y="1579"/>
                    </a:cubicBezTo>
                    <a:cubicBezTo>
                      <a:pt x="327" y="1585"/>
                      <a:pt x="321" y="1588"/>
                      <a:pt x="313" y="1590"/>
                    </a:cubicBezTo>
                    <a:cubicBezTo>
                      <a:pt x="298" y="1592"/>
                      <a:pt x="283" y="1585"/>
                      <a:pt x="267" y="1570"/>
                    </a:cubicBezTo>
                    <a:cubicBezTo>
                      <a:pt x="237" y="1539"/>
                      <a:pt x="209" y="1478"/>
                      <a:pt x="196" y="1403"/>
                    </a:cubicBezTo>
                    <a:cubicBezTo>
                      <a:pt x="195" y="1399"/>
                      <a:pt x="194" y="1394"/>
                      <a:pt x="194" y="1389"/>
                    </a:cubicBezTo>
                    <a:cubicBezTo>
                      <a:pt x="194" y="1337"/>
                      <a:pt x="196" y="1287"/>
                      <a:pt x="200" y="12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8">
                <a:extLst>
                  <a:ext uri="{FF2B5EF4-FFF2-40B4-BE49-F238E27FC236}">
                    <a16:creationId xmlns:a16="http://schemas.microsoft.com/office/drawing/2014/main" id="{19158DF3-3CA0-4AB9-9F83-F62BDE874D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24381" y="5502718"/>
                <a:ext cx="1736732" cy="585788"/>
              </a:xfrm>
              <a:custGeom>
                <a:avLst/>
                <a:gdLst>
                  <a:gd name="T0" fmla="*/ 9515 w 13716"/>
                  <a:gd name="T1" fmla="*/ 4266 h 4602"/>
                  <a:gd name="T2" fmla="*/ 9522 w 13716"/>
                  <a:gd name="T3" fmla="*/ 4208 h 4602"/>
                  <a:gd name="T4" fmla="*/ 13062 w 13716"/>
                  <a:gd name="T5" fmla="*/ 4209 h 4602"/>
                  <a:gd name="T6" fmla="*/ 13716 w 13716"/>
                  <a:gd name="T7" fmla="*/ 1855 h 4602"/>
                  <a:gd name="T8" fmla="*/ 13252 w 13716"/>
                  <a:gd name="T9" fmla="*/ 1554 h 4602"/>
                  <a:gd name="T10" fmla="*/ 12508 w 13716"/>
                  <a:gd name="T11" fmla="*/ 689 h 4602"/>
                  <a:gd name="T12" fmla="*/ 11264 w 13716"/>
                  <a:gd name="T13" fmla="*/ 930 h 4602"/>
                  <a:gd name="T14" fmla="*/ 10020 w 13716"/>
                  <a:gd name="T15" fmla="*/ 689 h 4602"/>
                  <a:gd name="T16" fmla="*/ 9378 w 13716"/>
                  <a:gd name="T17" fmla="*/ 1188 h 4602"/>
                  <a:gd name="T18" fmla="*/ 8421 w 13716"/>
                  <a:gd name="T19" fmla="*/ 77 h 4602"/>
                  <a:gd name="T20" fmla="*/ 6822 w 13716"/>
                  <a:gd name="T21" fmla="*/ 387 h 4602"/>
                  <a:gd name="T22" fmla="*/ 5222 w 13716"/>
                  <a:gd name="T23" fmla="*/ 77 h 4602"/>
                  <a:gd name="T24" fmla="*/ 4266 w 13716"/>
                  <a:gd name="T25" fmla="*/ 1188 h 4602"/>
                  <a:gd name="T26" fmla="*/ 3640 w 13716"/>
                  <a:gd name="T27" fmla="*/ 689 h 4602"/>
                  <a:gd name="T28" fmla="*/ 2396 w 13716"/>
                  <a:gd name="T29" fmla="*/ 930 h 4602"/>
                  <a:gd name="T30" fmla="*/ 1152 w 13716"/>
                  <a:gd name="T31" fmla="*/ 689 h 4602"/>
                  <a:gd name="T32" fmla="*/ 408 w 13716"/>
                  <a:gd name="T33" fmla="*/ 1554 h 4602"/>
                  <a:gd name="T34" fmla="*/ 0 w 13716"/>
                  <a:gd name="T35" fmla="*/ 1858 h 4602"/>
                  <a:gd name="T36" fmla="*/ 655 w 13716"/>
                  <a:gd name="T37" fmla="*/ 4209 h 4602"/>
                  <a:gd name="T38" fmla="*/ 4195 w 13716"/>
                  <a:gd name="T39" fmla="*/ 4208 h 4602"/>
                  <a:gd name="T40" fmla="*/ 4202 w 13716"/>
                  <a:gd name="T41" fmla="*/ 4266 h 4602"/>
                  <a:gd name="T42" fmla="*/ 345 w 13716"/>
                  <a:gd name="T43" fmla="*/ 4337 h 4602"/>
                  <a:gd name="T44" fmla="*/ 4250 w 13716"/>
                  <a:gd name="T45" fmla="*/ 4408 h 4602"/>
                  <a:gd name="T46" fmla="*/ 9134 w 13716"/>
                  <a:gd name="T47" fmla="*/ 4602 h 4602"/>
                  <a:gd name="T48" fmla="*/ 13300 w 13716"/>
                  <a:gd name="T49" fmla="*/ 4408 h 4602"/>
                  <a:gd name="T50" fmla="*/ 13300 w 13716"/>
                  <a:gd name="T51" fmla="*/ 4266 h 4602"/>
                  <a:gd name="T52" fmla="*/ 13681 w 13716"/>
                  <a:gd name="T53" fmla="*/ 1852 h 4602"/>
                  <a:gd name="T54" fmla="*/ 13282 w 13716"/>
                  <a:gd name="T55" fmla="*/ 4056 h 4602"/>
                  <a:gd name="T56" fmla="*/ 9528 w 13716"/>
                  <a:gd name="T57" fmla="*/ 4173 h 4602"/>
                  <a:gd name="T58" fmla="*/ 9973 w 13716"/>
                  <a:gd name="T59" fmla="*/ 1589 h 4602"/>
                  <a:gd name="T60" fmla="*/ 4189 w 13716"/>
                  <a:gd name="T61" fmla="*/ 4173 h 4602"/>
                  <a:gd name="T62" fmla="*/ 395 w 13716"/>
                  <a:gd name="T63" fmla="*/ 3959 h 4602"/>
                  <a:gd name="T64" fmla="*/ 389 w 13716"/>
                  <a:gd name="T65" fmla="*/ 3904 h 4602"/>
                  <a:gd name="T66" fmla="*/ 301 w 13716"/>
                  <a:gd name="T67" fmla="*/ 1589 h 4602"/>
                  <a:gd name="T68" fmla="*/ 4189 w 13716"/>
                  <a:gd name="T69" fmla="*/ 4173 h 4602"/>
                  <a:gd name="T70" fmla="*/ 9134 w 13716"/>
                  <a:gd name="T71" fmla="*/ 4556 h 4602"/>
                  <a:gd name="T72" fmla="*/ 4583 w 13716"/>
                  <a:gd name="T73" fmla="*/ 4556 h 4602"/>
                  <a:gd name="T74" fmla="*/ 3787 w 13716"/>
                  <a:gd name="T75" fmla="*/ 1575 h 4602"/>
                  <a:gd name="T76" fmla="*/ 9589 w 13716"/>
                  <a:gd name="T77" fmla="*/ 1234 h 4602"/>
                  <a:gd name="T78" fmla="*/ 9475 w 13716"/>
                  <a:gd name="T79" fmla="*/ 4214 h 4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716" h="4602">
                    <a:moveTo>
                      <a:pt x="13300" y="4266"/>
                    </a:moveTo>
                    <a:lnTo>
                      <a:pt x="9515" y="4266"/>
                    </a:lnTo>
                    <a:cubicBezTo>
                      <a:pt x="9517" y="4250"/>
                      <a:pt x="9520" y="4234"/>
                      <a:pt x="9520" y="4218"/>
                    </a:cubicBezTo>
                    <a:lnTo>
                      <a:pt x="9522" y="4208"/>
                    </a:lnTo>
                    <a:cubicBezTo>
                      <a:pt x="9522" y="4208"/>
                      <a:pt x="9522" y="4209"/>
                      <a:pt x="9522" y="4209"/>
                    </a:cubicBezTo>
                    <a:lnTo>
                      <a:pt x="13062" y="4209"/>
                    </a:lnTo>
                    <a:cubicBezTo>
                      <a:pt x="13228" y="4209"/>
                      <a:pt x="13363" y="4074"/>
                      <a:pt x="13362" y="3911"/>
                    </a:cubicBezTo>
                    <a:lnTo>
                      <a:pt x="13716" y="1855"/>
                    </a:lnTo>
                    <a:cubicBezTo>
                      <a:pt x="13716" y="1689"/>
                      <a:pt x="13581" y="1554"/>
                      <a:pt x="13415" y="1554"/>
                    </a:cubicBezTo>
                    <a:lnTo>
                      <a:pt x="13252" y="1554"/>
                    </a:lnTo>
                    <a:cubicBezTo>
                      <a:pt x="13249" y="1541"/>
                      <a:pt x="13246" y="1528"/>
                      <a:pt x="13242" y="1516"/>
                    </a:cubicBezTo>
                    <a:cubicBezTo>
                      <a:pt x="13016" y="737"/>
                      <a:pt x="12598" y="710"/>
                      <a:pt x="12508" y="689"/>
                    </a:cubicBezTo>
                    <a:cubicBezTo>
                      <a:pt x="12331" y="648"/>
                      <a:pt x="12116" y="665"/>
                      <a:pt x="12001" y="629"/>
                    </a:cubicBezTo>
                    <a:cubicBezTo>
                      <a:pt x="11981" y="797"/>
                      <a:pt x="11659" y="930"/>
                      <a:pt x="11264" y="930"/>
                    </a:cubicBezTo>
                    <a:cubicBezTo>
                      <a:pt x="10869" y="930"/>
                      <a:pt x="10546" y="797"/>
                      <a:pt x="10526" y="629"/>
                    </a:cubicBezTo>
                    <a:cubicBezTo>
                      <a:pt x="10411" y="665"/>
                      <a:pt x="10197" y="647"/>
                      <a:pt x="10020" y="689"/>
                    </a:cubicBezTo>
                    <a:cubicBezTo>
                      <a:pt x="9945" y="707"/>
                      <a:pt x="9642" y="730"/>
                      <a:pt x="9411" y="1188"/>
                    </a:cubicBezTo>
                    <a:lnTo>
                      <a:pt x="9378" y="1188"/>
                    </a:lnTo>
                    <a:cubicBezTo>
                      <a:pt x="9374" y="1172"/>
                      <a:pt x="9370" y="1155"/>
                      <a:pt x="9366" y="1139"/>
                    </a:cubicBezTo>
                    <a:cubicBezTo>
                      <a:pt x="9075" y="138"/>
                      <a:pt x="8537" y="104"/>
                      <a:pt x="8421" y="77"/>
                    </a:cubicBezTo>
                    <a:cubicBezTo>
                      <a:pt x="8194" y="23"/>
                      <a:pt x="7918" y="46"/>
                      <a:pt x="7770" y="0"/>
                    </a:cubicBezTo>
                    <a:cubicBezTo>
                      <a:pt x="7745" y="216"/>
                      <a:pt x="7330" y="387"/>
                      <a:pt x="6822" y="387"/>
                    </a:cubicBezTo>
                    <a:cubicBezTo>
                      <a:pt x="6314" y="387"/>
                      <a:pt x="5899" y="216"/>
                      <a:pt x="5873" y="0"/>
                    </a:cubicBezTo>
                    <a:cubicBezTo>
                      <a:pt x="5726" y="46"/>
                      <a:pt x="5450" y="23"/>
                      <a:pt x="5222" y="77"/>
                    </a:cubicBezTo>
                    <a:cubicBezTo>
                      <a:pt x="5107" y="104"/>
                      <a:pt x="4569" y="138"/>
                      <a:pt x="4278" y="1139"/>
                    </a:cubicBezTo>
                    <a:cubicBezTo>
                      <a:pt x="4273" y="1155"/>
                      <a:pt x="4269" y="1172"/>
                      <a:pt x="4266" y="1188"/>
                    </a:cubicBezTo>
                    <a:lnTo>
                      <a:pt x="4248" y="1188"/>
                    </a:lnTo>
                    <a:cubicBezTo>
                      <a:pt x="4019" y="730"/>
                      <a:pt x="3715" y="706"/>
                      <a:pt x="3640" y="689"/>
                    </a:cubicBezTo>
                    <a:cubicBezTo>
                      <a:pt x="3463" y="648"/>
                      <a:pt x="3248" y="665"/>
                      <a:pt x="3134" y="629"/>
                    </a:cubicBezTo>
                    <a:cubicBezTo>
                      <a:pt x="3114" y="797"/>
                      <a:pt x="2791" y="930"/>
                      <a:pt x="2396" y="930"/>
                    </a:cubicBezTo>
                    <a:cubicBezTo>
                      <a:pt x="2001" y="930"/>
                      <a:pt x="1678" y="797"/>
                      <a:pt x="1658" y="629"/>
                    </a:cubicBezTo>
                    <a:cubicBezTo>
                      <a:pt x="1544" y="665"/>
                      <a:pt x="1329" y="647"/>
                      <a:pt x="1152" y="689"/>
                    </a:cubicBezTo>
                    <a:cubicBezTo>
                      <a:pt x="1062" y="710"/>
                      <a:pt x="644" y="737"/>
                      <a:pt x="417" y="1516"/>
                    </a:cubicBezTo>
                    <a:cubicBezTo>
                      <a:pt x="414" y="1528"/>
                      <a:pt x="411" y="1541"/>
                      <a:pt x="408" y="1554"/>
                    </a:cubicBezTo>
                    <a:lnTo>
                      <a:pt x="301" y="1554"/>
                    </a:lnTo>
                    <a:cubicBezTo>
                      <a:pt x="135" y="1554"/>
                      <a:pt x="0" y="1689"/>
                      <a:pt x="0" y="1858"/>
                    </a:cubicBezTo>
                    <a:lnTo>
                      <a:pt x="354" y="3907"/>
                    </a:lnTo>
                    <a:cubicBezTo>
                      <a:pt x="354" y="4074"/>
                      <a:pt x="489" y="4209"/>
                      <a:pt x="655" y="4209"/>
                    </a:cubicBezTo>
                    <a:lnTo>
                      <a:pt x="4194" y="4209"/>
                    </a:lnTo>
                    <a:cubicBezTo>
                      <a:pt x="4195" y="4209"/>
                      <a:pt x="4195" y="4208"/>
                      <a:pt x="4195" y="4208"/>
                    </a:cubicBezTo>
                    <a:lnTo>
                      <a:pt x="4196" y="4215"/>
                    </a:lnTo>
                    <a:cubicBezTo>
                      <a:pt x="4196" y="4233"/>
                      <a:pt x="4199" y="4250"/>
                      <a:pt x="4202" y="4266"/>
                    </a:cubicBezTo>
                    <a:lnTo>
                      <a:pt x="416" y="4266"/>
                    </a:lnTo>
                    <a:cubicBezTo>
                      <a:pt x="377" y="4266"/>
                      <a:pt x="345" y="4298"/>
                      <a:pt x="345" y="4337"/>
                    </a:cubicBezTo>
                    <a:cubicBezTo>
                      <a:pt x="345" y="4377"/>
                      <a:pt x="377" y="4408"/>
                      <a:pt x="416" y="4408"/>
                    </a:cubicBezTo>
                    <a:lnTo>
                      <a:pt x="4250" y="4408"/>
                    </a:lnTo>
                    <a:cubicBezTo>
                      <a:pt x="4317" y="4523"/>
                      <a:pt x="4441" y="4602"/>
                      <a:pt x="4583" y="4602"/>
                    </a:cubicBezTo>
                    <a:lnTo>
                      <a:pt x="9134" y="4602"/>
                    </a:lnTo>
                    <a:cubicBezTo>
                      <a:pt x="9277" y="4602"/>
                      <a:pt x="9400" y="4523"/>
                      <a:pt x="9467" y="4408"/>
                    </a:cubicBezTo>
                    <a:lnTo>
                      <a:pt x="13300" y="4408"/>
                    </a:lnTo>
                    <a:cubicBezTo>
                      <a:pt x="13340" y="4408"/>
                      <a:pt x="13371" y="4377"/>
                      <a:pt x="13371" y="4337"/>
                    </a:cubicBezTo>
                    <a:cubicBezTo>
                      <a:pt x="13371" y="4298"/>
                      <a:pt x="13340" y="4266"/>
                      <a:pt x="13300" y="4266"/>
                    </a:cubicBezTo>
                    <a:close/>
                    <a:moveTo>
                      <a:pt x="13415" y="1589"/>
                    </a:moveTo>
                    <a:cubicBezTo>
                      <a:pt x="13562" y="1589"/>
                      <a:pt x="13681" y="1708"/>
                      <a:pt x="13681" y="1852"/>
                    </a:cubicBezTo>
                    <a:lnTo>
                      <a:pt x="13327" y="3907"/>
                    </a:lnTo>
                    <a:cubicBezTo>
                      <a:pt x="13327" y="3962"/>
                      <a:pt x="13310" y="4013"/>
                      <a:pt x="13282" y="4056"/>
                    </a:cubicBezTo>
                    <a:cubicBezTo>
                      <a:pt x="13234" y="4126"/>
                      <a:pt x="13153" y="4173"/>
                      <a:pt x="13062" y="4173"/>
                    </a:cubicBezTo>
                    <a:lnTo>
                      <a:pt x="9528" y="4173"/>
                    </a:lnTo>
                    <a:lnTo>
                      <a:pt x="9528" y="4173"/>
                    </a:lnTo>
                    <a:lnTo>
                      <a:pt x="9973" y="1589"/>
                    </a:lnTo>
                    <a:lnTo>
                      <a:pt x="13415" y="1589"/>
                    </a:lnTo>
                    <a:close/>
                    <a:moveTo>
                      <a:pt x="4189" y="4173"/>
                    </a:moveTo>
                    <a:lnTo>
                      <a:pt x="655" y="4173"/>
                    </a:lnTo>
                    <a:cubicBezTo>
                      <a:pt x="527" y="4173"/>
                      <a:pt x="420" y="4082"/>
                      <a:pt x="395" y="3959"/>
                    </a:cubicBezTo>
                    <a:cubicBezTo>
                      <a:pt x="393" y="3949"/>
                      <a:pt x="393" y="3940"/>
                      <a:pt x="392" y="3930"/>
                    </a:cubicBezTo>
                    <a:cubicBezTo>
                      <a:pt x="391" y="3921"/>
                      <a:pt x="389" y="3913"/>
                      <a:pt x="389" y="3904"/>
                    </a:cubicBezTo>
                    <a:lnTo>
                      <a:pt x="36" y="1855"/>
                    </a:lnTo>
                    <a:cubicBezTo>
                      <a:pt x="36" y="1708"/>
                      <a:pt x="155" y="1589"/>
                      <a:pt x="301" y="1589"/>
                    </a:cubicBezTo>
                    <a:lnTo>
                      <a:pt x="3743" y="1589"/>
                    </a:lnTo>
                    <a:lnTo>
                      <a:pt x="4189" y="4173"/>
                    </a:lnTo>
                    <a:close/>
                    <a:moveTo>
                      <a:pt x="9468" y="4283"/>
                    </a:moveTo>
                    <a:cubicBezTo>
                      <a:pt x="9436" y="4438"/>
                      <a:pt x="9298" y="4556"/>
                      <a:pt x="9134" y="4556"/>
                    </a:cubicBezTo>
                    <a:lnTo>
                      <a:pt x="9134" y="4556"/>
                    </a:lnTo>
                    <a:lnTo>
                      <a:pt x="4583" y="4556"/>
                    </a:lnTo>
                    <a:cubicBezTo>
                      <a:pt x="4395" y="4556"/>
                      <a:pt x="4242" y="4402"/>
                      <a:pt x="4241" y="4210"/>
                    </a:cubicBezTo>
                    <a:lnTo>
                      <a:pt x="3787" y="1575"/>
                    </a:lnTo>
                    <a:cubicBezTo>
                      <a:pt x="3787" y="1387"/>
                      <a:pt x="3940" y="1234"/>
                      <a:pt x="4128" y="1234"/>
                    </a:cubicBezTo>
                    <a:lnTo>
                      <a:pt x="9589" y="1234"/>
                    </a:lnTo>
                    <a:cubicBezTo>
                      <a:pt x="9777" y="1234"/>
                      <a:pt x="9930" y="1387"/>
                      <a:pt x="9930" y="1571"/>
                    </a:cubicBezTo>
                    <a:lnTo>
                      <a:pt x="9475" y="4214"/>
                    </a:lnTo>
                    <a:cubicBezTo>
                      <a:pt x="9475" y="4238"/>
                      <a:pt x="9472" y="4261"/>
                      <a:pt x="9468" y="428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Oval 9">
                <a:extLst>
                  <a:ext uri="{FF2B5EF4-FFF2-40B4-BE49-F238E27FC236}">
                    <a16:creationId xmlns:a16="http://schemas.microsoft.com/office/drawing/2014/main" id="{603CEEFF-4767-4D52-A07F-356E532286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37265" y="5848793"/>
                <a:ext cx="33338" cy="317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10">
                <a:extLst>
                  <a:ext uri="{FF2B5EF4-FFF2-40B4-BE49-F238E27FC236}">
                    <a16:creationId xmlns:a16="http://schemas.microsoft.com/office/drawing/2014/main" id="{C6BC869E-50A7-48E5-BC11-0924F4F813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6537" y="5086794"/>
                <a:ext cx="342901" cy="403226"/>
              </a:xfrm>
              <a:custGeom>
                <a:avLst/>
                <a:gdLst>
                  <a:gd name="T0" fmla="*/ 238 w 2702"/>
                  <a:gd name="T1" fmla="*/ 2128 h 3169"/>
                  <a:gd name="T2" fmla="*/ 700 w 2702"/>
                  <a:gd name="T3" fmla="*/ 2862 h 3169"/>
                  <a:gd name="T4" fmla="*/ 1071 w 2702"/>
                  <a:gd name="T5" fmla="*/ 3113 h 3169"/>
                  <a:gd name="T6" fmla="*/ 1357 w 2702"/>
                  <a:gd name="T7" fmla="*/ 3169 h 3169"/>
                  <a:gd name="T8" fmla="*/ 1642 w 2702"/>
                  <a:gd name="T9" fmla="*/ 3113 h 3169"/>
                  <a:gd name="T10" fmla="*/ 2025 w 2702"/>
                  <a:gd name="T11" fmla="*/ 2851 h 3169"/>
                  <a:gd name="T12" fmla="*/ 2477 w 2702"/>
                  <a:gd name="T13" fmla="*/ 2126 h 3169"/>
                  <a:gd name="T14" fmla="*/ 2666 w 2702"/>
                  <a:gd name="T15" fmla="*/ 1776 h 3169"/>
                  <a:gd name="T16" fmla="*/ 2592 w 2702"/>
                  <a:gd name="T17" fmla="*/ 1374 h 3169"/>
                  <a:gd name="T18" fmla="*/ 2596 w 2702"/>
                  <a:gd name="T19" fmla="*/ 1226 h 3169"/>
                  <a:gd name="T20" fmla="*/ 1503 w 2702"/>
                  <a:gd name="T21" fmla="*/ 39 h 3169"/>
                  <a:gd name="T22" fmla="*/ 282 w 2702"/>
                  <a:gd name="T23" fmla="*/ 615 h 3169"/>
                  <a:gd name="T24" fmla="*/ 162 w 2702"/>
                  <a:gd name="T25" fmla="*/ 1082 h 3169"/>
                  <a:gd name="T26" fmla="*/ 126 w 2702"/>
                  <a:gd name="T27" fmla="*/ 1367 h 3169"/>
                  <a:gd name="T28" fmla="*/ 128 w 2702"/>
                  <a:gd name="T29" fmla="*/ 1367 h 3169"/>
                  <a:gd name="T30" fmla="*/ 128 w 2702"/>
                  <a:gd name="T31" fmla="*/ 1369 h 3169"/>
                  <a:gd name="T32" fmla="*/ 124 w 2702"/>
                  <a:gd name="T33" fmla="*/ 1370 h 3169"/>
                  <a:gd name="T34" fmla="*/ 37 w 2702"/>
                  <a:gd name="T35" fmla="*/ 1776 h 3169"/>
                  <a:gd name="T36" fmla="*/ 238 w 2702"/>
                  <a:gd name="T37" fmla="*/ 2128 h 3169"/>
                  <a:gd name="T38" fmla="*/ 257 w 2702"/>
                  <a:gd name="T39" fmla="*/ 1590 h 3169"/>
                  <a:gd name="T40" fmla="*/ 291 w 2702"/>
                  <a:gd name="T41" fmla="*/ 1536 h 3169"/>
                  <a:gd name="T42" fmla="*/ 310 w 2702"/>
                  <a:gd name="T43" fmla="*/ 1528 h 3169"/>
                  <a:gd name="T44" fmla="*/ 359 w 2702"/>
                  <a:gd name="T45" fmla="*/ 1544 h 3169"/>
                  <a:gd name="T46" fmla="*/ 359 w 2702"/>
                  <a:gd name="T47" fmla="*/ 1544 h 3169"/>
                  <a:gd name="T48" fmla="*/ 359 w 2702"/>
                  <a:gd name="T49" fmla="*/ 1540 h 3169"/>
                  <a:gd name="T50" fmla="*/ 894 w 2702"/>
                  <a:gd name="T51" fmla="*/ 1054 h 3169"/>
                  <a:gd name="T52" fmla="*/ 1658 w 2702"/>
                  <a:gd name="T53" fmla="*/ 1071 h 3169"/>
                  <a:gd name="T54" fmla="*/ 1770 w 2702"/>
                  <a:gd name="T55" fmla="*/ 1071 h 3169"/>
                  <a:gd name="T56" fmla="*/ 2132 w 2702"/>
                  <a:gd name="T57" fmla="*/ 1205 h 3169"/>
                  <a:gd name="T58" fmla="*/ 2092 w 2702"/>
                  <a:gd name="T59" fmla="*/ 1071 h 3169"/>
                  <a:gd name="T60" fmla="*/ 2140 w 2702"/>
                  <a:gd name="T61" fmla="*/ 1091 h 3169"/>
                  <a:gd name="T62" fmla="*/ 2353 w 2702"/>
                  <a:gd name="T63" fmla="*/ 1541 h 3169"/>
                  <a:gd name="T64" fmla="*/ 2353 w 2702"/>
                  <a:gd name="T65" fmla="*/ 1544 h 3169"/>
                  <a:gd name="T66" fmla="*/ 2353 w 2702"/>
                  <a:gd name="T67" fmla="*/ 1544 h 3169"/>
                  <a:gd name="T68" fmla="*/ 2354 w 2702"/>
                  <a:gd name="T69" fmla="*/ 1544 h 3169"/>
                  <a:gd name="T70" fmla="*/ 2354 w 2702"/>
                  <a:gd name="T71" fmla="*/ 1543 h 3169"/>
                  <a:gd name="T72" fmla="*/ 2402 w 2702"/>
                  <a:gd name="T73" fmla="*/ 1527 h 3169"/>
                  <a:gd name="T74" fmla="*/ 2413 w 2702"/>
                  <a:gd name="T75" fmla="*/ 1531 h 3169"/>
                  <a:gd name="T76" fmla="*/ 2461 w 2702"/>
                  <a:gd name="T77" fmla="*/ 1803 h 3169"/>
                  <a:gd name="T78" fmla="*/ 2361 w 2702"/>
                  <a:gd name="T79" fmla="*/ 2024 h 3169"/>
                  <a:gd name="T80" fmla="*/ 2310 w 2702"/>
                  <a:gd name="T81" fmla="*/ 2042 h 3169"/>
                  <a:gd name="T82" fmla="*/ 2285 w 2702"/>
                  <a:gd name="T83" fmla="*/ 2029 h 3169"/>
                  <a:gd name="T84" fmla="*/ 1795 w 2702"/>
                  <a:gd name="T85" fmla="*/ 2776 h 3169"/>
                  <a:gd name="T86" fmla="*/ 1356 w 2702"/>
                  <a:gd name="T87" fmla="*/ 2944 h 3169"/>
                  <a:gd name="T88" fmla="*/ 926 w 2702"/>
                  <a:gd name="T89" fmla="*/ 2783 h 3169"/>
                  <a:gd name="T90" fmla="*/ 427 w 2702"/>
                  <a:gd name="T91" fmla="*/ 2029 h 3169"/>
                  <a:gd name="T92" fmla="*/ 402 w 2702"/>
                  <a:gd name="T93" fmla="*/ 2042 h 3169"/>
                  <a:gd name="T94" fmla="*/ 343 w 2702"/>
                  <a:gd name="T95" fmla="*/ 2017 h 3169"/>
                  <a:gd name="T96" fmla="*/ 251 w 2702"/>
                  <a:gd name="T97" fmla="*/ 1803 h 3169"/>
                  <a:gd name="T98" fmla="*/ 249 w 2702"/>
                  <a:gd name="T99" fmla="*/ 1785 h 3169"/>
                  <a:gd name="T100" fmla="*/ 257 w 2702"/>
                  <a:gd name="T101" fmla="*/ 1590 h 3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02" h="3169">
                    <a:moveTo>
                      <a:pt x="238" y="2128"/>
                    </a:moveTo>
                    <a:cubicBezTo>
                      <a:pt x="340" y="2402"/>
                      <a:pt x="501" y="2668"/>
                      <a:pt x="700" y="2862"/>
                    </a:cubicBezTo>
                    <a:cubicBezTo>
                      <a:pt x="813" y="2973"/>
                      <a:pt x="938" y="3060"/>
                      <a:pt x="1071" y="3113"/>
                    </a:cubicBezTo>
                    <a:cubicBezTo>
                      <a:pt x="1163" y="3149"/>
                      <a:pt x="1258" y="3169"/>
                      <a:pt x="1357" y="3169"/>
                    </a:cubicBezTo>
                    <a:cubicBezTo>
                      <a:pt x="1455" y="3169"/>
                      <a:pt x="1551" y="3149"/>
                      <a:pt x="1642" y="3113"/>
                    </a:cubicBezTo>
                    <a:cubicBezTo>
                      <a:pt x="1780" y="3058"/>
                      <a:pt x="1909" y="2966"/>
                      <a:pt x="2025" y="2851"/>
                    </a:cubicBezTo>
                    <a:cubicBezTo>
                      <a:pt x="2219" y="2657"/>
                      <a:pt x="2377" y="2395"/>
                      <a:pt x="2477" y="2126"/>
                    </a:cubicBezTo>
                    <a:cubicBezTo>
                      <a:pt x="2553" y="2103"/>
                      <a:pt x="2634" y="1959"/>
                      <a:pt x="2666" y="1776"/>
                    </a:cubicBezTo>
                    <a:cubicBezTo>
                      <a:pt x="2702" y="1577"/>
                      <a:pt x="2668" y="1403"/>
                      <a:pt x="2592" y="1374"/>
                    </a:cubicBezTo>
                    <a:cubicBezTo>
                      <a:pt x="2594" y="1325"/>
                      <a:pt x="2596" y="1276"/>
                      <a:pt x="2596" y="1226"/>
                    </a:cubicBezTo>
                    <a:cubicBezTo>
                      <a:pt x="2594" y="503"/>
                      <a:pt x="2171" y="83"/>
                      <a:pt x="1503" y="39"/>
                    </a:cubicBezTo>
                    <a:cubicBezTo>
                      <a:pt x="920" y="0"/>
                      <a:pt x="482" y="231"/>
                      <a:pt x="282" y="615"/>
                    </a:cubicBezTo>
                    <a:cubicBezTo>
                      <a:pt x="215" y="744"/>
                      <a:pt x="176" y="906"/>
                      <a:pt x="162" y="1082"/>
                    </a:cubicBezTo>
                    <a:cubicBezTo>
                      <a:pt x="139" y="1174"/>
                      <a:pt x="126" y="1269"/>
                      <a:pt x="126" y="1367"/>
                    </a:cubicBezTo>
                    <a:lnTo>
                      <a:pt x="128" y="1367"/>
                    </a:lnTo>
                    <a:cubicBezTo>
                      <a:pt x="128" y="1368"/>
                      <a:pt x="128" y="1369"/>
                      <a:pt x="128" y="1369"/>
                    </a:cubicBezTo>
                    <a:cubicBezTo>
                      <a:pt x="127" y="1370"/>
                      <a:pt x="125" y="1370"/>
                      <a:pt x="124" y="1370"/>
                    </a:cubicBezTo>
                    <a:cubicBezTo>
                      <a:pt x="39" y="1385"/>
                      <a:pt x="0" y="1566"/>
                      <a:pt x="37" y="1776"/>
                    </a:cubicBezTo>
                    <a:cubicBezTo>
                      <a:pt x="71" y="1968"/>
                      <a:pt x="158" y="2117"/>
                      <a:pt x="238" y="2128"/>
                    </a:cubicBezTo>
                    <a:close/>
                    <a:moveTo>
                      <a:pt x="257" y="1590"/>
                    </a:moveTo>
                    <a:cubicBezTo>
                      <a:pt x="266" y="1565"/>
                      <a:pt x="277" y="1546"/>
                      <a:pt x="291" y="1536"/>
                    </a:cubicBezTo>
                    <a:cubicBezTo>
                      <a:pt x="297" y="1532"/>
                      <a:pt x="303" y="1529"/>
                      <a:pt x="310" y="1528"/>
                    </a:cubicBezTo>
                    <a:cubicBezTo>
                      <a:pt x="326" y="1525"/>
                      <a:pt x="343" y="1531"/>
                      <a:pt x="359" y="1544"/>
                    </a:cubicBezTo>
                    <a:cubicBezTo>
                      <a:pt x="359" y="1544"/>
                      <a:pt x="359" y="1544"/>
                      <a:pt x="359" y="1544"/>
                    </a:cubicBezTo>
                    <a:cubicBezTo>
                      <a:pt x="359" y="1543"/>
                      <a:pt x="359" y="1541"/>
                      <a:pt x="359" y="1540"/>
                    </a:cubicBezTo>
                    <a:cubicBezTo>
                      <a:pt x="365" y="1486"/>
                      <a:pt x="437" y="1011"/>
                      <a:pt x="894" y="1054"/>
                    </a:cubicBezTo>
                    <a:cubicBezTo>
                      <a:pt x="894" y="1054"/>
                      <a:pt x="1294" y="1201"/>
                      <a:pt x="1658" y="1071"/>
                    </a:cubicBezTo>
                    <a:cubicBezTo>
                      <a:pt x="1697" y="1070"/>
                      <a:pt x="1735" y="1070"/>
                      <a:pt x="1770" y="1071"/>
                    </a:cubicBezTo>
                    <a:cubicBezTo>
                      <a:pt x="1921" y="1076"/>
                      <a:pt x="2024" y="1155"/>
                      <a:pt x="2132" y="1205"/>
                    </a:cubicBezTo>
                    <a:cubicBezTo>
                      <a:pt x="2129" y="1155"/>
                      <a:pt x="2090" y="1104"/>
                      <a:pt x="2092" y="1071"/>
                    </a:cubicBezTo>
                    <a:cubicBezTo>
                      <a:pt x="2109" y="1076"/>
                      <a:pt x="2125" y="1083"/>
                      <a:pt x="2140" y="1091"/>
                    </a:cubicBezTo>
                    <a:cubicBezTo>
                      <a:pt x="2218" y="1174"/>
                      <a:pt x="2293" y="1313"/>
                      <a:pt x="2353" y="1541"/>
                    </a:cubicBezTo>
                    <a:cubicBezTo>
                      <a:pt x="2353" y="1542"/>
                      <a:pt x="2353" y="1543"/>
                      <a:pt x="2353" y="1544"/>
                    </a:cubicBezTo>
                    <a:cubicBezTo>
                      <a:pt x="2353" y="1544"/>
                      <a:pt x="2353" y="1544"/>
                      <a:pt x="2353" y="1544"/>
                    </a:cubicBezTo>
                    <a:cubicBezTo>
                      <a:pt x="2353" y="1544"/>
                      <a:pt x="2354" y="1544"/>
                      <a:pt x="2354" y="1544"/>
                    </a:cubicBezTo>
                    <a:lnTo>
                      <a:pt x="2354" y="1543"/>
                    </a:lnTo>
                    <a:cubicBezTo>
                      <a:pt x="2370" y="1530"/>
                      <a:pt x="2386" y="1525"/>
                      <a:pt x="2402" y="1527"/>
                    </a:cubicBezTo>
                    <a:cubicBezTo>
                      <a:pt x="2406" y="1528"/>
                      <a:pt x="2410" y="1529"/>
                      <a:pt x="2413" y="1531"/>
                    </a:cubicBezTo>
                    <a:cubicBezTo>
                      <a:pt x="2463" y="1554"/>
                      <a:pt x="2484" y="1670"/>
                      <a:pt x="2461" y="1803"/>
                    </a:cubicBezTo>
                    <a:cubicBezTo>
                      <a:pt x="2443" y="1905"/>
                      <a:pt x="2403" y="1988"/>
                      <a:pt x="2361" y="2024"/>
                    </a:cubicBezTo>
                    <a:cubicBezTo>
                      <a:pt x="2344" y="2039"/>
                      <a:pt x="2326" y="2045"/>
                      <a:pt x="2310" y="2042"/>
                    </a:cubicBezTo>
                    <a:cubicBezTo>
                      <a:pt x="2301" y="2041"/>
                      <a:pt x="2293" y="2036"/>
                      <a:pt x="2285" y="2029"/>
                    </a:cubicBezTo>
                    <a:cubicBezTo>
                      <a:pt x="2192" y="2316"/>
                      <a:pt x="2016" y="2602"/>
                      <a:pt x="1795" y="2776"/>
                    </a:cubicBezTo>
                    <a:cubicBezTo>
                      <a:pt x="1662" y="2880"/>
                      <a:pt x="1513" y="2944"/>
                      <a:pt x="1356" y="2944"/>
                    </a:cubicBezTo>
                    <a:cubicBezTo>
                      <a:pt x="1202" y="2944"/>
                      <a:pt x="1056" y="2883"/>
                      <a:pt x="926" y="2783"/>
                    </a:cubicBezTo>
                    <a:cubicBezTo>
                      <a:pt x="700" y="2610"/>
                      <a:pt x="521" y="2320"/>
                      <a:pt x="427" y="2029"/>
                    </a:cubicBezTo>
                    <a:cubicBezTo>
                      <a:pt x="420" y="2036"/>
                      <a:pt x="411" y="2041"/>
                      <a:pt x="402" y="2042"/>
                    </a:cubicBezTo>
                    <a:cubicBezTo>
                      <a:pt x="383" y="2046"/>
                      <a:pt x="363" y="2036"/>
                      <a:pt x="343" y="2017"/>
                    </a:cubicBezTo>
                    <a:cubicBezTo>
                      <a:pt x="304" y="1978"/>
                      <a:pt x="268" y="1898"/>
                      <a:pt x="251" y="1803"/>
                    </a:cubicBezTo>
                    <a:cubicBezTo>
                      <a:pt x="250" y="1797"/>
                      <a:pt x="250" y="1791"/>
                      <a:pt x="249" y="1785"/>
                    </a:cubicBezTo>
                    <a:cubicBezTo>
                      <a:pt x="250" y="1718"/>
                      <a:pt x="253" y="1654"/>
                      <a:pt x="257" y="15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11">
                <a:extLst>
                  <a:ext uri="{FF2B5EF4-FFF2-40B4-BE49-F238E27FC236}">
                    <a16:creationId xmlns:a16="http://schemas.microsoft.com/office/drawing/2014/main" id="{6D7745FC-1412-49F9-8F41-999A6259A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606" y="6096452"/>
                <a:ext cx="676277" cy="23813"/>
              </a:xfrm>
              <a:custGeom>
                <a:avLst/>
                <a:gdLst>
                  <a:gd name="T0" fmla="*/ 5256 w 5347"/>
                  <a:gd name="T1" fmla="*/ 0 h 183"/>
                  <a:gd name="T2" fmla="*/ 91 w 5347"/>
                  <a:gd name="T3" fmla="*/ 0 h 183"/>
                  <a:gd name="T4" fmla="*/ 0 w 5347"/>
                  <a:gd name="T5" fmla="*/ 92 h 183"/>
                  <a:gd name="T6" fmla="*/ 91 w 5347"/>
                  <a:gd name="T7" fmla="*/ 183 h 183"/>
                  <a:gd name="T8" fmla="*/ 5256 w 5347"/>
                  <a:gd name="T9" fmla="*/ 183 h 183"/>
                  <a:gd name="T10" fmla="*/ 5347 w 5347"/>
                  <a:gd name="T11" fmla="*/ 92 h 183"/>
                  <a:gd name="T12" fmla="*/ 5256 w 5347"/>
                  <a:gd name="T1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47" h="183">
                    <a:moveTo>
                      <a:pt x="5256" y="0"/>
                    </a:moveTo>
                    <a:lnTo>
                      <a:pt x="91" y="0"/>
                    </a:ln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1" y="183"/>
                    </a:cubicBezTo>
                    <a:lnTo>
                      <a:pt x="5256" y="183"/>
                    </a:lnTo>
                    <a:cubicBezTo>
                      <a:pt x="5306" y="183"/>
                      <a:pt x="5347" y="142"/>
                      <a:pt x="5347" y="92"/>
                    </a:cubicBezTo>
                    <a:cubicBezTo>
                      <a:pt x="5347" y="41"/>
                      <a:pt x="5306" y="0"/>
                      <a:pt x="525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Oval 12">
                <a:extLst>
                  <a:ext uri="{FF2B5EF4-FFF2-40B4-BE49-F238E27FC236}">
                    <a16:creationId xmlns:a16="http://schemas.microsoft.com/office/drawing/2014/main" id="{B59ADBB3-3A3F-41EC-8CE6-761BA09C0D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2083" y="5844025"/>
                <a:ext cx="41275" cy="412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AD55C90A-6B44-43B6-8C58-216E5300CCA9}"/>
              </a:ext>
            </a:extLst>
          </p:cNvPr>
          <p:cNvGrpSpPr/>
          <p:nvPr/>
        </p:nvGrpSpPr>
        <p:grpSpPr>
          <a:xfrm>
            <a:off x="2274612" y="3528888"/>
            <a:ext cx="1293864" cy="1293902"/>
            <a:chOff x="2274612" y="3528888"/>
            <a:chExt cx="1293864" cy="12939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99C3D74-F386-4AB0-82B7-5B4086C609DF}"/>
                </a:ext>
              </a:extLst>
            </p:cNvPr>
            <p:cNvGrpSpPr/>
            <p:nvPr/>
          </p:nvGrpSpPr>
          <p:grpSpPr>
            <a:xfrm>
              <a:off x="2274612" y="3528888"/>
              <a:ext cx="1293864" cy="1293902"/>
              <a:chOff x="680162" y="1772816"/>
              <a:chExt cx="1726162" cy="1726214"/>
            </a:xfrm>
          </p:grpSpPr>
          <p:sp>
            <p:nvSpPr>
              <p:cNvPr id="17" name="Donut 6">
                <a:extLst>
                  <a:ext uri="{FF2B5EF4-FFF2-40B4-BE49-F238E27FC236}">
                    <a16:creationId xmlns:a16="http://schemas.microsoft.com/office/drawing/2014/main" id="{44E15521-E565-43D2-8A54-DF1EC4F5945D}"/>
                  </a:ext>
                </a:extLst>
              </p:cNvPr>
              <p:cNvSpPr/>
              <p:nvPr/>
            </p:nvSpPr>
            <p:spPr>
              <a:xfrm>
                <a:off x="680162" y="1772816"/>
                <a:ext cx="1726162" cy="1726214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00E17DF-03A3-4C96-A556-A7583539D27D}"/>
                  </a:ext>
                </a:extLst>
              </p:cNvPr>
              <p:cNvSpPr/>
              <p:nvPr/>
            </p:nvSpPr>
            <p:spPr>
              <a:xfrm>
                <a:off x="793552" y="1886233"/>
                <a:ext cx="1499381" cy="14993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CC7A8A72-7E17-485B-9C9D-CB1F07F97ADA}"/>
                  </a:ext>
                </a:extLst>
              </p:cNvPr>
              <p:cNvSpPr/>
              <p:nvPr/>
            </p:nvSpPr>
            <p:spPr>
              <a:xfrm>
                <a:off x="847775" y="1950460"/>
                <a:ext cx="1211537" cy="1212372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384D98F-9163-49DC-94FE-549879C45573}"/>
                </a:ext>
              </a:extLst>
            </p:cNvPr>
            <p:cNvGrpSpPr/>
            <p:nvPr/>
          </p:nvGrpSpPr>
          <p:grpSpPr>
            <a:xfrm>
              <a:off x="2606095" y="3699792"/>
              <a:ext cx="654649" cy="932477"/>
              <a:chOff x="2763263" y="677827"/>
              <a:chExt cx="3622714" cy="5160169"/>
            </a:xfrm>
            <a:solidFill>
              <a:schemeClr val="bg1"/>
            </a:solidFill>
          </p:grpSpPr>
          <p:sp>
            <p:nvSpPr>
              <p:cNvPr id="85" name="Freeform 30">
                <a:extLst>
                  <a:ext uri="{FF2B5EF4-FFF2-40B4-BE49-F238E27FC236}">
                    <a16:creationId xmlns:a16="http://schemas.microsoft.com/office/drawing/2014/main" id="{18598265-0BDA-499B-A6E3-72C18070029E}"/>
                  </a:ext>
                </a:extLst>
              </p:cNvPr>
              <p:cNvSpPr/>
              <p:nvPr/>
            </p:nvSpPr>
            <p:spPr>
              <a:xfrm>
                <a:off x="2763263" y="677827"/>
                <a:ext cx="3622714" cy="2806803"/>
              </a:xfrm>
              <a:custGeom>
                <a:avLst/>
                <a:gdLst>
                  <a:gd name="connsiteX0" fmla="*/ 1747300 w 3622714"/>
                  <a:gd name="connsiteY0" fmla="*/ 543096 h 2806803"/>
                  <a:gd name="connsiteX1" fmla="*/ 1681957 w 3622714"/>
                  <a:gd name="connsiteY1" fmla="*/ 546396 h 2806803"/>
                  <a:gd name="connsiteX2" fmla="*/ 550850 w 3622714"/>
                  <a:gd name="connsiteY2" fmla="*/ 1684694 h 2806803"/>
                  <a:gd name="connsiteX3" fmla="*/ 547886 w 3622714"/>
                  <a:gd name="connsiteY3" fmla="*/ 1747303 h 2806803"/>
                  <a:gd name="connsiteX4" fmla="*/ 896685 w 3622714"/>
                  <a:gd name="connsiteY4" fmla="*/ 1747303 h 2806803"/>
                  <a:gd name="connsiteX5" fmla="*/ 907586 w 3622714"/>
                  <a:gd name="connsiteY5" fmla="*/ 1631967 h 2806803"/>
                  <a:gd name="connsiteX6" fmla="*/ 1717336 w 3622714"/>
                  <a:gd name="connsiteY6" fmla="*/ 890631 h 2806803"/>
                  <a:gd name="connsiteX7" fmla="*/ 1747300 w 3622714"/>
                  <a:gd name="connsiteY7" fmla="*/ 889117 h 2806803"/>
                  <a:gd name="connsiteX8" fmla="*/ 1875412 w 3622714"/>
                  <a:gd name="connsiteY8" fmla="*/ 543089 h 2806803"/>
                  <a:gd name="connsiteX9" fmla="*/ 1875412 w 3622714"/>
                  <a:gd name="connsiteY9" fmla="*/ 889110 h 2806803"/>
                  <a:gd name="connsiteX10" fmla="*/ 1905529 w 3622714"/>
                  <a:gd name="connsiteY10" fmla="*/ 890631 h 2806803"/>
                  <a:gd name="connsiteX11" fmla="*/ 2715278 w 3622714"/>
                  <a:gd name="connsiteY11" fmla="*/ 1631968 h 2806803"/>
                  <a:gd name="connsiteX12" fmla="*/ 2726180 w 3622714"/>
                  <a:gd name="connsiteY12" fmla="*/ 1747303 h 2806803"/>
                  <a:gd name="connsiteX13" fmla="*/ 3074979 w 3622714"/>
                  <a:gd name="connsiteY13" fmla="*/ 1747303 h 2806803"/>
                  <a:gd name="connsiteX14" fmla="*/ 3072014 w 3622714"/>
                  <a:gd name="connsiteY14" fmla="*/ 1684694 h 2806803"/>
                  <a:gd name="connsiteX15" fmla="*/ 1940908 w 3622714"/>
                  <a:gd name="connsiteY15" fmla="*/ 546396 h 2806803"/>
                  <a:gd name="connsiteX16" fmla="*/ 1747300 w 3622714"/>
                  <a:gd name="connsiteY16" fmla="*/ 0 h 2806803"/>
                  <a:gd name="connsiteX17" fmla="*/ 1875412 w 3622714"/>
                  <a:gd name="connsiteY17" fmla="*/ 0 h 2806803"/>
                  <a:gd name="connsiteX18" fmla="*/ 1875412 w 3622714"/>
                  <a:gd name="connsiteY18" fmla="*/ 372955 h 2806803"/>
                  <a:gd name="connsiteX19" fmla="*/ 1958303 w 3622714"/>
                  <a:gd name="connsiteY19" fmla="*/ 377140 h 2806803"/>
                  <a:gd name="connsiteX20" fmla="*/ 3241375 w 3622714"/>
                  <a:gd name="connsiteY20" fmla="*/ 1668373 h 2806803"/>
                  <a:gd name="connsiteX21" fmla="*/ 3245113 w 3622714"/>
                  <a:gd name="connsiteY21" fmla="*/ 1747303 h 2806803"/>
                  <a:gd name="connsiteX22" fmla="*/ 3622714 w 3622714"/>
                  <a:gd name="connsiteY22" fmla="*/ 1747303 h 2806803"/>
                  <a:gd name="connsiteX23" fmla="*/ 3622714 w 3622714"/>
                  <a:gd name="connsiteY23" fmla="*/ 1875415 h 2806803"/>
                  <a:gd name="connsiteX24" fmla="*/ 3244840 w 3622714"/>
                  <a:gd name="connsiteY24" fmla="*/ 1875415 h 2806803"/>
                  <a:gd name="connsiteX25" fmla="*/ 3242211 w 3622714"/>
                  <a:gd name="connsiteY25" fmla="*/ 1934907 h 2806803"/>
                  <a:gd name="connsiteX26" fmla="*/ 2919881 w 3622714"/>
                  <a:gd name="connsiteY26" fmla="*/ 2719898 h 2806803"/>
                  <a:gd name="connsiteX27" fmla="*/ 2840895 w 3622714"/>
                  <a:gd name="connsiteY27" fmla="*/ 2806803 h 2806803"/>
                  <a:gd name="connsiteX28" fmla="*/ 2823958 w 3622714"/>
                  <a:gd name="connsiteY28" fmla="*/ 2740932 h 2806803"/>
                  <a:gd name="connsiteX29" fmla="*/ 2790487 w 3622714"/>
                  <a:gd name="connsiteY29" fmla="*/ 2649483 h 2806803"/>
                  <a:gd name="connsiteX30" fmla="*/ 2777929 w 3622714"/>
                  <a:gd name="connsiteY30" fmla="*/ 2623415 h 2806803"/>
                  <a:gd name="connsiteX31" fmla="*/ 2788597 w 3622714"/>
                  <a:gd name="connsiteY31" fmla="*/ 2611677 h 2806803"/>
                  <a:gd name="connsiteX32" fmla="*/ 3072750 w 3622714"/>
                  <a:gd name="connsiteY32" fmla="*/ 1919661 h 2806803"/>
                  <a:gd name="connsiteX33" fmla="*/ 3074706 w 3622714"/>
                  <a:gd name="connsiteY33" fmla="*/ 1875415 h 2806803"/>
                  <a:gd name="connsiteX34" fmla="*/ 2726507 w 3622714"/>
                  <a:gd name="connsiteY34" fmla="*/ 1875415 h 2806803"/>
                  <a:gd name="connsiteX35" fmla="*/ 2721141 w 3622714"/>
                  <a:gd name="connsiteY35" fmla="*/ 1946336 h 2806803"/>
                  <a:gd name="connsiteX36" fmla="*/ 2574570 w 3622714"/>
                  <a:gd name="connsiteY36" fmla="*/ 2320734 h 2806803"/>
                  <a:gd name="connsiteX37" fmla="*/ 2558328 w 3622714"/>
                  <a:gd name="connsiteY37" fmla="*/ 2340419 h 2806803"/>
                  <a:gd name="connsiteX38" fmla="*/ 2461170 w 3622714"/>
                  <a:gd name="connsiteY38" fmla="*/ 2287684 h 2806803"/>
                  <a:gd name="connsiteX39" fmla="*/ 2484185 w 3622714"/>
                  <a:gd name="connsiteY39" fmla="*/ 2259790 h 2806803"/>
                  <a:gd name="connsiteX40" fmla="*/ 2613396 w 3622714"/>
                  <a:gd name="connsiteY40" fmla="*/ 1929736 h 2806803"/>
                  <a:gd name="connsiteX41" fmla="*/ 2617506 w 3622714"/>
                  <a:gd name="connsiteY41" fmla="*/ 1875415 h 2806803"/>
                  <a:gd name="connsiteX42" fmla="*/ 2476503 w 3622714"/>
                  <a:gd name="connsiteY42" fmla="*/ 1875415 h 2806803"/>
                  <a:gd name="connsiteX43" fmla="*/ 2476503 w 3622714"/>
                  <a:gd name="connsiteY43" fmla="*/ 1747303 h 2806803"/>
                  <a:gd name="connsiteX44" fmla="*/ 2617179 w 3622714"/>
                  <a:gd name="connsiteY44" fmla="*/ 1747303 h 2806803"/>
                  <a:gd name="connsiteX45" fmla="*/ 2608227 w 3622714"/>
                  <a:gd name="connsiteY45" fmla="*/ 1652602 h 2806803"/>
                  <a:gd name="connsiteX46" fmla="*/ 1894384 w 3622714"/>
                  <a:gd name="connsiteY46" fmla="*/ 999069 h 2806803"/>
                  <a:gd name="connsiteX47" fmla="*/ 1875412 w 3622714"/>
                  <a:gd name="connsiteY47" fmla="*/ 998111 h 2806803"/>
                  <a:gd name="connsiteX48" fmla="*/ 1875412 w 3622714"/>
                  <a:gd name="connsiteY48" fmla="*/ 1146211 h 2806803"/>
                  <a:gd name="connsiteX49" fmla="*/ 1747300 w 3622714"/>
                  <a:gd name="connsiteY49" fmla="*/ 1146211 h 2806803"/>
                  <a:gd name="connsiteX50" fmla="*/ 1747300 w 3622714"/>
                  <a:gd name="connsiteY50" fmla="*/ 998118 h 2806803"/>
                  <a:gd name="connsiteX51" fmla="*/ 1728480 w 3622714"/>
                  <a:gd name="connsiteY51" fmla="*/ 999069 h 2806803"/>
                  <a:gd name="connsiteX52" fmla="*/ 1014637 w 3622714"/>
                  <a:gd name="connsiteY52" fmla="*/ 1652602 h 2806803"/>
                  <a:gd name="connsiteX53" fmla="*/ 1005686 w 3622714"/>
                  <a:gd name="connsiteY53" fmla="*/ 1747303 h 2806803"/>
                  <a:gd name="connsiteX54" fmla="*/ 1146212 w 3622714"/>
                  <a:gd name="connsiteY54" fmla="*/ 1747303 h 2806803"/>
                  <a:gd name="connsiteX55" fmla="*/ 1146212 w 3622714"/>
                  <a:gd name="connsiteY55" fmla="*/ 1875415 h 2806803"/>
                  <a:gd name="connsiteX56" fmla="*/ 1005358 w 3622714"/>
                  <a:gd name="connsiteY56" fmla="*/ 1875415 h 2806803"/>
                  <a:gd name="connsiteX57" fmla="*/ 1009468 w 3622714"/>
                  <a:gd name="connsiteY57" fmla="*/ 1929736 h 2806803"/>
                  <a:gd name="connsiteX58" fmla="*/ 1138680 w 3622714"/>
                  <a:gd name="connsiteY58" fmla="*/ 2259790 h 2806803"/>
                  <a:gd name="connsiteX59" fmla="*/ 1161694 w 3622714"/>
                  <a:gd name="connsiteY59" fmla="*/ 2287684 h 2806803"/>
                  <a:gd name="connsiteX60" fmla="*/ 1064536 w 3622714"/>
                  <a:gd name="connsiteY60" fmla="*/ 2340419 h 2806803"/>
                  <a:gd name="connsiteX61" fmla="*/ 1048294 w 3622714"/>
                  <a:gd name="connsiteY61" fmla="*/ 2320734 h 2806803"/>
                  <a:gd name="connsiteX62" fmla="*/ 901723 w 3622714"/>
                  <a:gd name="connsiteY62" fmla="*/ 1946336 h 2806803"/>
                  <a:gd name="connsiteX63" fmla="*/ 896357 w 3622714"/>
                  <a:gd name="connsiteY63" fmla="*/ 1875415 h 2806803"/>
                  <a:gd name="connsiteX64" fmla="*/ 548158 w 3622714"/>
                  <a:gd name="connsiteY64" fmla="*/ 1875415 h 2806803"/>
                  <a:gd name="connsiteX65" fmla="*/ 550114 w 3622714"/>
                  <a:gd name="connsiteY65" fmla="*/ 1919661 h 2806803"/>
                  <a:gd name="connsiteX66" fmla="*/ 834267 w 3622714"/>
                  <a:gd name="connsiteY66" fmla="*/ 2611677 h 2806803"/>
                  <a:gd name="connsiteX67" fmla="*/ 844935 w 3622714"/>
                  <a:gd name="connsiteY67" fmla="*/ 2623414 h 2806803"/>
                  <a:gd name="connsiteX68" fmla="*/ 832377 w 3622714"/>
                  <a:gd name="connsiteY68" fmla="*/ 2649483 h 2806803"/>
                  <a:gd name="connsiteX69" fmla="*/ 798906 w 3622714"/>
                  <a:gd name="connsiteY69" fmla="*/ 2740932 h 2806803"/>
                  <a:gd name="connsiteX70" fmla="*/ 781969 w 3622714"/>
                  <a:gd name="connsiteY70" fmla="*/ 2806802 h 2806803"/>
                  <a:gd name="connsiteX71" fmla="*/ 702984 w 3622714"/>
                  <a:gd name="connsiteY71" fmla="*/ 2719898 h 2806803"/>
                  <a:gd name="connsiteX72" fmla="*/ 380654 w 3622714"/>
                  <a:gd name="connsiteY72" fmla="*/ 1934907 h 2806803"/>
                  <a:gd name="connsiteX73" fmla="*/ 378024 w 3622714"/>
                  <a:gd name="connsiteY73" fmla="*/ 1875415 h 2806803"/>
                  <a:gd name="connsiteX74" fmla="*/ 0 w 3622714"/>
                  <a:gd name="connsiteY74" fmla="*/ 1875415 h 2806803"/>
                  <a:gd name="connsiteX75" fmla="*/ 0 w 3622714"/>
                  <a:gd name="connsiteY75" fmla="*/ 1747303 h 2806803"/>
                  <a:gd name="connsiteX76" fmla="*/ 377752 w 3622714"/>
                  <a:gd name="connsiteY76" fmla="*/ 1747303 h 2806803"/>
                  <a:gd name="connsiteX77" fmla="*/ 381489 w 3622714"/>
                  <a:gd name="connsiteY77" fmla="*/ 1668373 h 2806803"/>
                  <a:gd name="connsiteX78" fmla="*/ 1664562 w 3622714"/>
                  <a:gd name="connsiteY78" fmla="*/ 377140 h 2806803"/>
                  <a:gd name="connsiteX79" fmla="*/ 1747300 w 3622714"/>
                  <a:gd name="connsiteY79" fmla="*/ 372962 h 280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622714" h="2806803">
                    <a:moveTo>
                      <a:pt x="1747300" y="543096"/>
                    </a:moveTo>
                    <a:lnTo>
                      <a:pt x="1681957" y="546396"/>
                    </a:lnTo>
                    <a:cubicBezTo>
                      <a:pt x="1083310" y="607191"/>
                      <a:pt x="607934" y="1084964"/>
                      <a:pt x="550850" y="1684694"/>
                    </a:cubicBezTo>
                    <a:lnTo>
                      <a:pt x="547886" y="1747303"/>
                    </a:lnTo>
                    <a:lnTo>
                      <a:pt x="896685" y="1747303"/>
                    </a:lnTo>
                    <a:lnTo>
                      <a:pt x="907586" y="1631967"/>
                    </a:lnTo>
                    <a:cubicBezTo>
                      <a:pt x="983248" y="1237087"/>
                      <a:pt x="1311271" y="931868"/>
                      <a:pt x="1717336" y="890631"/>
                    </a:cubicBezTo>
                    <a:lnTo>
                      <a:pt x="1747300" y="889117"/>
                    </a:lnTo>
                    <a:close/>
                    <a:moveTo>
                      <a:pt x="1875412" y="543089"/>
                    </a:moveTo>
                    <a:lnTo>
                      <a:pt x="1875412" y="889110"/>
                    </a:lnTo>
                    <a:lnTo>
                      <a:pt x="1905529" y="890631"/>
                    </a:lnTo>
                    <a:cubicBezTo>
                      <a:pt x="2311593" y="931868"/>
                      <a:pt x="2639617" y="1237087"/>
                      <a:pt x="2715278" y="1631968"/>
                    </a:cubicBezTo>
                    <a:lnTo>
                      <a:pt x="2726180" y="1747303"/>
                    </a:lnTo>
                    <a:lnTo>
                      <a:pt x="3074979" y="1747303"/>
                    </a:lnTo>
                    <a:lnTo>
                      <a:pt x="3072014" y="1684694"/>
                    </a:lnTo>
                    <a:cubicBezTo>
                      <a:pt x="3014931" y="1084964"/>
                      <a:pt x="2539554" y="607191"/>
                      <a:pt x="1940908" y="546396"/>
                    </a:cubicBezTo>
                    <a:close/>
                    <a:moveTo>
                      <a:pt x="1747300" y="0"/>
                    </a:moveTo>
                    <a:lnTo>
                      <a:pt x="1875412" y="0"/>
                    </a:lnTo>
                    <a:lnTo>
                      <a:pt x="1875412" y="372955"/>
                    </a:lnTo>
                    <a:lnTo>
                      <a:pt x="1958303" y="377140"/>
                    </a:lnTo>
                    <a:cubicBezTo>
                      <a:pt x="2637379" y="446104"/>
                      <a:pt x="3176623" y="988066"/>
                      <a:pt x="3241375" y="1668373"/>
                    </a:cubicBezTo>
                    <a:lnTo>
                      <a:pt x="3245113" y="1747303"/>
                    </a:lnTo>
                    <a:lnTo>
                      <a:pt x="3622714" y="1747303"/>
                    </a:lnTo>
                    <a:lnTo>
                      <a:pt x="3622714" y="1875415"/>
                    </a:lnTo>
                    <a:lnTo>
                      <a:pt x="3244840" y="1875415"/>
                    </a:lnTo>
                    <a:lnTo>
                      <a:pt x="3242211" y="1934907"/>
                    </a:lnTo>
                    <a:cubicBezTo>
                      <a:pt x="3215847" y="2231751"/>
                      <a:pt x="3099186" y="2502632"/>
                      <a:pt x="2919881" y="2719898"/>
                    </a:cubicBezTo>
                    <a:lnTo>
                      <a:pt x="2840895" y="2806803"/>
                    </a:lnTo>
                    <a:lnTo>
                      <a:pt x="2823958" y="2740932"/>
                    </a:lnTo>
                    <a:cubicBezTo>
                      <a:pt x="2814264" y="2709764"/>
                      <a:pt x="2803079" y="2679253"/>
                      <a:pt x="2790487" y="2649483"/>
                    </a:cubicBezTo>
                    <a:lnTo>
                      <a:pt x="2777929" y="2623415"/>
                    </a:lnTo>
                    <a:lnTo>
                      <a:pt x="2788597" y="2611677"/>
                    </a:lnTo>
                    <a:cubicBezTo>
                      <a:pt x="2946666" y="2420144"/>
                      <a:pt x="3049509" y="2181347"/>
                      <a:pt x="3072750" y="1919661"/>
                    </a:cubicBezTo>
                    <a:lnTo>
                      <a:pt x="3074706" y="1875415"/>
                    </a:lnTo>
                    <a:lnTo>
                      <a:pt x="2726507" y="1875415"/>
                    </a:lnTo>
                    <a:lnTo>
                      <a:pt x="2721141" y="1946336"/>
                    </a:lnTo>
                    <a:cubicBezTo>
                      <a:pt x="2700193" y="2083432"/>
                      <a:pt x="2648994" y="2210573"/>
                      <a:pt x="2574570" y="2320734"/>
                    </a:cubicBezTo>
                    <a:lnTo>
                      <a:pt x="2558328" y="2340419"/>
                    </a:lnTo>
                    <a:lnTo>
                      <a:pt x="2461170" y="2287684"/>
                    </a:lnTo>
                    <a:lnTo>
                      <a:pt x="2484185" y="2259790"/>
                    </a:lnTo>
                    <a:cubicBezTo>
                      <a:pt x="2549795" y="2162676"/>
                      <a:pt x="2594929" y="2050594"/>
                      <a:pt x="2613396" y="1929736"/>
                    </a:cubicBezTo>
                    <a:lnTo>
                      <a:pt x="2617506" y="1875415"/>
                    </a:lnTo>
                    <a:lnTo>
                      <a:pt x="2476503" y="1875415"/>
                    </a:lnTo>
                    <a:lnTo>
                      <a:pt x="2476503" y="1747303"/>
                    </a:lnTo>
                    <a:lnTo>
                      <a:pt x="2617179" y="1747303"/>
                    </a:lnTo>
                    <a:lnTo>
                      <a:pt x="2608227" y="1652602"/>
                    </a:lnTo>
                    <a:cubicBezTo>
                      <a:pt x="2541527" y="1304491"/>
                      <a:pt x="2252354" y="1035422"/>
                      <a:pt x="1894384" y="999069"/>
                    </a:cubicBezTo>
                    <a:lnTo>
                      <a:pt x="1875412" y="998111"/>
                    </a:lnTo>
                    <a:lnTo>
                      <a:pt x="1875412" y="1146211"/>
                    </a:lnTo>
                    <a:lnTo>
                      <a:pt x="1747300" y="1146211"/>
                    </a:lnTo>
                    <a:lnTo>
                      <a:pt x="1747300" y="998118"/>
                    </a:lnTo>
                    <a:lnTo>
                      <a:pt x="1728480" y="999069"/>
                    </a:lnTo>
                    <a:cubicBezTo>
                      <a:pt x="1370510" y="1035422"/>
                      <a:pt x="1081337" y="1304491"/>
                      <a:pt x="1014637" y="1652602"/>
                    </a:cubicBezTo>
                    <a:lnTo>
                      <a:pt x="1005686" y="1747303"/>
                    </a:lnTo>
                    <a:lnTo>
                      <a:pt x="1146212" y="1747303"/>
                    </a:lnTo>
                    <a:lnTo>
                      <a:pt x="1146212" y="1875415"/>
                    </a:lnTo>
                    <a:lnTo>
                      <a:pt x="1005358" y="1875415"/>
                    </a:lnTo>
                    <a:lnTo>
                      <a:pt x="1009468" y="1929736"/>
                    </a:lnTo>
                    <a:cubicBezTo>
                      <a:pt x="1027935" y="2050594"/>
                      <a:pt x="1073070" y="2162676"/>
                      <a:pt x="1138680" y="2259790"/>
                    </a:cubicBezTo>
                    <a:lnTo>
                      <a:pt x="1161694" y="2287684"/>
                    </a:lnTo>
                    <a:lnTo>
                      <a:pt x="1064536" y="2340419"/>
                    </a:lnTo>
                    <a:lnTo>
                      <a:pt x="1048294" y="2320734"/>
                    </a:lnTo>
                    <a:cubicBezTo>
                      <a:pt x="973870" y="2210573"/>
                      <a:pt x="922671" y="2083432"/>
                      <a:pt x="901723" y="1946336"/>
                    </a:cubicBezTo>
                    <a:lnTo>
                      <a:pt x="896357" y="1875415"/>
                    </a:lnTo>
                    <a:lnTo>
                      <a:pt x="548158" y="1875415"/>
                    </a:lnTo>
                    <a:lnTo>
                      <a:pt x="550114" y="1919661"/>
                    </a:lnTo>
                    <a:cubicBezTo>
                      <a:pt x="573355" y="2181347"/>
                      <a:pt x="676198" y="2420144"/>
                      <a:pt x="834267" y="2611677"/>
                    </a:cubicBezTo>
                    <a:lnTo>
                      <a:pt x="844935" y="2623414"/>
                    </a:lnTo>
                    <a:lnTo>
                      <a:pt x="832377" y="2649483"/>
                    </a:lnTo>
                    <a:cubicBezTo>
                      <a:pt x="819785" y="2679253"/>
                      <a:pt x="808600" y="2709764"/>
                      <a:pt x="798906" y="2740932"/>
                    </a:cubicBezTo>
                    <a:lnTo>
                      <a:pt x="781969" y="2806802"/>
                    </a:lnTo>
                    <a:lnTo>
                      <a:pt x="702984" y="2719898"/>
                    </a:lnTo>
                    <a:cubicBezTo>
                      <a:pt x="523678" y="2502632"/>
                      <a:pt x="407017" y="2231751"/>
                      <a:pt x="380654" y="1934907"/>
                    </a:cubicBezTo>
                    <a:lnTo>
                      <a:pt x="378024" y="1875415"/>
                    </a:lnTo>
                    <a:lnTo>
                      <a:pt x="0" y="1875415"/>
                    </a:lnTo>
                    <a:lnTo>
                      <a:pt x="0" y="1747303"/>
                    </a:lnTo>
                    <a:lnTo>
                      <a:pt x="377752" y="1747303"/>
                    </a:lnTo>
                    <a:lnTo>
                      <a:pt x="381489" y="1668373"/>
                    </a:lnTo>
                    <a:cubicBezTo>
                      <a:pt x="446242" y="988066"/>
                      <a:pt x="985486" y="446104"/>
                      <a:pt x="1664562" y="377140"/>
                    </a:cubicBezTo>
                    <a:lnTo>
                      <a:pt x="1747300" y="37296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</a:t>
                </a:r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71381446-9851-4643-90FA-6D2673389BC6}"/>
                  </a:ext>
                </a:extLst>
              </p:cNvPr>
              <p:cNvGrpSpPr/>
              <p:nvPr/>
            </p:nvGrpSpPr>
            <p:grpSpPr>
              <a:xfrm>
                <a:off x="3340893" y="2053210"/>
                <a:ext cx="2043352" cy="3784786"/>
                <a:chOff x="3340893" y="2053210"/>
                <a:chExt cx="2043352" cy="3784786"/>
              </a:xfrm>
              <a:grpFill/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FB4B95F4-662B-4C3F-AD9C-9DA6EB0791AB}"/>
                    </a:ext>
                  </a:extLst>
                </p:cNvPr>
                <p:cNvGrpSpPr/>
                <p:nvPr/>
              </p:nvGrpSpPr>
              <p:grpSpPr>
                <a:xfrm>
                  <a:off x="3764995" y="2053210"/>
                  <a:ext cx="1619250" cy="3784786"/>
                  <a:chOff x="3765550" y="2053210"/>
                  <a:chExt cx="1619250" cy="3784786"/>
                </a:xfrm>
                <a:grpFill/>
              </p:grpSpPr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43C2969A-606F-4E75-9C93-252AE0F940BE}"/>
                      </a:ext>
                    </a:extLst>
                  </p:cNvPr>
                  <p:cNvSpPr/>
                  <p:nvPr/>
                </p:nvSpPr>
                <p:spPr>
                  <a:xfrm>
                    <a:off x="4151996" y="2053210"/>
                    <a:ext cx="846358" cy="846350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    </a:t>
                    </a:r>
                  </a:p>
                </p:txBody>
              </p:sp>
              <p:sp>
                <p:nvSpPr>
                  <p:cNvPr id="90" name="Freeform 35">
                    <a:extLst>
                      <a:ext uri="{FF2B5EF4-FFF2-40B4-BE49-F238E27FC236}">
                        <a16:creationId xmlns:a16="http://schemas.microsoft.com/office/drawing/2014/main" id="{CEF21609-F750-4C66-89A7-7888BBD9E894}"/>
                      </a:ext>
                    </a:extLst>
                  </p:cNvPr>
                  <p:cNvSpPr/>
                  <p:nvPr/>
                </p:nvSpPr>
                <p:spPr>
                  <a:xfrm>
                    <a:off x="3765550" y="3116942"/>
                    <a:ext cx="1619250" cy="2721054"/>
                  </a:xfrm>
                  <a:custGeom>
                    <a:avLst/>
                    <a:gdLst>
                      <a:gd name="connsiteX0" fmla="*/ 390531 w 1619250"/>
                      <a:gd name="connsiteY0" fmla="*/ 0 h 2721054"/>
                      <a:gd name="connsiteX1" fmla="*/ 682985 w 1619250"/>
                      <a:gd name="connsiteY1" fmla="*/ 0 h 2721054"/>
                      <a:gd name="connsiteX2" fmla="*/ 645600 w 1619250"/>
                      <a:gd name="connsiteY2" fmla="*/ 832939 h 2721054"/>
                      <a:gd name="connsiteX3" fmla="*/ 810101 w 1619250"/>
                      <a:gd name="connsiteY3" fmla="*/ 1002622 h 2721054"/>
                      <a:gd name="connsiteX4" fmla="*/ 973650 w 1619250"/>
                      <a:gd name="connsiteY4" fmla="*/ 832939 h 2721054"/>
                      <a:gd name="connsiteX5" fmla="*/ 941237 w 1619250"/>
                      <a:gd name="connsiteY5" fmla="*/ 0 h 2721054"/>
                      <a:gd name="connsiteX6" fmla="*/ 1228719 w 1619250"/>
                      <a:gd name="connsiteY6" fmla="*/ 0 h 2721054"/>
                      <a:gd name="connsiteX7" fmla="*/ 1619250 w 1619250"/>
                      <a:gd name="connsiteY7" fmla="*/ 390531 h 2721054"/>
                      <a:gd name="connsiteX8" fmla="*/ 1618456 w 1619250"/>
                      <a:gd name="connsiteY8" fmla="*/ 1402671 h 2721054"/>
                      <a:gd name="connsiteX9" fmla="*/ 1312724 w 1619250"/>
                      <a:gd name="connsiteY9" fmla="*/ 1535485 h 2721054"/>
                      <a:gd name="connsiteX10" fmla="*/ 1240031 w 1619250"/>
                      <a:gd name="connsiteY10" fmla="*/ 2721054 h 2721054"/>
                      <a:gd name="connsiteX11" fmla="*/ 372964 w 1619250"/>
                      <a:gd name="connsiteY11" fmla="*/ 2721054 h 2721054"/>
                      <a:gd name="connsiteX12" fmla="*/ 341214 w 1619250"/>
                      <a:gd name="connsiteY12" fmla="*/ 2267065 h 2721054"/>
                      <a:gd name="connsiteX13" fmla="*/ 763906 w 1619250"/>
                      <a:gd name="connsiteY13" fmla="*/ 2267065 h 2721054"/>
                      <a:gd name="connsiteX14" fmla="*/ 763906 w 1619250"/>
                      <a:gd name="connsiteY14" fmla="*/ 1196455 h 2721054"/>
                      <a:gd name="connsiteX15" fmla="*/ 0 w 1619250"/>
                      <a:gd name="connsiteY15" fmla="*/ 1196455 h 2721054"/>
                      <a:gd name="connsiteX16" fmla="*/ 0 w 1619250"/>
                      <a:gd name="connsiteY16" fmla="*/ 390531 h 2721054"/>
                      <a:gd name="connsiteX17" fmla="*/ 390531 w 1619250"/>
                      <a:gd name="connsiteY17" fmla="*/ 0 h 2721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619250" h="2721054">
                        <a:moveTo>
                          <a:pt x="390531" y="0"/>
                        </a:moveTo>
                        <a:lnTo>
                          <a:pt x="682985" y="0"/>
                        </a:lnTo>
                        <a:lnTo>
                          <a:pt x="645600" y="832939"/>
                        </a:lnTo>
                        <a:lnTo>
                          <a:pt x="810101" y="1002622"/>
                        </a:lnTo>
                        <a:cubicBezTo>
                          <a:pt x="862237" y="948442"/>
                          <a:pt x="911989" y="903787"/>
                          <a:pt x="973650" y="832939"/>
                        </a:cubicBezTo>
                        <a:lnTo>
                          <a:pt x="941237" y="0"/>
                        </a:lnTo>
                        <a:lnTo>
                          <a:pt x="1228719" y="0"/>
                        </a:lnTo>
                        <a:cubicBezTo>
                          <a:pt x="1444403" y="0"/>
                          <a:pt x="1619250" y="174847"/>
                          <a:pt x="1619250" y="390531"/>
                        </a:cubicBezTo>
                        <a:cubicBezTo>
                          <a:pt x="1618985" y="727911"/>
                          <a:pt x="1618721" y="1065291"/>
                          <a:pt x="1618456" y="1402671"/>
                        </a:cubicBezTo>
                        <a:cubicBezTo>
                          <a:pt x="1543158" y="1433952"/>
                          <a:pt x="1468664" y="1465773"/>
                          <a:pt x="1312724" y="1535485"/>
                        </a:cubicBezTo>
                        <a:lnTo>
                          <a:pt x="1240031" y="2721054"/>
                        </a:lnTo>
                        <a:lnTo>
                          <a:pt x="372964" y="2721054"/>
                        </a:lnTo>
                        <a:lnTo>
                          <a:pt x="341214" y="2267065"/>
                        </a:lnTo>
                        <a:lnTo>
                          <a:pt x="763906" y="2267065"/>
                        </a:lnTo>
                        <a:lnTo>
                          <a:pt x="763906" y="1196455"/>
                        </a:lnTo>
                        <a:lnTo>
                          <a:pt x="0" y="1196455"/>
                        </a:lnTo>
                        <a:lnTo>
                          <a:pt x="0" y="390531"/>
                        </a:lnTo>
                        <a:cubicBezTo>
                          <a:pt x="0" y="174847"/>
                          <a:pt x="174847" y="0"/>
                          <a:pt x="39053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    </a:t>
                    </a:r>
                  </a:p>
                </p:txBody>
              </p:sp>
            </p:grp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AA1F63E-4F39-4B8A-8A49-7F5C93CFB73A}"/>
                    </a:ext>
                  </a:extLst>
                </p:cNvPr>
                <p:cNvSpPr/>
                <p:nvPr/>
              </p:nvSpPr>
              <p:spPr>
                <a:xfrm>
                  <a:off x="3340893" y="4516518"/>
                  <a:ext cx="988219" cy="664368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</a:t>
                  </a:r>
                </a:p>
              </p:txBody>
            </p:sp>
          </p:grpSp>
        </p:grpSp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728755B-CC68-464A-8848-D9A39C09C6A7}"/>
              </a:ext>
            </a:extLst>
          </p:cNvPr>
          <p:cNvGrpSpPr/>
          <p:nvPr/>
        </p:nvGrpSpPr>
        <p:grpSpPr>
          <a:xfrm>
            <a:off x="2274612" y="5022565"/>
            <a:ext cx="1293864" cy="1293902"/>
            <a:chOff x="2274612" y="5022565"/>
            <a:chExt cx="1293864" cy="129390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9443843-E8A7-4763-98B3-16C435208BE8}"/>
                </a:ext>
              </a:extLst>
            </p:cNvPr>
            <p:cNvGrpSpPr/>
            <p:nvPr/>
          </p:nvGrpSpPr>
          <p:grpSpPr>
            <a:xfrm>
              <a:off x="2274612" y="5022565"/>
              <a:ext cx="1293864" cy="1293902"/>
              <a:chOff x="680162" y="1772816"/>
              <a:chExt cx="1726162" cy="1726214"/>
            </a:xfrm>
          </p:grpSpPr>
          <p:sp>
            <p:nvSpPr>
              <p:cNvPr id="21" name="Donut 6">
                <a:extLst>
                  <a:ext uri="{FF2B5EF4-FFF2-40B4-BE49-F238E27FC236}">
                    <a16:creationId xmlns:a16="http://schemas.microsoft.com/office/drawing/2014/main" id="{FED6B0C9-794E-4223-B732-25688CDBF3FE}"/>
                  </a:ext>
                </a:extLst>
              </p:cNvPr>
              <p:cNvSpPr/>
              <p:nvPr/>
            </p:nvSpPr>
            <p:spPr>
              <a:xfrm>
                <a:off x="680162" y="1772816"/>
                <a:ext cx="1726162" cy="1726214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2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hu-HU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B8732C59-7054-4B6E-B89D-D14C52F1FC1C}"/>
                  </a:ext>
                </a:extLst>
              </p:cNvPr>
              <p:cNvSpPr/>
              <p:nvPr/>
            </p:nvSpPr>
            <p:spPr>
              <a:xfrm>
                <a:off x="793552" y="1886233"/>
                <a:ext cx="1499381" cy="14993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A076B4E2-D230-44F6-8929-C20ECC79663E}"/>
                  </a:ext>
                </a:extLst>
              </p:cNvPr>
              <p:cNvSpPr/>
              <p:nvPr/>
            </p:nvSpPr>
            <p:spPr>
              <a:xfrm>
                <a:off x="847775" y="1950460"/>
                <a:ext cx="1211537" cy="1212372"/>
              </a:xfrm>
              <a:custGeom>
                <a:avLst/>
                <a:gdLst>
                  <a:gd name="connsiteX0" fmla="*/ 2292532 w 3937054"/>
                  <a:gd name="connsiteY0" fmla="*/ 0 h 3939767"/>
                  <a:gd name="connsiteX1" fmla="*/ 3913597 w 3937054"/>
                  <a:gd name="connsiteY1" fmla="*/ 671467 h 3939767"/>
                  <a:gd name="connsiteX2" fmla="*/ 3937054 w 3937054"/>
                  <a:gd name="connsiteY2" fmla="*/ 697277 h 3939767"/>
                  <a:gd name="connsiteX3" fmla="*/ 3803046 w 3937054"/>
                  <a:gd name="connsiteY3" fmla="*/ 575482 h 3939767"/>
                  <a:gd name="connsiteX4" fmla="*/ 2344783 w 3937054"/>
                  <a:gd name="connsiteY4" fmla="*/ 51979 h 3939767"/>
                  <a:gd name="connsiteX5" fmla="*/ 52251 w 3937054"/>
                  <a:gd name="connsiteY5" fmla="*/ 2344511 h 3939767"/>
                  <a:gd name="connsiteX6" fmla="*/ 575754 w 3937054"/>
                  <a:gd name="connsiteY6" fmla="*/ 3802774 h 3939767"/>
                  <a:gd name="connsiteX7" fmla="*/ 700261 w 3937054"/>
                  <a:gd name="connsiteY7" fmla="*/ 3939767 h 3939767"/>
                  <a:gd name="connsiteX8" fmla="*/ 671467 w 3937054"/>
                  <a:gd name="connsiteY8" fmla="*/ 3913597 h 3939767"/>
                  <a:gd name="connsiteX9" fmla="*/ 0 w 3937054"/>
                  <a:gd name="connsiteY9" fmla="*/ 2292532 h 3939767"/>
                  <a:gd name="connsiteX10" fmla="*/ 2292532 w 3937054"/>
                  <a:gd name="connsiteY10" fmla="*/ 0 h 393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1"/>
                  </a:gs>
                  <a:gs pos="42000">
                    <a:schemeClr val="bg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hu-H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1" name="Group 17">
              <a:extLst>
                <a:ext uri="{FF2B5EF4-FFF2-40B4-BE49-F238E27FC236}">
                  <a16:creationId xmlns:a16="http://schemas.microsoft.com/office/drawing/2014/main" id="{EC693081-84AF-4661-A0C3-DFA21D70DD9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97457" y="5346911"/>
              <a:ext cx="691906" cy="690238"/>
              <a:chOff x="1344" y="-331"/>
              <a:chExt cx="4994" cy="4982"/>
            </a:xfrm>
            <a:solidFill>
              <a:schemeClr val="bg1"/>
            </a:solidFill>
          </p:grpSpPr>
          <p:sp>
            <p:nvSpPr>
              <p:cNvPr id="92" name="Freeform 18">
                <a:extLst>
                  <a:ext uri="{FF2B5EF4-FFF2-40B4-BE49-F238E27FC236}">
                    <a16:creationId xmlns:a16="http://schemas.microsoft.com/office/drawing/2014/main" id="{9226E2FA-93DF-4D52-A80F-235A63126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" y="-331"/>
                <a:ext cx="2913" cy="1351"/>
              </a:xfrm>
              <a:custGeom>
                <a:avLst/>
                <a:gdLst>
                  <a:gd name="T0" fmla="*/ 1282 w 1282"/>
                  <a:gd name="T1" fmla="*/ 138 h 596"/>
                  <a:gd name="T2" fmla="*/ 1145 w 1282"/>
                  <a:gd name="T3" fmla="*/ 0 h 596"/>
                  <a:gd name="T4" fmla="*/ 137 w 1282"/>
                  <a:gd name="T5" fmla="*/ 0 h 596"/>
                  <a:gd name="T6" fmla="*/ 0 w 1282"/>
                  <a:gd name="T7" fmla="*/ 138 h 596"/>
                  <a:gd name="T8" fmla="*/ 0 w 1282"/>
                  <a:gd name="T9" fmla="*/ 596 h 596"/>
                  <a:gd name="T10" fmla="*/ 1282 w 1282"/>
                  <a:gd name="T11" fmla="*/ 596 h 596"/>
                  <a:gd name="T12" fmla="*/ 1282 w 1282"/>
                  <a:gd name="T13" fmla="*/ 138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6">
                    <a:moveTo>
                      <a:pt x="1282" y="138"/>
                    </a:moveTo>
                    <a:cubicBezTo>
                      <a:pt x="1282" y="62"/>
                      <a:pt x="1220" y="0"/>
                      <a:pt x="1145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62" y="0"/>
                      <a:pt x="0" y="62"/>
                      <a:pt x="0" y="138"/>
                    </a:cubicBezTo>
                    <a:cubicBezTo>
                      <a:pt x="0" y="596"/>
                      <a:pt x="0" y="596"/>
                      <a:pt x="0" y="596"/>
                    </a:cubicBezTo>
                    <a:cubicBezTo>
                      <a:pt x="1282" y="596"/>
                      <a:pt x="1282" y="596"/>
                      <a:pt x="1282" y="596"/>
                    </a:cubicBezTo>
                    <a:lnTo>
                      <a:pt x="1282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19">
                <a:extLst>
                  <a:ext uri="{FF2B5EF4-FFF2-40B4-BE49-F238E27FC236}">
                    <a16:creationId xmlns:a16="http://schemas.microsoft.com/office/drawing/2014/main" id="{661925B7-A9AE-4507-BDBD-114572530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" y="1226"/>
                <a:ext cx="2913" cy="1038"/>
              </a:xfrm>
              <a:custGeom>
                <a:avLst/>
                <a:gdLst>
                  <a:gd name="T0" fmla="*/ 412 w 1282"/>
                  <a:gd name="T1" fmla="*/ 366 h 458"/>
                  <a:gd name="T2" fmla="*/ 366 w 1282"/>
                  <a:gd name="T3" fmla="*/ 366 h 458"/>
                  <a:gd name="T4" fmla="*/ 321 w 1282"/>
                  <a:gd name="T5" fmla="*/ 412 h 458"/>
                  <a:gd name="T6" fmla="*/ 366 w 1282"/>
                  <a:gd name="T7" fmla="*/ 458 h 458"/>
                  <a:gd name="T8" fmla="*/ 412 w 1282"/>
                  <a:gd name="T9" fmla="*/ 458 h 458"/>
                  <a:gd name="T10" fmla="*/ 412 w 1282"/>
                  <a:gd name="T11" fmla="*/ 458 h 458"/>
                  <a:gd name="T12" fmla="*/ 870 w 1282"/>
                  <a:gd name="T13" fmla="*/ 458 h 458"/>
                  <a:gd name="T14" fmla="*/ 870 w 1282"/>
                  <a:gd name="T15" fmla="*/ 458 h 458"/>
                  <a:gd name="T16" fmla="*/ 916 w 1282"/>
                  <a:gd name="T17" fmla="*/ 458 h 458"/>
                  <a:gd name="T18" fmla="*/ 962 w 1282"/>
                  <a:gd name="T19" fmla="*/ 412 h 458"/>
                  <a:gd name="T20" fmla="*/ 916 w 1282"/>
                  <a:gd name="T21" fmla="*/ 366 h 458"/>
                  <a:gd name="T22" fmla="*/ 870 w 1282"/>
                  <a:gd name="T23" fmla="*/ 366 h 458"/>
                  <a:gd name="T24" fmla="*/ 870 w 1282"/>
                  <a:gd name="T25" fmla="*/ 229 h 458"/>
                  <a:gd name="T26" fmla="*/ 1145 w 1282"/>
                  <a:gd name="T27" fmla="*/ 229 h 458"/>
                  <a:gd name="T28" fmla="*/ 1282 w 1282"/>
                  <a:gd name="T29" fmla="*/ 92 h 458"/>
                  <a:gd name="T30" fmla="*/ 1282 w 1282"/>
                  <a:gd name="T31" fmla="*/ 0 h 458"/>
                  <a:gd name="T32" fmla="*/ 0 w 1282"/>
                  <a:gd name="T33" fmla="*/ 0 h 458"/>
                  <a:gd name="T34" fmla="*/ 0 w 1282"/>
                  <a:gd name="T35" fmla="*/ 92 h 458"/>
                  <a:gd name="T36" fmla="*/ 137 w 1282"/>
                  <a:gd name="T37" fmla="*/ 229 h 458"/>
                  <a:gd name="T38" fmla="*/ 412 w 1282"/>
                  <a:gd name="T39" fmla="*/ 229 h 458"/>
                  <a:gd name="T40" fmla="*/ 412 w 1282"/>
                  <a:gd name="T41" fmla="*/ 366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2" h="458">
                    <a:moveTo>
                      <a:pt x="412" y="366"/>
                    </a:moveTo>
                    <a:cubicBezTo>
                      <a:pt x="366" y="366"/>
                      <a:pt x="366" y="366"/>
                      <a:pt x="366" y="366"/>
                    </a:cubicBezTo>
                    <a:cubicBezTo>
                      <a:pt x="341" y="366"/>
                      <a:pt x="321" y="387"/>
                      <a:pt x="321" y="412"/>
                    </a:cubicBezTo>
                    <a:cubicBezTo>
                      <a:pt x="321" y="437"/>
                      <a:pt x="341" y="458"/>
                      <a:pt x="366" y="458"/>
                    </a:cubicBezTo>
                    <a:cubicBezTo>
                      <a:pt x="412" y="458"/>
                      <a:pt x="412" y="458"/>
                      <a:pt x="412" y="458"/>
                    </a:cubicBezTo>
                    <a:cubicBezTo>
                      <a:pt x="412" y="458"/>
                      <a:pt x="412" y="458"/>
                      <a:pt x="412" y="458"/>
                    </a:cubicBezTo>
                    <a:cubicBezTo>
                      <a:pt x="870" y="458"/>
                      <a:pt x="870" y="458"/>
                      <a:pt x="870" y="458"/>
                    </a:cubicBezTo>
                    <a:cubicBezTo>
                      <a:pt x="870" y="458"/>
                      <a:pt x="870" y="458"/>
                      <a:pt x="870" y="458"/>
                    </a:cubicBezTo>
                    <a:cubicBezTo>
                      <a:pt x="916" y="458"/>
                      <a:pt x="916" y="458"/>
                      <a:pt x="916" y="458"/>
                    </a:cubicBezTo>
                    <a:cubicBezTo>
                      <a:pt x="941" y="458"/>
                      <a:pt x="962" y="437"/>
                      <a:pt x="962" y="412"/>
                    </a:cubicBezTo>
                    <a:cubicBezTo>
                      <a:pt x="962" y="387"/>
                      <a:pt x="941" y="366"/>
                      <a:pt x="916" y="366"/>
                    </a:cubicBezTo>
                    <a:cubicBezTo>
                      <a:pt x="870" y="366"/>
                      <a:pt x="870" y="366"/>
                      <a:pt x="870" y="366"/>
                    </a:cubicBezTo>
                    <a:cubicBezTo>
                      <a:pt x="870" y="229"/>
                      <a:pt x="870" y="229"/>
                      <a:pt x="870" y="229"/>
                    </a:cubicBezTo>
                    <a:cubicBezTo>
                      <a:pt x="1145" y="229"/>
                      <a:pt x="1145" y="229"/>
                      <a:pt x="1145" y="229"/>
                    </a:cubicBezTo>
                    <a:cubicBezTo>
                      <a:pt x="1220" y="229"/>
                      <a:pt x="1282" y="167"/>
                      <a:pt x="1282" y="92"/>
                    </a:cubicBezTo>
                    <a:cubicBezTo>
                      <a:pt x="1282" y="0"/>
                      <a:pt x="1282" y="0"/>
                      <a:pt x="1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67"/>
                      <a:pt x="62" y="229"/>
                      <a:pt x="137" y="229"/>
                    </a:cubicBezTo>
                    <a:cubicBezTo>
                      <a:pt x="412" y="229"/>
                      <a:pt x="412" y="229"/>
                      <a:pt x="412" y="229"/>
                    </a:cubicBezTo>
                    <a:lnTo>
                      <a:pt x="412" y="3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eform 20">
                <a:extLst>
                  <a:ext uri="{FF2B5EF4-FFF2-40B4-BE49-F238E27FC236}">
                    <a16:creationId xmlns:a16="http://schemas.microsoft.com/office/drawing/2014/main" id="{00A1A88D-6032-4716-8DF0-5CC087E4E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2888"/>
                <a:ext cx="3122" cy="1763"/>
              </a:xfrm>
              <a:custGeom>
                <a:avLst/>
                <a:gdLst>
                  <a:gd name="T0" fmla="*/ 1145 w 1374"/>
                  <a:gd name="T1" fmla="*/ 320 h 778"/>
                  <a:gd name="T2" fmla="*/ 824 w 1374"/>
                  <a:gd name="T3" fmla="*/ 0 h 778"/>
                  <a:gd name="T4" fmla="*/ 549 w 1374"/>
                  <a:gd name="T5" fmla="*/ 156 h 778"/>
                  <a:gd name="T6" fmla="*/ 458 w 1374"/>
                  <a:gd name="T7" fmla="*/ 137 h 778"/>
                  <a:gd name="T8" fmla="*/ 234 w 1374"/>
                  <a:gd name="T9" fmla="*/ 320 h 778"/>
                  <a:gd name="T10" fmla="*/ 229 w 1374"/>
                  <a:gd name="T11" fmla="*/ 320 h 778"/>
                  <a:gd name="T12" fmla="*/ 0 w 1374"/>
                  <a:gd name="T13" fmla="*/ 549 h 778"/>
                  <a:gd name="T14" fmla="*/ 229 w 1374"/>
                  <a:gd name="T15" fmla="*/ 778 h 778"/>
                  <a:gd name="T16" fmla="*/ 1145 w 1374"/>
                  <a:gd name="T17" fmla="*/ 778 h 778"/>
                  <a:gd name="T18" fmla="*/ 1374 w 1374"/>
                  <a:gd name="T19" fmla="*/ 549 h 778"/>
                  <a:gd name="T20" fmla="*/ 1145 w 1374"/>
                  <a:gd name="T21" fmla="*/ 320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4" h="778">
                    <a:moveTo>
                      <a:pt x="1145" y="320"/>
                    </a:moveTo>
                    <a:cubicBezTo>
                      <a:pt x="1145" y="144"/>
                      <a:pt x="1001" y="0"/>
                      <a:pt x="824" y="0"/>
                    </a:cubicBezTo>
                    <a:cubicBezTo>
                      <a:pt x="710" y="0"/>
                      <a:pt x="606" y="60"/>
                      <a:pt x="549" y="156"/>
                    </a:cubicBezTo>
                    <a:cubicBezTo>
                      <a:pt x="520" y="144"/>
                      <a:pt x="490" y="137"/>
                      <a:pt x="458" y="137"/>
                    </a:cubicBezTo>
                    <a:cubicBezTo>
                      <a:pt x="348" y="137"/>
                      <a:pt x="255" y="216"/>
                      <a:pt x="234" y="320"/>
                    </a:cubicBezTo>
                    <a:cubicBezTo>
                      <a:pt x="229" y="320"/>
                      <a:pt x="229" y="320"/>
                      <a:pt x="229" y="320"/>
                    </a:cubicBezTo>
                    <a:cubicBezTo>
                      <a:pt x="103" y="320"/>
                      <a:pt x="0" y="423"/>
                      <a:pt x="0" y="549"/>
                    </a:cubicBezTo>
                    <a:cubicBezTo>
                      <a:pt x="0" y="675"/>
                      <a:pt x="103" y="778"/>
                      <a:pt x="229" y="778"/>
                    </a:cubicBezTo>
                    <a:cubicBezTo>
                      <a:pt x="1145" y="778"/>
                      <a:pt x="1145" y="778"/>
                      <a:pt x="1145" y="778"/>
                    </a:cubicBezTo>
                    <a:cubicBezTo>
                      <a:pt x="1271" y="778"/>
                      <a:pt x="1374" y="675"/>
                      <a:pt x="1374" y="549"/>
                    </a:cubicBezTo>
                    <a:cubicBezTo>
                      <a:pt x="1374" y="423"/>
                      <a:pt x="1271" y="320"/>
                      <a:pt x="1145" y="3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Freeform 21">
                <a:extLst>
                  <a:ext uri="{FF2B5EF4-FFF2-40B4-BE49-F238E27FC236}">
                    <a16:creationId xmlns:a16="http://schemas.microsoft.com/office/drawing/2014/main" id="{54303C50-EC7C-4A42-8EB5-AB5259EAD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" y="501"/>
                <a:ext cx="1050" cy="1972"/>
              </a:xfrm>
              <a:custGeom>
                <a:avLst/>
                <a:gdLst>
                  <a:gd name="T0" fmla="*/ 45 w 462"/>
                  <a:gd name="T1" fmla="*/ 91 h 870"/>
                  <a:gd name="T2" fmla="*/ 229 w 462"/>
                  <a:gd name="T3" fmla="*/ 91 h 870"/>
                  <a:gd name="T4" fmla="*/ 229 w 462"/>
                  <a:gd name="T5" fmla="*/ 713 h 870"/>
                  <a:gd name="T6" fmla="*/ 169 w 462"/>
                  <a:gd name="T7" fmla="*/ 654 h 870"/>
                  <a:gd name="T8" fmla="*/ 105 w 462"/>
                  <a:gd name="T9" fmla="*/ 654 h 870"/>
                  <a:gd name="T10" fmla="*/ 105 w 462"/>
                  <a:gd name="T11" fmla="*/ 719 h 870"/>
                  <a:gd name="T12" fmla="*/ 242 w 462"/>
                  <a:gd name="T13" fmla="*/ 856 h 870"/>
                  <a:gd name="T14" fmla="*/ 274 w 462"/>
                  <a:gd name="T15" fmla="*/ 870 h 870"/>
                  <a:gd name="T16" fmla="*/ 307 w 462"/>
                  <a:gd name="T17" fmla="*/ 856 h 870"/>
                  <a:gd name="T18" fmla="*/ 444 w 462"/>
                  <a:gd name="T19" fmla="*/ 719 h 870"/>
                  <a:gd name="T20" fmla="*/ 444 w 462"/>
                  <a:gd name="T21" fmla="*/ 654 h 870"/>
                  <a:gd name="T22" fmla="*/ 379 w 462"/>
                  <a:gd name="T23" fmla="*/ 654 h 870"/>
                  <a:gd name="T24" fmla="*/ 320 w 462"/>
                  <a:gd name="T25" fmla="*/ 713 h 870"/>
                  <a:gd name="T26" fmla="*/ 320 w 462"/>
                  <a:gd name="T27" fmla="*/ 45 h 870"/>
                  <a:gd name="T28" fmla="*/ 274 w 462"/>
                  <a:gd name="T29" fmla="*/ 0 h 870"/>
                  <a:gd name="T30" fmla="*/ 45 w 462"/>
                  <a:gd name="T31" fmla="*/ 0 h 870"/>
                  <a:gd name="T32" fmla="*/ 0 w 462"/>
                  <a:gd name="T33" fmla="*/ 45 h 870"/>
                  <a:gd name="T34" fmla="*/ 45 w 462"/>
                  <a:gd name="T35" fmla="*/ 91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2" h="870">
                    <a:moveTo>
                      <a:pt x="45" y="91"/>
                    </a:moveTo>
                    <a:cubicBezTo>
                      <a:pt x="229" y="91"/>
                      <a:pt x="229" y="91"/>
                      <a:pt x="229" y="91"/>
                    </a:cubicBezTo>
                    <a:cubicBezTo>
                      <a:pt x="229" y="713"/>
                      <a:pt x="229" y="713"/>
                      <a:pt x="229" y="713"/>
                    </a:cubicBezTo>
                    <a:cubicBezTo>
                      <a:pt x="169" y="654"/>
                      <a:pt x="169" y="654"/>
                      <a:pt x="169" y="654"/>
                    </a:cubicBezTo>
                    <a:cubicBezTo>
                      <a:pt x="151" y="636"/>
                      <a:pt x="122" y="636"/>
                      <a:pt x="105" y="654"/>
                    </a:cubicBezTo>
                    <a:cubicBezTo>
                      <a:pt x="87" y="672"/>
                      <a:pt x="87" y="701"/>
                      <a:pt x="105" y="719"/>
                    </a:cubicBezTo>
                    <a:cubicBezTo>
                      <a:pt x="242" y="856"/>
                      <a:pt x="242" y="856"/>
                      <a:pt x="242" y="856"/>
                    </a:cubicBezTo>
                    <a:cubicBezTo>
                      <a:pt x="251" y="865"/>
                      <a:pt x="263" y="870"/>
                      <a:pt x="274" y="870"/>
                    </a:cubicBezTo>
                    <a:cubicBezTo>
                      <a:pt x="286" y="870"/>
                      <a:pt x="298" y="865"/>
                      <a:pt x="307" y="856"/>
                    </a:cubicBezTo>
                    <a:cubicBezTo>
                      <a:pt x="444" y="719"/>
                      <a:pt x="444" y="719"/>
                      <a:pt x="444" y="719"/>
                    </a:cubicBezTo>
                    <a:cubicBezTo>
                      <a:pt x="462" y="701"/>
                      <a:pt x="462" y="672"/>
                      <a:pt x="444" y="654"/>
                    </a:cubicBezTo>
                    <a:cubicBezTo>
                      <a:pt x="426" y="636"/>
                      <a:pt x="397" y="636"/>
                      <a:pt x="379" y="654"/>
                    </a:cubicBezTo>
                    <a:cubicBezTo>
                      <a:pt x="320" y="713"/>
                      <a:pt x="320" y="713"/>
                      <a:pt x="320" y="713"/>
                    </a:cubicBezTo>
                    <a:cubicBezTo>
                      <a:pt x="320" y="45"/>
                      <a:pt x="320" y="45"/>
                      <a:pt x="320" y="45"/>
                    </a:cubicBezTo>
                    <a:cubicBezTo>
                      <a:pt x="320" y="20"/>
                      <a:pt x="300" y="0"/>
                      <a:pt x="27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Freeform 22">
                <a:extLst>
                  <a:ext uri="{FF2B5EF4-FFF2-40B4-BE49-F238E27FC236}">
                    <a16:creationId xmlns:a16="http://schemas.microsoft.com/office/drawing/2014/main" id="{5291D1CD-E9C8-444C-96F4-768CE2AA7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2" y="2670"/>
                <a:ext cx="948" cy="1567"/>
              </a:xfrm>
              <a:custGeom>
                <a:avLst/>
                <a:gdLst>
                  <a:gd name="T0" fmla="*/ 371 w 417"/>
                  <a:gd name="T1" fmla="*/ 599 h 691"/>
                  <a:gd name="T2" fmla="*/ 234 w 417"/>
                  <a:gd name="T3" fmla="*/ 599 h 691"/>
                  <a:gd name="T4" fmla="*/ 234 w 417"/>
                  <a:gd name="T5" fmla="*/ 160 h 691"/>
                  <a:gd name="T6" fmla="*/ 293 w 417"/>
                  <a:gd name="T7" fmla="*/ 220 h 691"/>
                  <a:gd name="T8" fmla="*/ 325 w 417"/>
                  <a:gd name="T9" fmla="*/ 233 h 691"/>
                  <a:gd name="T10" fmla="*/ 357 w 417"/>
                  <a:gd name="T11" fmla="*/ 220 h 691"/>
                  <a:gd name="T12" fmla="*/ 357 w 417"/>
                  <a:gd name="T13" fmla="*/ 155 h 691"/>
                  <a:gd name="T14" fmla="*/ 220 w 417"/>
                  <a:gd name="T15" fmla="*/ 18 h 691"/>
                  <a:gd name="T16" fmla="*/ 155 w 417"/>
                  <a:gd name="T17" fmla="*/ 18 h 691"/>
                  <a:gd name="T18" fmla="*/ 18 w 417"/>
                  <a:gd name="T19" fmla="*/ 155 h 691"/>
                  <a:gd name="T20" fmla="*/ 18 w 417"/>
                  <a:gd name="T21" fmla="*/ 220 h 691"/>
                  <a:gd name="T22" fmla="*/ 83 w 417"/>
                  <a:gd name="T23" fmla="*/ 220 h 691"/>
                  <a:gd name="T24" fmla="*/ 142 w 417"/>
                  <a:gd name="T25" fmla="*/ 160 h 691"/>
                  <a:gd name="T26" fmla="*/ 142 w 417"/>
                  <a:gd name="T27" fmla="*/ 645 h 691"/>
                  <a:gd name="T28" fmla="*/ 188 w 417"/>
                  <a:gd name="T29" fmla="*/ 691 h 691"/>
                  <a:gd name="T30" fmla="*/ 371 w 417"/>
                  <a:gd name="T31" fmla="*/ 691 h 691"/>
                  <a:gd name="T32" fmla="*/ 417 w 417"/>
                  <a:gd name="T33" fmla="*/ 645 h 691"/>
                  <a:gd name="T34" fmla="*/ 371 w 417"/>
                  <a:gd name="T35" fmla="*/ 599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691">
                    <a:moveTo>
                      <a:pt x="371" y="599"/>
                    </a:moveTo>
                    <a:cubicBezTo>
                      <a:pt x="234" y="599"/>
                      <a:pt x="234" y="599"/>
                      <a:pt x="234" y="599"/>
                    </a:cubicBezTo>
                    <a:cubicBezTo>
                      <a:pt x="234" y="160"/>
                      <a:pt x="234" y="160"/>
                      <a:pt x="234" y="160"/>
                    </a:cubicBezTo>
                    <a:cubicBezTo>
                      <a:pt x="293" y="220"/>
                      <a:pt x="293" y="220"/>
                      <a:pt x="293" y="220"/>
                    </a:cubicBezTo>
                    <a:cubicBezTo>
                      <a:pt x="302" y="229"/>
                      <a:pt x="313" y="233"/>
                      <a:pt x="325" y="233"/>
                    </a:cubicBezTo>
                    <a:cubicBezTo>
                      <a:pt x="337" y="233"/>
                      <a:pt x="349" y="229"/>
                      <a:pt x="357" y="220"/>
                    </a:cubicBezTo>
                    <a:cubicBezTo>
                      <a:pt x="375" y="202"/>
                      <a:pt x="375" y="173"/>
                      <a:pt x="357" y="155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02" y="0"/>
                      <a:pt x="173" y="0"/>
                      <a:pt x="155" y="18"/>
                    </a:cubicBezTo>
                    <a:cubicBezTo>
                      <a:pt x="18" y="155"/>
                      <a:pt x="18" y="155"/>
                      <a:pt x="18" y="155"/>
                    </a:cubicBezTo>
                    <a:cubicBezTo>
                      <a:pt x="0" y="173"/>
                      <a:pt x="0" y="202"/>
                      <a:pt x="18" y="220"/>
                    </a:cubicBezTo>
                    <a:cubicBezTo>
                      <a:pt x="36" y="238"/>
                      <a:pt x="65" y="238"/>
                      <a:pt x="83" y="220"/>
                    </a:cubicBezTo>
                    <a:cubicBezTo>
                      <a:pt x="142" y="160"/>
                      <a:pt x="142" y="160"/>
                      <a:pt x="142" y="160"/>
                    </a:cubicBezTo>
                    <a:cubicBezTo>
                      <a:pt x="142" y="645"/>
                      <a:pt x="142" y="645"/>
                      <a:pt x="142" y="645"/>
                    </a:cubicBezTo>
                    <a:cubicBezTo>
                      <a:pt x="142" y="670"/>
                      <a:pt x="162" y="691"/>
                      <a:pt x="188" y="691"/>
                    </a:cubicBezTo>
                    <a:cubicBezTo>
                      <a:pt x="371" y="691"/>
                      <a:pt x="371" y="691"/>
                      <a:pt x="371" y="691"/>
                    </a:cubicBezTo>
                    <a:cubicBezTo>
                      <a:pt x="396" y="691"/>
                      <a:pt x="417" y="670"/>
                      <a:pt x="417" y="645"/>
                    </a:cubicBezTo>
                    <a:cubicBezTo>
                      <a:pt x="417" y="620"/>
                      <a:pt x="396" y="599"/>
                      <a:pt x="371" y="59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7" name="Slide Number Placeholder 1">
            <a:extLst>
              <a:ext uri="{FF2B5EF4-FFF2-40B4-BE49-F238E27FC236}">
                <a16:creationId xmlns:a16="http://schemas.microsoft.com/office/drawing/2014/main" id="{29EAD974-6192-41B3-87EB-8E1FB1CC0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9810F02-1AEE-461C-AE74-25DE712CF362}" type="slidenum">
              <a:rPr lang="en-US" sz="14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559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09E9F3-F064-47C8-9C7E-6FBA1A38DE37}"/>
              </a:ext>
            </a:extLst>
          </p:cNvPr>
          <p:cNvSpPr/>
          <p:nvPr/>
        </p:nvSpPr>
        <p:spPr>
          <a:xfrm>
            <a:off x="-1" y="1"/>
            <a:ext cx="5650029" cy="3176336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9DDB90-1D07-4D3D-B34B-593C17CE04E7}"/>
              </a:ext>
            </a:extLst>
          </p:cNvPr>
          <p:cNvSpPr txBox="1"/>
          <p:nvPr/>
        </p:nvSpPr>
        <p:spPr>
          <a:xfrm>
            <a:off x="332779" y="275778"/>
            <a:ext cx="4487233" cy="2467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sz="4400" b="1" kern="120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Hogyan </a:t>
            </a:r>
            <a:r>
              <a:rPr lang="hu-HU" sz="4400" b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Teremtünk</a:t>
            </a:r>
            <a:r>
              <a:rPr lang="hu-HU" sz="4400" b="1" kern="120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Értéket</a:t>
            </a:r>
            <a:endParaRPr lang="hu-HU" sz="4400" kern="120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94F6A-5AFA-41CD-AE38-58191C4BCACC}"/>
              </a:ext>
            </a:extLst>
          </p:cNvPr>
          <p:cNvSpPr txBox="1"/>
          <p:nvPr/>
        </p:nvSpPr>
        <p:spPr>
          <a:xfrm>
            <a:off x="5773615" y="246263"/>
            <a:ext cx="5501834" cy="4471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hu-HU" sz="24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Néhány főbb hatásterület: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hu-HU" sz="1600" dirty="0">
              <a:solidFill>
                <a:schemeClr val="bg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Felhasználóink napi feladat-végrehajtásának elősegítése automatizált adminisztrációs funkciók létrehozásával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munka előrehaladásának, a mérföldköveknek, a határidőknek és a kapcsolódó pénzügyeknek automatizált emlékeztetőkkel és figyelmeztetésekkel való követése, tennivaló listák készítése, melyek által a munkafolyamat hatékonyabbá válik és csökken a hibák előfordulásának valószínűsége.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egy helyen elérhető, átfogó, valós idejű adatgyűjtés mesterséges intelligencia alkalmazását teszi lehetővé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munkafolyamatok közben gyűjtött adatokat saját, dinamikusan módosítható algoritmusainkkal dolgozzuk fel, melyekből a rendszer képes kiértékeléseket készíteni. Az igy kapott kimutatások lehetővé teszik a döntéshozók számára, hogy gyorsan tudjanak reagálni a váratlan eseményekre.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85EDF-D0CD-4A2E-98B8-583744C8EF32}"/>
              </a:ext>
            </a:extLst>
          </p:cNvPr>
          <p:cNvSpPr txBox="1"/>
          <p:nvPr/>
        </p:nvSpPr>
        <p:spPr>
          <a:xfrm>
            <a:off x="5773615" y="4956842"/>
            <a:ext cx="60834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hu-HU" sz="1600" b="1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 gyakorlati megközelítés segít ügyfeleinknek a céljaik és célkitűzéseik elérésében, illetve olyan szintre emelésében, ahol hatékonyabbak és képesek bővíteni vállalkozásukat.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E2FB88-9DAC-4D4A-86BD-C337A1134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9810F02-1AEE-461C-AE74-25DE712CF362}" type="slidenum">
              <a:rPr lang="en-US" sz="14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71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46C4E63-5F8D-44B8-9860-1D7841E3D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-1004"/>
            <a:ext cx="12188952" cy="6860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9DDB90-1D07-4D3D-B34B-593C17CE04E7}"/>
              </a:ext>
            </a:extLst>
          </p:cNvPr>
          <p:cNvSpPr txBox="1"/>
          <p:nvPr/>
        </p:nvSpPr>
        <p:spPr>
          <a:xfrm>
            <a:off x="334964" y="692149"/>
            <a:ext cx="4477668" cy="3648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</a:t>
            </a:r>
            <a:r>
              <a:rPr lang="en-US" sz="4000" b="1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projektek</a:t>
            </a:r>
            <a:endParaRPr lang="en-US" sz="4000" b="1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életciklus</a:t>
            </a:r>
            <a:r>
              <a:rPr lang="en-US"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</a:t>
            </a:r>
            <a:endParaRPr lang="hu-HU" sz="4000" b="1" kern="120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94F6A-5AFA-41CD-AE38-58191C4BCACC}"/>
              </a:ext>
            </a:extLst>
          </p:cNvPr>
          <p:cNvSpPr txBox="1"/>
          <p:nvPr/>
        </p:nvSpPr>
        <p:spPr>
          <a:xfrm>
            <a:off x="6096000" y="1160463"/>
            <a:ext cx="5761038" cy="4999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sz="2800" b="1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Kezdeti szakasz</a:t>
            </a:r>
            <a:endParaRPr lang="en-US" sz="2800" b="1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hu-HU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Feltárás és tanácsadás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sz="2800" b="1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Tervezési fázis</a:t>
            </a:r>
            <a:endParaRPr lang="en-US" sz="2800" b="1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hu-HU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Felfedezés és specifikáció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sz="2800" b="1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Megvalósítási szakasz</a:t>
            </a:r>
            <a:endParaRPr lang="en-US" sz="2800" b="1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hu-HU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Fejlesztés és tesztelés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sz="2800" b="1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Záró szakasz</a:t>
            </a:r>
            <a:endParaRPr lang="en-US" sz="2800" b="1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hu-HU" sz="280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Telepítés és karbantartás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B8A6A4D-B5C6-49EF-A3B1-606F662F9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9810F02-1AEE-461C-AE74-25DE712CF362}" type="slidenum">
              <a:rPr lang="en-US" sz="14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523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3E21AA-F981-41D8-8B4E-0BDC886FFFAB}"/>
              </a:ext>
            </a:extLst>
          </p:cNvPr>
          <p:cNvSpPr/>
          <p:nvPr/>
        </p:nvSpPr>
        <p:spPr>
          <a:xfrm>
            <a:off x="0" y="0"/>
            <a:ext cx="12192000" cy="9849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hu-HU" sz="2800" dirty="0">
                <a:solidFill>
                  <a:schemeClr val="accent6"/>
                </a:solidFill>
              </a:rPr>
              <a:t>Projekt életciklus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E84027BD-F37C-46FA-BAB1-F0AA0553712D}"/>
              </a:ext>
            </a:extLst>
          </p:cNvPr>
          <p:cNvSpPr txBox="1">
            <a:spLocks/>
          </p:cNvSpPr>
          <p:nvPr/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19810F02-1AEE-461C-AE74-25DE712CF362}" type="slidenum">
              <a:rPr lang="en-US" sz="1400" b="1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 sz="1400" b="1">
              <a:solidFill>
                <a:srgbClr val="FFFFFF"/>
              </a:solidFill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A77B6C3-2B7A-4D79-ADC4-7CE3B2558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276"/>
            <a:ext cx="12192000" cy="626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7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07B93B-54F4-499E-9008-BC51D3D49174}"/>
              </a:ext>
            </a:extLst>
          </p:cNvPr>
          <p:cNvSpPr/>
          <p:nvPr/>
        </p:nvSpPr>
        <p:spPr>
          <a:xfrm>
            <a:off x="0" y="0"/>
            <a:ext cx="1491915" cy="137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3E80FEDC-5524-4D48-A888-288EDA787999}"/>
              </a:ext>
            </a:extLst>
          </p:cNvPr>
          <p:cNvSpPr txBox="1">
            <a:spLocks/>
          </p:cNvSpPr>
          <p:nvPr/>
        </p:nvSpPr>
        <p:spPr>
          <a:xfrm>
            <a:off x="11308398" y="5868035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19810F02-1AEE-461C-AE74-25DE712CF362}" type="slidenum">
              <a:rPr lang="en-US" sz="1400" smtClean="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8</a:t>
            </a:fld>
            <a:endParaRPr lang="en-US" sz="1400">
              <a:solidFill>
                <a:srgbClr val="FFFFFF"/>
              </a:solidFill>
              <a:latin typeface="+mn-lt"/>
              <a:cs typeface="+mn-cs"/>
            </a:endParaRPr>
          </a:p>
        </p:txBody>
      </p:sp>
      <p:graphicFrame>
        <p:nvGraphicFramePr>
          <p:cNvPr id="5" name="TextBox 3">
            <a:extLst>
              <a:ext uri="{FF2B5EF4-FFF2-40B4-BE49-F238E27FC236}">
                <a16:creationId xmlns:a16="http://schemas.microsoft.com/office/drawing/2014/main" id="{80DD6A29-7BD9-4AEC-9936-C52592EE8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038728"/>
              </p:ext>
            </p:extLst>
          </p:nvPr>
        </p:nvGraphicFramePr>
        <p:xfrm>
          <a:off x="154086" y="1956653"/>
          <a:ext cx="11702952" cy="3231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D7F5E51-C763-4E45-8717-36FBF1587200}"/>
              </a:ext>
            </a:extLst>
          </p:cNvPr>
          <p:cNvSpPr txBox="1"/>
          <p:nvPr/>
        </p:nvSpPr>
        <p:spPr>
          <a:xfrm>
            <a:off x="334963" y="692150"/>
            <a:ext cx="1152207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hu-HU" sz="36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Feltárás és Tanácsadás</a:t>
            </a:r>
          </a:p>
        </p:txBody>
      </p:sp>
    </p:spTree>
    <p:extLst>
      <p:ext uri="{BB962C8B-B14F-4D97-AF65-F5344CB8AC3E}">
        <p14:creationId xmlns:p14="http://schemas.microsoft.com/office/powerpoint/2010/main" val="219185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2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F9938"/>
      </a:accent1>
      <a:accent2>
        <a:srgbClr val="01858B"/>
      </a:accent2>
      <a:accent3>
        <a:srgbClr val="DF9938"/>
      </a:accent3>
      <a:accent4>
        <a:srgbClr val="01858B"/>
      </a:accent4>
      <a:accent5>
        <a:srgbClr val="DF9938"/>
      </a:accent5>
      <a:accent6>
        <a:srgbClr val="22477C"/>
      </a:accent6>
      <a:hlink>
        <a:srgbClr val="2C2C2C"/>
      </a:hlink>
      <a:folHlink>
        <a:srgbClr val="43434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6D3E00C8DE940918D88F9B74EE4DC" ma:contentTypeVersion="9" ma:contentTypeDescription="Create a new document." ma:contentTypeScope="" ma:versionID="147d8c5be3e8d9a756769897bd8191ab">
  <xsd:schema xmlns:xsd="http://www.w3.org/2001/XMLSchema" xmlns:xs="http://www.w3.org/2001/XMLSchema" xmlns:p="http://schemas.microsoft.com/office/2006/metadata/properties" xmlns:ns2="c2c534b8-c424-4758-85fc-294cf4f2831d" xmlns:ns3="22f54d36-d648-4e62-99b3-4419bf97a370" targetNamespace="http://schemas.microsoft.com/office/2006/metadata/properties" ma:root="true" ma:fieldsID="19ec92c56445b468ab36344ef076ecc3" ns2:_="" ns3:_="">
    <xsd:import namespace="c2c534b8-c424-4758-85fc-294cf4f2831d"/>
    <xsd:import namespace="22f54d36-d648-4e62-99b3-4419bf97a3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c534b8-c424-4758-85fc-294cf4f283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54d36-d648-4e62-99b3-4419bf97a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06EC73-F205-489D-9FFE-D344EFDFF7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c534b8-c424-4758-85fc-294cf4f2831d"/>
    <ds:schemaRef ds:uri="22f54d36-d648-4e62-99b3-4419bf97a3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DC77F6-79F8-47F0-8A5D-56873B4490AE}">
  <ds:schemaRefs>
    <ds:schemaRef ds:uri="c2c534b8-c424-4758-85fc-294cf4f2831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93910B-94EC-40B0-BA2E-C53B075D9A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Office PowerPoint</Application>
  <PresentationFormat>Szélesvásznú</PresentationFormat>
  <Paragraphs>77</Paragraphs>
  <Slides>8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pc26</dc:creator>
  <cp:lastModifiedBy>Tatyjana Faklijer</cp:lastModifiedBy>
  <cp:revision>6</cp:revision>
  <dcterms:created xsi:type="dcterms:W3CDTF">2018-08-16T05:16:44Z</dcterms:created>
  <dcterms:modified xsi:type="dcterms:W3CDTF">2021-10-11T09:37:08Z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0x010100C9E6D3E00C8DE940918D88F9B74EE4DC</vt:lpwstr>
  </property>
</Properties>
</file>