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09" r:id="rId2"/>
  </p:sldMasterIdLst>
  <p:notesMasterIdLst>
    <p:notesMasterId r:id="rId7"/>
  </p:notesMasterIdLst>
  <p:handoutMasterIdLst>
    <p:handoutMasterId r:id="rId8"/>
  </p:handoutMasterIdLst>
  <p:sldIdLst>
    <p:sldId id="364" r:id="rId3"/>
    <p:sldId id="405" r:id="rId4"/>
    <p:sldId id="396" r:id="rId5"/>
    <p:sldId id="397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C5C0C6CB-1CCD-4C76-B2BC-B091A194987A}">
          <p14:sldIdLst>
            <p14:sldId id="364"/>
            <p14:sldId id="405"/>
            <p14:sldId id="396"/>
            <p14:sldId id="397"/>
          </p14:sldIdLst>
        </p14:section>
        <p14:section name="Névtelen szakasz" id="{01E1BD15-1AEE-49FE-AB0A-30E68143786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-" initials="-" lastIdx="1" clrIdx="0">
    <p:extLst>
      <p:ext uri="{19B8F6BF-5375-455C-9EA6-DF929625EA0E}">
        <p15:presenceInfo xmlns:p15="http://schemas.microsoft.com/office/powerpoint/2012/main" userId="-" providerId="None"/>
      </p:ext>
    </p:extLst>
  </p:cmAuthor>
  <p:cmAuthor id="2" name="Timár Csaba" initials="TCs" lastIdx="1" clrIdx="1">
    <p:extLst>
      <p:ext uri="{19B8F6BF-5375-455C-9EA6-DF929625EA0E}">
        <p15:presenceInfo xmlns:p15="http://schemas.microsoft.com/office/powerpoint/2012/main" userId="Timár Csab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FFFF"/>
    <a:srgbClr val="244BAF"/>
    <a:srgbClr val="FEFCBF"/>
    <a:srgbClr val="EBEBEB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25" autoAdjust="0"/>
  </p:normalViewPr>
  <p:slideViewPr>
    <p:cSldViewPr>
      <p:cViewPr varScale="1">
        <p:scale>
          <a:sx n="82" d="100"/>
          <a:sy n="82" d="100"/>
        </p:scale>
        <p:origin x="581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5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A6022-008A-4056-ACD1-DDB3492CBD27}" type="datetimeFigureOut">
              <a:rPr lang="hu-HU" smtClean="0"/>
              <a:pPr/>
              <a:t>2024. 07. 02.</a:t>
            </a:fld>
            <a:endParaRPr lang="en-GB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FDE11-055C-4A2A-A170-4ADBE21568AE}" type="slidenum">
              <a:rPr lang="hu-HU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7640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D46D4-F04D-4080-BEA1-A9FA873D9CFA}" type="datetimeFigureOut">
              <a:rPr lang="hu-HU" smtClean="0"/>
              <a:pPr/>
              <a:t>2024. 07. 02.</a:t>
            </a:fld>
            <a:endParaRPr lang="en-GB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523C0-AAEE-4443-83D3-5CDB783EDFD5}" type="slidenum">
              <a:rPr lang="hu-HU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754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816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291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850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7572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731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5539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580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026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725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1318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6835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3956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BB0B-B3A2-48AC-BD11-39AC6B9D6E9A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F03D-AA4B-4EE9-AB79-F85F8BDC5404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254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40897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55715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8619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6004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1915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620778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3475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8379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67484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01844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477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2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392" y="119675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730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F891E-52D4-40EF-B84B-E2A199844AB7}" type="datetimeFigureOut">
              <a:rPr lang="hu-HU" smtClean="0"/>
              <a:pPr/>
              <a:t>2024. 07. 02.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A7A8C-1CCA-42C1-B0BF-AF72E812D9A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410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szöveg látható&#10;&#10;Automatikusan generált leírás">
            <a:extLst>
              <a:ext uri="{FF2B5EF4-FFF2-40B4-BE49-F238E27FC236}">
                <a16:creationId xmlns:a16="http://schemas.microsoft.com/office/drawing/2014/main" id="{375A6F00-7B71-351A-BCA6-AADC9B4A7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23875" y="5317240"/>
            <a:ext cx="11210925" cy="7448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GYSEV - RAABERBAHN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22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000"/>
    </mc:Choice>
    <mc:Fallback xmlns="">
      <p:transition advTm="4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ép 2" descr="A képen beltéri látható&#10;&#10;Automatikusan generált leírás">
            <a:extLst>
              <a:ext uri="{FF2B5EF4-FFF2-40B4-BE49-F238E27FC236}">
                <a16:creationId xmlns:a16="http://schemas.microsoft.com/office/drawing/2014/main" id="{B9B7BEC1-43FE-AD0F-7ADE-AF94A98E5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3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000"/>
    </mc:Choice>
    <mc:Fallback xmlns="">
      <p:transition advTm="4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szállítás, vonat látható&#10;&#10;Automatikusan generált leírás">
            <a:extLst>
              <a:ext uri="{FF2B5EF4-FFF2-40B4-BE49-F238E27FC236}">
                <a16:creationId xmlns:a16="http://schemas.microsoft.com/office/drawing/2014/main" id="{7E2CB431-C1D3-0B2D-EB41-51CB94CAEC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99" r="11978" b="-1"/>
          <a:stretch/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" name="Kép 2" descr="A képen szöveg, vonat, követés, állomás látható&#10;&#10;Automatikusan generált leírás">
            <a:extLst>
              <a:ext uri="{FF2B5EF4-FFF2-40B4-BE49-F238E27FC236}">
                <a16:creationId xmlns:a16="http://schemas.microsoft.com/office/drawing/2014/main" id="{1429CE72-6B7F-462F-7A2E-4ED85966FB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91" r="29664" b="1"/>
          <a:stretch/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6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000"/>
    </mc:Choice>
    <mc:Fallback xmlns="">
      <p:transition advTm="4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raktár látható&#10;&#10;Automatikusan generált leírás">
            <a:extLst>
              <a:ext uri="{FF2B5EF4-FFF2-40B4-BE49-F238E27FC236}">
                <a16:creationId xmlns:a16="http://schemas.microsoft.com/office/drawing/2014/main" id="{99EE9BCD-2A79-344F-1B26-B6A0291F0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8" r="19869" b="-1"/>
          <a:stretch/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Kép 6" descr="A képen raktár látható&#10;&#10;Automatikusan generált leírás">
            <a:extLst>
              <a:ext uri="{FF2B5EF4-FFF2-40B4-BE49-F238E27FC236}">
                <a16:creationId xmlns:a16="http://schemas.microsoft.com/office/drawing/2014/main" id="{A685CAE2-4F0A-0DF1-79C8-F7E9FA3538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26" r="34929" b="1"/>
          <a:stretch/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573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000"/>
    </mc:Choice>
    <mc:Fallback xmlns="">
      <p:transition advTm="45000"/>
    </mc:Fallback>
  </mc:AlternateContent>
</p:sld>
</file>

<file path=ppt/theme/theme1.xml><?xml version="1.0" encoding="utf-8"?>
<a:theme xmlns:a="http://schemas.openxmlformats.org/drawingml/2006/main" name="1_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gyéni tervezés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4234</TotalTime>
  <Words>3</Words>
  <Application>Microsoft Office PowerPoint</Application>
  <PresentationFormat>Szélesvásznú</PresentationFormat>
  <Paragraphs>1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2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1_Egyéni tervezés</vt:lpstr>
      <vt:lpstr>2_Egyéni tervezés</vt:lpstr>
      <vt:lpstr>PowerPoint-bemutató</vt:lpstr>
      <vt:lpstr>PowerPoint-bemutató</vt:lpstr>
      <vt:lpstr>PowerPoint-bemutató</vt:lpstr>
      <vt:lpstr>PowerPoint-bemutató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-</dc:creator>
  <cp:lastModifiedBy>MESZLÉNYI Zsolt - Training Universe Kft.</cp:lastModifiedBy>
  <cp:revision>584</cp:revision>
  <dcterms:created xsi:type="dcterms:W3CDTF">2015-03-12T10:36:45Z</dcterms:created>
  <dcterms:modified xsi:type="dcterms:W3CDTF">2024-07-02T14:55:37Z</dcterms:modified>
</cp:coreProperties>
</file>