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0" r:id="rId3"/>
    <p:sldId id="291" r:id="rId4"/>
    <p:sldId id="297" r:id="rId5"/>
    <p:sldId id="298" r:id="rId6"/>
    <p:sldId id="258" r:id="rId7"/>
    <p:sldId id="292" r:id="rId8"/>
    <p:sldId id="299" r:id="rId9"/>
    <p:sldId id="300" r:id="rId10"/>
    <p:sldId id="293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ze Zoltán" initials="BZ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éma alapján készült stílus 2 – 1. jelölőszín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8" autoAdjust="0"/>
    <p:restoredTop sz="95878" autoAdjust="0"/>
  </p:normalViewPr>
  <p:slideViewPr>
    <p:cSldViewPr snapToGrid="0">
      <p:cViewPr varScale="1">
        <p:scale>
          <a:sx n="108" d="100"/>
          <a:sy n="108" d="100"/>
        </p:scale>
        <p:origin x="1296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ABCF7-67D0-4479-B234-EE09CCC0BD06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FB1A9-64A7-4613-B5E1-6462FF47F1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43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FB1A9-64A7-4613-B5E1-6462FF47F18B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6772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FB1A9-64A7-4613-B5E1-6462FF47F18B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6694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FB1A9-64A7-4613-B5E1-6462FF47F18B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69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FB1A9-64A7-4613-B5E1-6462FF47F18B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023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FB1A9-64A7-4613-B5E1-6462FF47F18B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9269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FB1A9-64A7-4613-B5E1-6462FF47F18B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978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841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839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5942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651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118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171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093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564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528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768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372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B34B9-7061-4835-B5BA-9C9DB3C094C4}" type="datetimeFigureOut">
              <a:rPr lang="hu-HU" smtClean="0"/>
              <a:t>2020. 08. 07.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6613A-062D-4ED7-9DBA-0BB653EEF3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440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rteries.h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Időpontfoglaló és </a:t>
            </a:r>
            <a:br>
              <a:rPr lang="hu-HU" dirty="0"/>
            </a:br>
            <a:r>
              <a:rPr lang="hu-HU" dirty="0"/>
              <a:t>CRM rendszer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Bemutató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Összefoglaló a rendszerről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555667"/>
            <a:ext cx="10515600" cy="4170535"/>
          </a:xfrm>
        </p:spPr>
        <p:txBody>
          <a:bodyPr>
            <a:normAutofit/>
          </a:bodyPr>
          <a:lstStyle/>
          <a:p>
            <a:r>
              <a:rPr lang="hu-HU" dirty="0"/>
              <a:t>Az időpont foglaló és CRM kezelő szoftver képes termékek adatait, árait, készlet mennyiségeit,</a:t>
            </a:r>
          </a:p>
          <a:p>
            <a:r>
              <a:rPr lang="hu-HU" dirty="0"/>
              <a:t>továbbá a kozmetikai kezelések, mint szolgáltatások ugyanilyen adatai nyilvántartani. További</a:t>
            </a:r>
          </a:p>
          <a:p>
            <a:r>
              <a:rPr lang="hu-HU" dirty="0"/>
              <a:t>képessége a szoftvernek az időpont foglalások menedzselése, megfelelő alkalmazottak szerint</a:t>
            </a:r>
          </a:p>
          <a:p>
            <a:r>
              <a:rPr lang="hu-HU" dirty="0"/>
              <a:t>a szabad kapacitás nyilvántartása, továbbá a kliensek felé értesítő SMS és/vagy email kiküldés a következő kezelésről.</a:t>
            </a:r>
          </a:p>
          <a:p>
            <a:pPr marL="0" indent="0">
              <a:buNone/>
            </a:pPr>
            <a:endParaRPr lang="hu-HU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17701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824" y="0"/>
            <a:ext cx="10515600" cy="1095456"/>
          </a:xfrm>
        </p:spPr>
        <p:txBody>
          <a:bodyPr/>
          <a:lstStyle/>
          <a:p>
            <a:r>
              <a:rPr lang="hu-HU" dirty="0"/>
              <a:t>Időpont foglalás az egész csapatnak</a:t>
            </a:r>
          </a:p>
        </p:txBody>
      </p:sp>
      <p:pic>
        <p:nvPicPr>
          <p:cNvPr id="7" name="Kép 6" descr="A képen képernyőkép látható&#10;&#10;Automatikusan generált leírás">
            <a:extLst>
              <a:ext uri="{FF2B5EF4-FFF2-40B4-BE49-F238E27FC236}">
                <a16:creationId xmlns:a16="http://schemas.microsoft.com/office/drawing/2014/main" id="{F08516FC-EAE0-F246-AEA9-AB1D05C8B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658"/>
            <a:ext cx="12192000" cy="639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4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64448" y="195072"/>
            <a:ext cx="5046921" cy="2023872"/>
          </a:xfrm>
        </p:spPr>
        <p:txBody>
          <a:bodyPr/>
          <a:lstStyle/>
          <a:p>
            <a:pPr algn="ctr"/>
            <a:r>
              <a:rPr lang="hu-HU" dirty="0"/>
              <a:t>Időpont foglalás részletei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614E0BD1-1421-614B-8259-248EFAE25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81697" cy="685800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E478D0B8-6363-3B40-B3A5-B2D449A02671}"/>
              </a:ext>
            </a:extLst>
          </p:cNvPr>
          <p:cNvSpPr txBox="1"/>
          <p:nvPr/>
        </p:nvSpPr>
        <p:spPr>
          <a:xfrm>
            <a:off x="6460177" y="2576945"/>
            <a:ext cx="50469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Szalononként</a:t>
            </a:r>
          </a:p>
          <a:p>
            <a:r>
              <a:rPr lang="hu-HU" sz="2800" dirty="0"/>
              <a:t>Alkalmazotthoz rendelve</a:t>
            </a:r>
          </a:p>
          <a:p>
            <a:r>
              <a:rPr lang="hu-HU" sz="2800" dirty="0"/>
              <a:t>Kezelések a beállított időigénnyel</a:t>
            </a:r>
          </a:p>
        </p:txBody>
      </p:sp>
    </p:spTree>
    <p:extLst>
      <p:ext uri="{BB962C8B-B14F-4D97-AF65-F5344CB8AC3E}">
        <p14:creationId xmlns:p14="http://schemas.microsoft.com/office/powerpoint/2010/main" val="179287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36248" y="49368"/>
            <a:ext cx="9319504" cy="98797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Időpont foglalásból másolható adatok kezelés rögzítéséhez...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51EBF455-C2A1-3349-87C7-54BF36F1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72" y="1037342"/>
            <a:ext cx="9940148" cy="582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15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88325" y="1"/>
            <a:ext cx="10258866" cy="1109471"/>
          </a:xfrm>
        </p:spPr>
        <p:txBody>
          <a:bodyPr>
            <a:normAutofit fontScale="90000"/>
          </a:bodyPr>
          <a:lstStyle/>
          <a:p>
            <a:r>
              <a:rPr lang="hu-HU" dirty="0"/>
              <a:t>... akár további termékek eladásával, és pénztár kezeléssel</a:t>
            </a:r>
            <a:endParaRPr lang="en-US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B7CEF02-5A58-5644-81EB-6FF595838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8" y="1022526"/>
            <a:ext cx="10258866" cy="583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5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Termék adatok kezelése</a:t>
            </a: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62F29601-48DF-7E45-A3BC-67C57E05E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8DB9D89-B989-9E4F-AD3F-8FEEC8406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62" y="1451216"/>
            <a:ext cx="9087840" cy="540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Termék adatok kezelése</a:t>
            </a: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62F29601-48DF-7E45-A3BC-67C57E05E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B2E719D-7ED2-AD45-B7B6-CE4457836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8656"/>
            <a:ext cx="9987662" cy="510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21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Raktárkészlet kezelés, vonalkóddal akár</a:t>
            </a: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62F29601-48DF-7E45-A3BC-67C57E05E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A325D1F-C9FA-EC47-972E-12CFB4A1C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4630"/>
            <a:ext cx="10363200" cy="467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9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Felkeltettük érdeklődését?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747660" cy="2722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200" dirty="0"/>
              <a:t>Keressenek minket!</a:t>
            </a:r>
          </a:p>
          <a:p>
            <a:pPr marL="0" indent="0" algn="ctr">
              <a:buNone/>
            </a:pPr>
            <a:r>
              <a:rPr lang="hu-HU" sz="3200" dirty="0"/>
              <a:t>Arteries Studio Kft. </a:t>
            </a:r>
          </a:p>
          <a:p>
            <a:pPr marL="0" indent="0" algn="ctr">
              <a:buNone/>
            </a:pPr>
            <a:r>
              <a:rPr lang="hu-HU" sz="3200" dirty="0">
                <a:hlinkClick r:id="rId3"/>
              </a:rPr>
              <a:t>info@arteries.hu</a:t>
            </a:r>
            <a:endParaRPr lang="hu-HU" sz="3200" dirty="0"/>
          </a:p>
          <a:p>
            <a:pPr marL="0" indent="0" algn="ctr">
              <a:buNone/>
            </a:pPr>
            <a:r>
              <a:rPr lang="hu-HU" sz="3200" dirty="0"/>
              <a:t>www.arteries.hu</a:t>
            </a:r>
          </a:p>
          <a:p>
            <a:pPr marL="0" indent="0" algn="ctr">
              <a:buNone/>
            </a:pPr>
            <a:endParaRPr lang="hu-HU" sz="3200" dirty="0"/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050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arteries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ACD0E"/>
      </a:accent1>
      <a:accent2>
        <a:srgbClr val="F8AE1B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28775</TotalTime>
  <Words>136</Words>
  <Application>Microsoft Macintosh PowerPoint</Application>
  <PresentationFormat>Szélesvásznú</PresentationFormat>
  <Paragraphs>28</Paragraphs>
  <Slides>10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Office-téma</vt:lpstr>
      <vt:lpstr>Időpontfoglaló és  CRM rendszer</vt:lpstr>
      <vt:lpstr>Összefoglaló a rendszerről</vt:lpstr>
      <vt:lpstr>Időpont foglalás az egész csapatnak</vt:lpstr>
      <vt:lpstr>Időpont foglalás részletei</vt:lpstr>
      <vt:lpstr>Időpont foglalásból másolható adatok kezelés rögzítéséhez...</vt:lpstr>
      <vt:lpstr>... akár további termékek eladásával, és pénztár kezeléssel</vt:lpstr>
      <vt:lpstr>Termék adatok kezelése</vt:lpstr>
      <vt:lpstr>Termék adatok kezelése</vt:lpstr>
      <vt:lpstr>Raktárkészlet kezelés, vonalkóddal akár</vt:lpstr>
      <vt:lpstr>Felkeltettük érdeklődését?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 Airport iOS és Android alkalmazások támogatása</dc:title>
  <dc:creator>Marcsó Ferenc</dc:creator>
  <cp:lastModifiedBy>Franyó Hajnalka</cp:lastModifiedBy>
  <cp:revision>796</cp:revision>
  <dcterms:created xsi:type="dcterms:W3CDTF">2015-11-27T14:05:55Z</dcterms:created>
  <dcterms:modified xsi:type="dcterms:W3CDTF">2020-08-07T05:49:56Z</dcterms:modified>
</cp:coreProperties>
</file>