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7" r:id="rId2"/>
    <p:sldId id="295" r:id="rId3"/>
    <p:sldId id="294" r:id="rId4"/>
    <p:sldId id="298" r:id="rId5"/>
    <p:sldId id="296" r:id="rId6"/>
    <p:sldId id="297" r:id="rId7"/>
    <p:sldId id="293" r:id="rId8"/>
    <p:sldId id="299" r:id="rId9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C8"/>
    <a:srgbClr val="208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39" autoAdjust="0"/>
    <p:restoredTop sz="92895" autoAdjust="0"/>
  </p:normalViewPr>
  <p:slideViewPr>
    <p:cSldViewPr>
      <p:cViewPr varScale="1">
        <p:scale>
          <a:sx n="41" d="100"/>
          <a:sy n="41" d="100"/>
        </p:scale>
        <p:origin x="624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0BBB0A-ADC8-4166-9FF5-D41509D8E874}" type="datetimeFigureOut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FD6B317-98A3-405F-BEB5-E601FC3FB58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39636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D446B13-B909-4BCA-A884-D77D28832E87}" type="datetimeFigureOut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B72F0AF-E8DC-48C9-89B2-4ACC462E510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1159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CE29B-FAF2-4724-A8EB-1F5DA2CE6622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2687D-0297-4709-825B-29A25D55285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96874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92F6F-69D1-4B94-931F-D8DB49D6AF61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955EC-5233-4E4E-936B-407CB96173E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7134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43ACA-AC79-4A29-9BEA-C5B9538E7435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A74DA-9C15-4854-AF7C-B0623CF4868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38990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92CA6-DE5B-4274-BC43-A8D595EF8AFF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5272C-48BE-4534-8DF4-D62D8890F82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5375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904BF-1BBE-4667-A553-099FDC4AB343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E4767-E74F-42B6-96E2-F1B7C7092F5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3588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73C67-A59F-4489-8EE5-5B5358584A28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1A90-6C0E-4A18-99C5-7BEFDEC4BC9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2535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23063-33EB-4E7B-A9D4-DB67DD74B368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D6947-E824-4301-8DF9-7D1425BB080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4767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3852-DAF4-410C-A620-0F42B7C09960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28A2-EBFE-448A-ACB0-A824D0853B4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5181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1CC39-0A31-484A-8B97-EFC66ECC34F9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9C2B6-456B-41AE-AE36-0299E238E5E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8709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CABEE-FCDE-4F70-A7C2-25397CBA13EF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79414-166D-4E2F-84D6-0EB8075BB5C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6684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5552-6904-4068-974C-FA971B2B0FA0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07E64-9151-45B0-B9DE-2C07EE74621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9746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D54BB6-A034-4E01-8648-390FCEB234CE}" type="datetime1">
              <a:rPr lang="hu-HU"/>
              <a:pPr>
                <a:defRPr/>
              </a:pPr>
              <a:t>2020.05.20.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BE1B8A3-C069-4BDA-924F-0F6BFAC1691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youtube.com/watch?v=MWOZ8-VIULs&amp;feature=youtu.b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1"/>
          <p:cNvSpPr>
            <a:spLocks noGrp="1"/>
          </p:cNvSpPr>
          <p:nvPr>
            <p:ph type="ctrTitle"/>
          </p:nvPr>
        </p:nvSpPr>
        <p:spPr>
          <a:xfrm>
            <a:off x="844550" y="1125538"/>
            <a:ext cx="7772400" cy="1470025"/>
          </a:xfrm>
        </p:spPr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IMA bemutató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410270" y="3861048"/>
            <a:ext cx="86409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3200" b="1" dirty="0">
                <a:solidFill>
                  <a:srgbClr val="0080C8"/>
                </a:solidFill>
                <a:latin typeface="+mn-lt"/>
              </a:rPr>
              <a:t>Sziasztok!</a:t>
            </a:r>
          </a:p>
          <a:p>
            <a:pPr algn="ctr">
              <a:defRPr/>
            </a:pPr>
            <a:endParaRPr lang="hu-HU" sz="3200" b="1" dirty="0">
              <a:solidFill>
                <a:srgbClr val="0080C8"/>
              </a:solidFill>
              <a:latin typeface="+mn-lt"/>
            </a:endParaRPr>
          </a:p>
          <a:p>
            <a:pPr algn="ctr">
              <a:defRPr/>
            </a:pPr>
            <a:r>
              <a:rPr lang="hu-HU" sz="3200" b="1" dirty="0">
                <a:solidFill>
                  <a:srgbClr val="0080C8"/>
                </a:solidFill>
                <a:latin typeface="+mn-lt"/>
              </a:rPr>
              <a:t>Bemutató videónkat megtaláljátok ezen a linken:</a:t>
            </a:r>
          </a:p>
          <a:p>
            <a:pPr algn="ctr">
              <a:defRPr/>
            </a:pPr>
            <a:r>
              <a:rPr lang="hu-HU" sz="3200" dirty="0">
                <a:hlinkClick r:id="rId2"/>
              </a:rPr>
              <a:t>https://www.youtube.com/watch?v=MWOZ8-VIULs&amp;feature=youtu.be</a:t>
            </a:r>
            <a:r>
              <a:rPr lang="hu-HU" sz="3200" b="1" dirty="0">
                <a:solidFill>
                  <a:srgbClr val="0080C8"/>
                </a:solidFill>
                <a:latin typeface="+mn-lt"/>
              </a:rPr>
              <a:t> </a:t>
            </a:r>
          </a:p>
          <a:p>
            <a:pPr algn="ctr">
              <a:defRPr/>
            </a:pPr>
            <a:endParaRPr lang="hu-HU" sz="3200" b="1" dirty="0">
              <a:solidFill>
                <a:srgbClr val="0080C8"/>
              </a:solidFill>
              <a:latin typeface="+mn-lt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1C77087-F007-4CAF-A133-F542AEEF8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30" y="2129532"/>
            <a:ext cx="1734840" cy="1734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IMA alapok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06186" y="1052736"/>
            <a:ext cx="8280400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32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Célunk: 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Olyan hatékonyságnövelő eszközrendszert adni nektek, melyből mindenki azt veszi ki amire szüksége van, ez által hatékonyabban tudtok működni.	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FE42E39-64C1-4D49-9C77-7AB598125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814912"/>
            <a:ext cx="1920709" cy="73032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43ABA02-1E54-46B9-8A8A-C2C9067BF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84" y="4814912"/>
            <a:ext cx="2434400" cy="73032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5400000" algn="ctr" rotWithShape="0">
              <a:schemeClr val="tx2"/>
            </a:outerShdw>
          </a:effectLst>
        </p:spPr>
      </p:pic>
    </p:spTree>
    <p:extLst>
      <p:ext uri="{BB962C8B-B14F-4D97-AF65-F5344CB8AC3E}">
        <p14:creationId xmlns:p14="http://schemas.microsoft.com/office/powerpoint/2010/main" val="317794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IMA alapok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83244" y="735955"/>
            <a:ext cx="8280400" cy="46474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32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In mid Air = IMA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Felhő és párhuzamos munkavégzés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működési és adatbiztonság 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Ügyfelekkel közös munkavégzés lehetőségei 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Könyvelői és pénzügyi szemlélet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Analitika „csak” rögzítése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Különböző szinteken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747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850612"/>
          </a:xfrm>
        </p:spPr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Ügyfelekkel közös munka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06400" y="1125250"/>
            <a:ext cx="8280400" cy="52629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Több szinten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Dokumentum kezelés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Számlázás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Közös pénzügy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Importok, közös munka más rendszerekkel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	számla importok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	bank import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	pdf-ek átemelése</a:t>
            </a:r>
          </a:p>
        </p:txBody>
      </p:sp>
    </p:spTree>
    <p:extLst>
      <p:ext uri="{BB962C8B-B14F-4D97-AF65-F5344CB8AC3E}">
        <p14:creationId xmlns:p14="http://schemas.microsoft.com/office/powerpoint/2010/main" val="1238209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IMA alapok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90792" y="980728"/>
            <a:ext cx="8280400" cy="6370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Importok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Bank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Vevő számla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Szállító számla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Partner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Vegyes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Tárgyi eszközök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Foglalkoztatottak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	Jogcím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</a:rPr>
              <a:t>Nincsenek évekre bontott adatbázisok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</a:rPr>
              <a:t>Hatékony könyvelő irodai folyamatok szoftveres támogatása 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3480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IMA alapok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83244" y="735955"/>
            <a:ext cx="8280400" cy="3908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32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Papírmentes iroda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Dokumentum tár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És a közeljövő, reméljük még 2020-ben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Böngészőből elérhető dokumentum feltöltés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  <a:sym typeface="Wingdings" panose="05000000000000000000" pitchFamily="2" charset="2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Mobil app-</a:t>
            </a:r>
            <a:r>
              <a:rPr lang="hu-HU" sz="2400" dirty="0" err="1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ból</a:t>
            </a:r>
            <a:r>
              <a:rPr lang="hu-HU" sz="2400" dirty="0">
                <a:solidFill>
                  <a:srgbClr val="0080C8"/>
                </a:solidFill>
                <a:latin typeface="+mn-lt"/>
                <a:sym typeface="Wingdings" panose="05000000000000000000" pitchFamily="2" charset="2"/>
              </a:rPr>
              <a:t> dokumentum feltöltés és egy kis riporting</a:t>
            </a:r>
            <a:endParaRPr lang="hu-HU" sz="2400" dirty="0">
              <a:solidFill>
                <a:srgbClr val="0080C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0365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Beszélünk ma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83244" y="735955"/>
            <a:ext cx="8280400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32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Hogyan működik az IMA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ez miként befolyásolja a lehetőségeinket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Számla rögzítés / Analitika használata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Kiegyenlítések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Főkönyvi / ÁFA kimutatások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Ellenőrzések + Riporting: 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	</a:t>
            </a:r>
            <a:r>
              <a:rPr lang="hu-HU" sz="2400">
                <a:solidFill>
                  <a:srgbClr val="0080C8"/>
                </a:solidFill>
                <a:latin typeface="+mn-lt"/>
              </a:rPr>
              <a:t>AutoControl</a:t>
            </a:r>
            <a:r>
              <a:rPr lang="hu-HU" sz="2400" dirty="0">
                <a:solidFill>
                  <a:srgbClr val="0080C8"/>
                </a:solidFill>
                <a:latin typeface="+mn-lt"/>
              </a:rPr>
              <a:t> / IMA online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>
                <a:solidFill>
                  <a:srgbClr val="0080C8"/>
                </a:solidFill>
              </a:rPr>
              <a:t>Beszélünk ma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83244" y="735955"/>
            <a:ext cx="8280400" cy="57554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32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IMA mint ERP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Készlet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Webshop kapcsolat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Műszaki munkafolyamat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Rendezvények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Ellenőrzések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rgbClr val="0080C8"/>
                </a:solidFill>
                <a:latin typeface="+mn-lt"/>
              </a:rPr>
              <a:t>Belső feladatkiosztás / tömeges számlázás</a:t>
            </a:r>
          </a:p>
          <a:p>
            <a:pPr marL="0" lvl="3" indent="3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0080C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3604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65253</TotalTime>
  <Words>226</Words>
  <Application>Microsoft Office PowerPoint</Application>
  <PresentationFormat>Diavetítés a képernyőre (4:3 oldalarány)</PresentationFormat>
  <Paragraphs>91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Office-téma</vt:lpstr>
      <vt:lpstr>IMA bemutató</vt:lpstr>
      <vt:lpstr>IMA alapok</vt:lpstr>
      <vt:lpstr>IMA alapok</vt:lpstr>
      <vt:lpstr>Ügyfelekkel közös munka</vt:lpstr>
      <vt:lpstr>IMA alapok</vt:lpstr>
      <vt:lpstr>IMA alapok</vt:lpstr>
      <vt:lpstr>Beszélünk ma</vt:lpstr>
      <vt:lpstr>Beszélünk ma</vt:lpstr>
    </vt:vector>
  </TitlesOfParts>
  <Company>AVF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Szakdolgozat Prezentáció  Egy magyar autóipari kisvállalkozás stratégiájának elemzése a gazdasági válság éveiben</dc:title>
  <dc:creator>hook</dc:creator>
  <cp:lastModifiedBy>Peti - IMA</cp:lastModifiedBy>
  <cp:revision>153</cp:revision>
  <cp:lastPrinted>2016-09-15T08:40:52Z</cp:lastPrinted>
  <dcterms:created xsi:type="dcterms:W3CDTF">2010-06-17T08:36:22Z</dcterms:created>
  <dcterms:modified xsi:type="dcterms:W3CDTF">2020-05-20T13:57:41Z</dcterms:modified>
</cp:coreProperties>
</file>