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2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095DB0-FC0F-2CAF-F8F9-403BFA7EA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7168205-0BC8-DE18-1BA4-6F9354C2C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8F477C-57B3-61E6-C57C-BBD5C631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97BF9A-9F02-20AC-D662-E3BA994E0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457470D-55AC-F153-7706-9F6BA174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762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DDDCEA-77E4-D246-0D22-85ABD637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F88B68-68C5-7112-6E2B-25CFD5AB8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9ABB65-360F-8FC7-D199-7928F17F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258AB50-4C04-101B-D7EB-5A6B98E9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24C5A97-2E4F-5AC5-5FC0-3DF815E6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18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A42248-30DB-9ABB-1A37-1DC86E9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1489F92-4657-109E-7EA1-9B9D3CD8B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C7315C8-6CE8-58D7-DE1E-A2105518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BB8BE1B-1317-E599-18DC-7621CD92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16F2A4-DF12-B0C0-C873-446CEA58C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904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6167D9-9292-DAA3-AF64-095B7E81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83F24F-FFA8-E54B-C348-02D1E94B4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2706E37-93E1-E67A-800C-9715D2E98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D7F1E92-8B2E-782D-9ED2-2F6DA253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219473D-AE49-9D02-90D3-082362E5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5F81471-BD5C-D2D9-C145-57A24A74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676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F53718-338C-3109-C288-87857777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977D76C-3CF1-B7E2-749B-C88342C5B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8371F9C-815E-715A-334E-4F2514CF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B8502C5-54D0-E007-62D9-EC0B58A57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1E3DE49-3ACE-5AB2-9EEF-8BCFC8E31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1114878-9076-126B-55B4-36FBA679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8469BB3-F4F6-4139-2B0C-067021B5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01235F8-BF01-79DF-1095-CB58DC81E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5759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B13839-DFB6-20B0-1C78-DE55A4C0A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F2E3A8C-52B5-DE47-6BEF-7F8241B9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D09466A-5ED2-A02E-168F-84BBC2E5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562F7D9-DD7D-B5A0-7C87-9838FEBB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8524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BAA4499-59D7-BC9C-787B-ACE25E2D2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2E7C005-2D6E-357E-4A63-DBCE5E4AD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FF220FD-56FF-5806-B8DF-EF3BE071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EAE681-1C92-77F8-D156-0102110FA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D2DFC5-5F13-BB59-DD0E-B1D2CAF4E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1A87412-CDE7-4C03-31FF-BDFBF9E53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6486FB6-B3E1-D6A6-C38D-3A5E4FEB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C8810B5-A2A5-7308-4A3B-DD413D69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998B85-2B12-24D9-ABF0-07BBF8CAC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041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C4DB3E-48BF-5836-3484-6E7091CA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8FA96E4-E3F0-D84C-8D5F-39F554A4F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94497A8-441B-B8EB-5915-0204B7D72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0026E7E-4C9B-C2F5-2A1D-EF564619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F0B5F05-0D26-FFF1-8296-1F59D3D8C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8712C76-3FE7-C5BC-FBA2-185ACE92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698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58E232-3C07-F1E3-4148-4452A418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3593E3F-9BE4-476C-4A22-DA0E1AA94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811247D-F726-97D1-891A-E398B3118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1B39B60-8752-870E-22B3-4A28F905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8C6931-C94E-EC8D-9D1C-773172E5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84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4B9D4EF-683E-114B-FD5F-2A595280A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DC4AD2E-5F06-647F-632F-586BB46F8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5470E7B-3D37-0CA5-8B01-CB7520EDD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FC7E3EB-880A-8A76-019C-1A866972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9BA9BD4-C50F-971A-F4E4-2E6443E6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934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83C0E68-8A56-4426-A4B0-BB7F11507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C1B8F6F-DA7F-0DB0-E584-E4E4B1E5B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150AB6-94AD-A303-A3C3-67D968804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1DD2B-F8D9-47A7-BCC6-02F51607F438}" type="datetimeFigureOut">
              <a:rPr lang="hu-HU" smtClean="0"/>
              <a:t>2024. 12. 18.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4A5D09-D6D1-CB16-F811-62FB5AE8B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56C2B2-BA30-393B-F4DD-CC7BFF5E4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7AF6D-D067-456C-A524-DD8E65C741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9810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tel:36303064940" TargetMode="External"/><Relationship Id="rId2" Type="http://schemas.openxmlformats.org/officeDocument/2006/relationships/hyperlink" Target="https://csihazrt.h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mailto:sales@csihazrt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57DA83-930C-3468-58E7-A25CA0C3DF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Manrope"/>
              </a:rPr>
              <a:t>Babilon </a:t>
            </a:r>
            <a:r>
              <a:rPr lang="hu-HU" dirty="0" err="1">
                <a:latin typeface="Manrope"/>
              </a:rPr>
              <a:t>Operation</a:t>
            </a:r>
            <a:r>
              <a:rPr lang="hu-HU" dirty="0">
                <a:latin typeface="Manrope"/>
              </a:rPr>
              <a:t> Platform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4863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24DBBD-2E4A-149E-B80E-F970F1F0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Rendszer a rendszer mögött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624C94-FC55-069D-B9A8-B0BF10DA9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Központi diagnosztikai és menedzsment felület valamint központi adattárház, amiben a rendszer felügyelhető, vezérelhető és </a:t>
            </a:r>
            <a:r>
              <a:rPr lang="hu-HU" dirty="0" err="1"/>
              <a:t>paraméterezhető</a:t>
            </a:r>
            <a:r>
              <a:rPr lang="hu-HU" dirty="0"/>
              <a:t>. </a:t>
            </a:r>
          </a:p>
          <a:p>
            <a:r>
              <a:rPr lang="hu-HU" dirty="0"/>
              <a:t>Tartalmazza a szenzorok törzsadatait, paramétereit, kommunikációs beállításait. </a:t>
            </a:r>
          </a:p>
          <a:p>
            <a:r>
              <a:rPr lang="hu-HU" dirty="0"/>
              <a:t>Alkalmas fogadni az alkalmazás szükséges törzsadatait, felhasználókat. </a:t>
            </a:r>
          </a:p>
          <a:p>
            <a:r>
              <a:rPr lang="hu-HU" dirty="0"/>
              <a:t>Összetett jogmotorral rendelkezik. </a:t>
            </a:r>
          </a:p>
          <a:p>
            <a:r>
              <a:rPr lang="hu-HU" dirty="0"/>
              <a:t>Képes kimutatásokat készíteni az eszközök állapotáról, valamint az üzemeltető infrastruktúra állapotáról. </a:t>
            </a:r>
          </a:p>
          <a:p>
            <a:r>
              <a:rPr lang="hu-HU" dirty="0"/>
              <a:t>Az általunk fejlesztett univerzális csomag címzési rendszert használja. Így a kommunikációs protokoll úgy lett kialakítva, hogy az az adatok szempontjából önjavító legyen és ne legyen adatvesztés, ha a kapcsolat az eszközökkel megszakad.</a:t>
            </a:r>
          </a:p>
        </p:txBody>
      </p:sp>
    </p:spTree>
    <p:extLst>
      <p:ext uri="{BB962C8B-B14F-4D97-AF65-F5344CB8AC3E}">
        <p14:creationId xmlns:p14="http://schemas.microsoft.com/office/powerpoint/2010/main" val="201665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E0AFBD-5C9E-2D43-51DC-7DA11592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Rendszer felépítése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714799-D9FC-1D4C-323F-D4EEFB105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Regisztráció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Rendkívül magasfokú jogosultságkezelést tesz lehetővé a felhasználók számára: pontosan definiálható, hogy ki milyen eszközöket, beállításokat láthat, mit módosíthat</a:t>
            </a:r>
          </a:p>
          <a:p>
            <a:r>
              <a:rPr lang="hu-HU" sz="20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Események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A visszakövethetőség érdekében mindent historikusan tárolunk. Nem csak az eszközökről beérkező információk tárolódnak, hanem minden módosítás és esemény is.</a:t>
            </a:r>
          </a:p>
          <a:p>
            <a:r>
              <a:rPr lang="hu-HU" sz="20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Állapot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A rendszer naplózza, hogy ki és mikor jelentkezett be, mit módosított, mikor módosította és miről mire módosította, vagy adott esetben mit </a:t>
            </a:r>
            <a:r>
              <a:rPr lang="hu-HU" sz="1800" dirty="0" err="1">
                <a:solidFill>
                  <a:srgbClr val="585C7B"/>
                </a:solidFill>
                <a:latin typeface="Manrope"/>
              </a:rPr>
              <a:t>törölt</a:t>
            </a:r>
            <a:r>
              <a:rPr lang="hu-HU" sz="1800" dirty="0">
                <a:solidFill>
                  <a:srgbClr val="585C7B"/>
                </a:solidFill>
                <a:latin typeface="Manrope"/>
              </a:rPr>
              <a:t>. A tárolt események bármeddig elérhetők.</a:t>
            </a:r>
          </a:p>
          <a:p>
            <a:r>
              <a:rPr lang="hu-HU" sz="20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Kimutatás</a:t>
            </a:r>
          </a:p>
          <a:p>
            <a:pPr lvl="1"/>
            <a:r>
              <a:rPr lang="hu-HU" sz="1800" dirty="0">
                <a:solidFill>
                  <a:srgbClr val="585C7B"/>
                </a:solidFill>
                <a:latin typeface="Manrope"/>
              </a:rPr>
              <a:t>Rendszer szintű beállítások és konstansok megtekintése és kezelése. Az ebben szereplő adatok nem befolyásolhatók direkten. </a:t>
            </a:r>
          </a:p>
        </p:txBody>
      </p:sp>
    </p:spTree>
    <p:extLst>
      <p:ext uri="{BB962C8B-B14F-4D97-AF65-F5344CB8AC3E}">
        <p14:creationId xmlns:p14="http://schemas.microsoft.com/office/powerpoint/2010/main" val="4154144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CA67F7-4FEC-D682-29E9-29453434F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Rendszer felépítése</a:t>
            </a:r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317AF797-D29A-02FE-F081-F86DADD21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309" y="1981819"/>
            <a:ext cx="8329382" cy="403895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071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021455-8913-2B81-A23E-52B5FDD5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Regisztráció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5161126-60B6-E54E-9C70-C3CA79B486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b="1" dirty="0"/>
              <a:t>Eszköz</a:t>
            </a:r>
          </a:p>
          <a:p>
            <a:pPr lvl="1"/>
            <a:r>
              <a:rPr lang="hu-HU" dirty="0"/>
              <a:t>Szenzorok és szenzor csoportok létrehozásának lehetősége</a:t>
            </a:r>
          </a:p>
          <a:p>
            <a:r>
              <a:rPr lang="hu-HU" b="1" dirty="0"/>
              <a:t>Eszköz beállítások</a:t>
            </a:r>
          </a:p>
          <a:p>
            <a:pPr lvl="1"/>
            <a:r>
              <a:rPr lang="hu-HU" dirty="0"/>
              <a:t>Eszközközfüggő beállítások lehetőségei</a:t>
            </a:r>
          </a:p>
          <a:p>
            <a:r>
              <a:rPr lang="hu-HU" b="1" dirty="0"/>
              <a:t>Csatornák</a:t>
            </a:r>
          </a:p>
          <a:p>
            <a:pPr lvl="1"/>
            <a:r>
              <a:rPr lang="hu-HU" dirty="0"/>
              <a:t>A szerver kommunikációs paramétereinek beállítási lehetősége</a:t>
            </a:r>
          </a:p>
          <a:p>
            <a:r>
              <a:rPr lang="hu-HU" b="1" dirty="0"/>
              <a:t>Törzsadatok</a:t>
            </a:r>
          </a:p>
          <a:p>
            <a:pPr lvl="1"/>
            <a:r>
              <a:rPr lang="hu-HU" dirty="0"/>
              <a:t>A felhasználók, cégcsoportok, jogmotor </a:t>
            </a:r>
            <a:r>
              <a:rPr lang="hu-HU" dirty="0" err="1"/>
              <a:t>paraméterezhetőségének</a:t>
            </a:r>
            <a:r>
              <a:rPr lang="hu-HU" dirty="0"/>
              <a:t> lehetőségei</a:t>
            </a:r>
          </a:p>
          <a:p>
            <a:pPr lvl="1"/>
            <a:r>
              <a:rPr lang="hu-HU" dirty="0"/>
              <a:t>Az alkalmazás szintű alapadatok</a:t>
            </a:r>
          </a:p>
          <a:p>
            <a:r>
              <a:rPr lang="hu-HU" b="1" dirty="0"/>
              <a:t>Csoport</a:t>
            </a:r>
          </a:p>
          <a:p>
            <a:pPr lvl="1"/>
            <a:r>
              <a:rPr lang="hu-HU" dirty="0"/>
              <a:t>Szenzorok és felhasználók </a:t>
            </a:r>
            <a:r>
              <a:rPr lang="hu-HU" dirty="0" err="1"/>
              <a:t>csoportosíthatósága</a:t>
            </a:r>
            <a:endParaRPr lang="hu-HU" dirty="0"/>
          </a:p>
          <a:p>
            <a:r>
              <a:rPr lang="hu-HU" b="1" dirty="0"/>
              <a:t>Kapcsolatok és Jogok</a:t>
            </a:r>
          </a:p>
          <a:p>
            <a:pPr lvl="1"/>
            <a:r>
              <a:rPr lang="hu-HU" dirty="0"/>
              <a:t>A dinamikus jogmotor és adatláthatóság kialakíthatóságának lehetősége</a:t>
            </a:r>
          </a:p>
          <a:p>
            <a:endParaRPr lang="hu-HU" dirty="0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E4E3EC94-7E50-077F-56D2-2D706E1B93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56250"/>
          <a:stretch/>
        </p:blipFill>
        <p:spPr>
          <a:xfrm>
            <a:off x="7448550" y="1825626"/>
            <a:ext cx="3519810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53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B9BADC-1E36-4D82-98BE-1DC9FDE1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Állapot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FB2563-05B3-5145-9898-090055515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/>
              <a:t>A rendszer aktuális állapota ellenőrizhető a felületen</a:t>
            </a:r>
          </a:p>
          <a:p>
            <a:pPr lvl="1"/>
            <a:r>
              <a:rPr lang="hu-H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Csatorna -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csatornákhoz tartozó statisztikai adatok is, mint pl. küldött/fogadott adatok mennyisége, kapcsolódott eszközök száma, csomaghibák </a:t>
            </a:r>
          </a:p>
          <a:p>
            <a:pPr lvl="1"/>
            <a:r>
              <a:rPr lang="hu-H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Eszköz</a:t>
            </a:r>
            <a:r>
              <a:rPr lang="hu-H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felvett eszközök aktuális állapota akár táblázatos akár kártyás nézetben</a:t>
            </a:r>
          </a:p>
          <a:p>
            <a:pPr lvl="1"/>
            <a:r>
              <a:rPr lang="hu-H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Eszköz riasztás </a:t>
            </a:r>
            <a:r>
              <a:rPr lang="hu-H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felvett eszközöktől érkezett riasztási eseményeket tudjuk ellenőrizni</a:t>
            </a:r>
          </a:p>
          <a:p>
            <a:pPr lvl="1"/>
            <a:r>
              <a:rPr lang="hu-H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Kapcsolat/Rendszer/Tábla </a:t>
            </a:r>
            <a:r>
              <a:rPr lang="hu-H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- a menedzsment szoftver általános állapotát tudjuk ellenőrizni</a:t>
            </a:r>
            <a:endParaRPr lang="hu-HU" dirty="0"/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3707E8F8-7247-C565-CD11-CE1C3E867B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58965"/>
          <a:stretch/>
        </p:blipFill>
        <p:spPr>
          <a:xfrm>
            <a:off x="7447847" y="1825625"/>
            <a:ext cx="3516549" cy="43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5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6563BC-8CA0-C449-0C34-ECFBB806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Manrope"/>
              </a:rPr>
              <a:t>Állapot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B65546F-E643-ACAC-EEE4-08064DEC8B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9785" y="2744509"/>
            <a:ext cx="5918425" cy="2513567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E16E15F2-9426-9DC5-627D-93E47E5C72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16176"/>
          <a:stretch/>
        </p:blipFill>
        <p:spPr>
          <a:xfrm>
            <a:off x="7115175" y="2744508"/>
            <a:ext cx="4343400" cy="2513567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5158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F1E884-D133-FAE5-498D-7EF4F993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>
                <a:latin typeface="Manrope"/>
              </a:rPr>
              <a:t>További információk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C3731B-942D-4849-72CB-62798A974F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 dirty="0">
              <a:hlinkClick r:id="" action="ppaction://noaction"/>
            </a:endParaRPr>
          </a:p>
          <a:p>
            <a:endParaRPr lang="hu-HU" dirty="0">
              <a:hlinkClick r:id="" action="ppaction://noaction"/>
            </a:endParaRPr>
          </a:p>
          <a:p>
            <a:r>
              <a:rPr lang="hu-HU" dirty="0">
                <a:hlinkClick r:id="rId2"/>
              </a:rPr>
              <a:t>https://csihazrt.hu</a:t>
            </a:r>
            <a:endParaRPr lang="hu-HU" dirty="0"/>
          </a:p>
          <a:p>
            <a:endParaRPr lang="hu-HU" dirty="0"/>
          </a:p>
          <a:p>
            <a:r>
              <a:rPr lang="fr-FR" sz="32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Értékesítés</a:t>
            </a:r>
            <a:r>
              <a:rPr lang="fr-FR" sz="2000" b="1" kern="0" dirty="0">
                <a:solidFill>
                  <a:srgbClr val="1310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  <a:br>
              <a:rPr lang="fr-FR" dirty="0"/>
            </a:br>
            <a:r>
              <a:rPr lang="fr-FR" b="0" i="0" u="sng" dirty="0">
                <a:solidFill>
                  <a:srgbClr val="007B95"/>
                </a:solidFill>
                <a:effectLst/>
                <a:latin typeface="Roboto" panose="02000000000000000000" pitchFamily="2" charset="0"/>
                <a:hlinkClick r:id="rId3"/>
              </a:rPr>
              <a:t>+36 30 306 4940</a:t>
            </a:r>
            <a:r>
              <a:rPr lang="fr-FR" b="0" i="0" dirty="0">
                <a:solidFill>
                  <a:srgbClr val="007B95"/>
                </a:solidFill>
                <a:effectLst/>
                <a:latin typeface="Roboto" panose="02000000000000000000" pitchFamily="2" charset="0"/>
              </a:rPr>
              <a:t> </a:t>
            </a:r>
            <a:br>
              <a:rPr lang="fr-FR" dirty="0"/>
            </a:br>
            <a:r>
              <a:rPr lang="fr-FR" b="0" i="0" u="sng" dirty="0">
                <a:solidFill>
                  <a:srgbClr val="007B95"/>
                </a:solidFill>
                <a:effectLst/>
                <a:latin typeface="Roboto" panose="02000000000000000000" pitchFamily="2" charset="0"/>
                <a:hlinkClick r:id="rId4"/>
              </a:rPr>
              <a:t>sales@csihazrt.hu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5B2EF41-D8AD-CD70-18A2-980B7B8ED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4883" y="1185862"/>
            <a:ext cx="263470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5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334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Manrope</vt:lpstr>
      <vt:lpstr>Roboto</vt:lpstr>
      <vt:lpstr>Office-téma</vt:lpstr>
      <vt:lpstr>Babilon Operation Platform</vt:lpstr>
      <vt:lpstr>Rendszer a rendszer mögött</vt:lpstr>
      <vt:lpstr>Rendszer felépítése</vt:lpstr>
      <vt:lpstr>Rendszer felépítése</vt:lpstr>
      <vt:lpstr>Regisztráció</vt:lpstr>
      <vt:lpstr>Állapot</vt:lpstr>
      <vt:lpstr>Állapot</vt:lpstr>
      <vt:lpstr>További információk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Babilon Operation Platform</dc:title>
  <dc:creator>Csépe Zoltán</dc:creator>
  <cp:lastModifiedBy>Szalóky Bence</cp:lastModifiedBy>
  <cp:revision>9</cp:revision>
  <dcterms:created xsi:type="dcterms:W3CDTF">2024-02-22T20:53:08Z</dcterms:created>
  <dcterms:modified xsi:type="dcterms:W3CDTF">2024-12-18T14:49:46Z</dcterms:modified>
</cp:coreProperties>
</file>