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58" r:id="rId3"/>
    <p:sldId id="259" r:id="rId4"/>
    <p:sldId id="256" r:id="rId5"/>
    <p:sldId id="260" r:id="rId6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28"/>
  </p:normalViewPr>
  <p:slideViewPr>
    <p:cSldViewPr snapToGrid="0" snapToObjects="1">
      <p:cViewPr varScale="1">
        <p:scale>
          <a:sx n="90" d="100"/>
          <a:sy n="90" d="100"/>
        </p:scale>
        <p:origin x="232" y="3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7FC7886-BC41-FA4B-BCBD-19ECA548E6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04FC1A39-AAC3-B540-8F7E-43D5EFBDE82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34E007FF-9DD3-964C-888C-F6010BCF67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592AA2-610C-0649-A897-57762B3F8233}" type="datetimeFigureOut">
              <a:rPr lang="hu-HU" smtClean="0"/>
              <a:t>2021. 06. 10.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7EDB4469-30ED-5744-A4FE-0CF65E6F98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6FFB1C28-9660-5C45-BFE6-28DC13AF35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23101-BD9F-8A48-AC33-4EE1A8C3E33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6048288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78F0886-6C27-7647-A094-4360213461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E32D6458-EB5B-9940-BBDB-1D9DF12D88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17A650D9-81BF-A741-AE1F-CB6679E189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592AA2-610C-0649-A897-57762B3F8233}" type="datetimeFigureOut">
              <a:rPr lang="hu-HU" smtClean="0"/>
              <a:t>2021. 06. 10.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A228FBB5-5400-7A45-AAC4-C9AC6A393F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5B302CF1-1422-8D49-A013-A56AD34733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23101-BD9F-8A48-AC33-4EE1A8C3E33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0033146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77B960A-45C1-DA44-9C4B-2385EDF8F2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FF3BEC99-18EE-3148-9221-8CF2B22408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996C1615-B029-8D40-B395-81DCD07A90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592AA2-610C-0649-A897-57762B3F8233}" type="datetimeFigureOut">
              <a:rPr lang="hu-HU" smtClean="0"/>
              <a:t>2021. 06. 10.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7B8AB6BE-4C91-FD43-9B3B-20F026B833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32EB94A6-AA6B-7A4D-8FE0-A6C9879014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23101-BD9F-8A48-AC33-4EE1A8C3E33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7832468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45D29C86-B3BF-D44B-AC6F-4981C8A4F8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3BE9A48B-4EE1-214F-8EC6-74DC886BA4D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4D28909B-D3E5-CF4F-B39B-447FCD4DBE6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E8D8E743-ECCF-2841-8450-780D78F57F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592AA2-610C-0649-A897-57762B3F8233}" type="datetimeFigureOut">
              <a:rPr lang="hu-HU" smtClean="0"/>
              <a:t>2021. 06. 10.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8CCBC76E-1E09-B34D-AB82-DB0C6214FC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D28E1D27-5A68-584E-A246-63A2B39078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23101-BD9F-8A48-AC33-4EE1A8C3E33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036513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9606E7A-B066-9A4A-9500-89CF5DE15E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991CD8AB-A2C6-9846-A444-7767742EA4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27E6FA9B-7917-9C40-A4E3-B78C303169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>
            <a:extLst>
              <a:ext uri="{FF2B5EF4-FFF2-40B4-BE49-F238E27FC236}">
                <a16:creationId xmlns:a16="http://schemas.microsoft.com/office/drawing/2014/main" id="{AC4779FF-C092-3141-97B0-7A93CC0D721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>
            <a:extLst>
              <a:ext uri="{FF2B5EF4-FFF2-40B4-BE49-F238E27FC236}">
                <a16:creationId xmlns:a16="http://schemas.microsoft.com/office/drawing/2014/main" id="{B7AD84C1-1BC2-AE48-A34E-DC449BE6B59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Dátum helye 6">
            <a:extLst>
              <a:ext uri="{FF2B5EF4-FFF2-40B4-BE49-F238E27FC236}">
                <a16:creationId xmlns:a16="http://schemas.microsoft.com/office/drawing/2014/main" id="{FDC3A2E3-C3A8-B242-B5E9-15228F5A1D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592AA2-610C-0649-A897-57762B3F8233}" type="datetimeFigureOut">
              <a:rPr lang="hu-HU" smtClean="0"/>
              <a:t>2021. 06. 10.</a:t>
            </a:fld>
            <a:endParaRPr lang="hu-HU"/>
          </a:p>
        </p:txBody>
      </p:sp>
      <p:sp>
        <p:nvSpPr>
          <p:cNvPr id="8" name="Élőláb helye 7">
            <a:extLst>
              <a:ext uri="{FF2B5EF4-FFF2-40B4-BE49-F238E27FC236}">
                <a16:creationId xmlns:a16="http://schemas.microsoft.com/office/drawing/2014/main" id="{82F75A45-6D78-1B45-AFDB-AE7E103738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>
            <a:extLst>
              <a:ext uri="{FF2B5EF4-FFF2-40B4-BE49-F238E27FC236}">
                <a16:creationId xmlns:a16="http://schemas.microsoft.com/office/drawing/2014/main" id="{2082883D-AE63-8D49-B9A0-00A1243931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23101-BD9F-8A48-AC33-4EE1A8C3E33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8655696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286EB17-73BA-D54C-9F36-68639D0564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Dátum helye 2">
            <a:extLst>
              <a:ext uri="{FF2B5EF4-FFF2-40B4-BE49-F238E27FC236}">
                <a16:creationId xmlns:a16="http://schemas.microsoft.com/office/drawing/2014/main" id="{B25822B4-423F-E14B-A684-4646D5630A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592AA2-610C-0649-A897-57762B3F8233}" type="datetimeFigureOut">
              <a:rPr lang="hu-HU" smtClean="0"/>
              <a:t>2021. 06. 10.</a:t>
            </a:fld>
            <a:endParaRPr lang="hu-HU"/>
          </a:p>
        </p:txBody>
      </p:sp>
      <p:sp>
        <p:nvSpPr>
          <p:cNvPr id="4" name="Élőláb helye 3">
            <a:extLst>
              <a:ext uri="{FF2B5EF4-FFF2-40B4-BE49-F238E27FC236}">
                <a16:creationId xmlns:a16="http://schemas.microsoft.com/office/drawing/2014/main" id="{BD6E59CF-07A4-B24D-A71E-6BCB9350C7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>
            <a:extLst>
              <a:ext uri="{FF2B5EF4-FFF2-40B4-BE49-F238E27FC236}">
                <a16:creationId xmlns:a16="http://schemas.microsoft.com/office/drawing/2014/main" id="{4B08C1B4-F73A-9848-917B-FED1324021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23101-BD9F-8A48-AC33-4EE1A8C3E33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1155541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>
            <a:extLst>
              <a:ext uri="{FF2B5EF4-FFF2-40B4-BE49-F238E27FC236}">
                <a16:creationId xmlns:a16="http://schemas.microsoft.com/office/drawing/2014/main" id="{29ECE573-F268-E546-83CF-D87914A0E6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592AA2-610C-0649-A897-57762B3F8233}" type="datetimeFigureOut">
              <a:rPr lang="hu-HU" smtClean="0"/>
              <a:t>2021. 06. 10.</a:t>
            </a:fld>
            <a:endParaRPr lang="hu-HU"/>
          </a:p>
        </p:txBody>
      </p:sp>
      <p:sp>
        <p:nvSpPr>
          <p:cNvPr id="3" name="Élőláb helye 2">
            <a:extLst>
              <a:ext uri="{FF2B5EF4-FFF2-40B4-BE49-F238E27FC236}">
                <a16:creationId xmlns:a16="http://schemas.microsoft.com/office/drawing/2014/main" id="{14F000D9-9BD0-9449-90DE-30E1A60AE0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F4B0B4BC-68C0-E544-9DF3-F24E1856A8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23101-BD9F-8A48-AC33-4EE1A8C3E33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2138917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CCFADCF-E115-0A40-8EFB-4008EBD251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3BD70E80-A65C-184B-9638-E5E6CD8082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9F302CB6-2B40-DA40-9E2C-A904D206886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B0C6DC7E-D125-2843-A894-B2334D25E4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592AA2-610C-0649-A897-57762B3F8233}" type="datetimeFigureOut">
              <a:rPr lang="hu-HU" smtClean="0"/>
              <a:t>2021. 06. 10.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7D79DE66-B3D7-154D-AFB8-553C52E1E5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1911E4D8-9689-B64B-9E00-DF245EDE57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23101-BD9F-8A48-AC33-4EE1A8C3E33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7691628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C75F185-0E9F-FB46-A90B-F0BBABF34A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>
            <a:extLst>
              <a:ext uri="{FF2B5EF4-FFF2-40B4-BE49-F238E27FC236}">
                <a16:creationId xmlns:a16="http://schemas.microsoft.com/office/drawing/2014/main" id="{5ADECDFD-1B8F-C048-BA30-F3E155F168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333C71E5-F66C-5146-BFC0-15313DD1FF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20B90050-622D-934A-8C8E-B10BE7D26C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592AA2-610C-0649-A897-57762B3F8233}" type="datetimeFigureOut">
              <a:rPr lang="hu-HU" smtClean="0"/>
              <a:t>2021. 06. 10.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D5C95051-3CA8-9C49-B634-7DFD312405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0E88A99B-B324-B74E-B6A0-F8FED190CA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23101-BD9F-8A48-AC33-4EE1A8C3E33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8147077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3F70FC4-563C-1E44-A610-2F5219BBDB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742DB48F-2090-8644-A986-3C12390A16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ABB3FDA2-10E6-E548-8872-18AB2D0F14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592AA2-610C-0649-A897-57762B3F8233}" type="datetimeFigureOut">
              <a:rPr lang="hu-HU" smtClean="0"/>
              <a:t>2021. 06. 10.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C247B41C-EEEC-414F-A37C-A1EE7D725B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C6951120-1A13-C447-88A2-366CB8E87D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23101-BD9F-8A48-AC33-4EE1A8C3E33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596943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>
            <a:extLst>
              <a:ext uri="{FF2B5EF4-FFF2-40B4-BE49-F238E27FC236}">
                <a16:creationId xmlns:a16="http://schemas.microsoft.com/office/drawing/2014/main" id="{C5193FB3-22AC-1346-AE20-2F2D74E1629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41CFF63F-D95F-184C-B241-C26CC0C1E5D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4D624BA4-C86B-4B48-A54D-96DB82BF7A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592AA2-610C-0649-A897-57762B3F8233}" type="datetimeFigureOut">
              <a:rPr lang="hu-HU" smtClean="0"/>
              <a:t>2021. 06. 10.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278A4258-53FF-9848-9F7B-42BC30C7A3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4BD0FC29-4F88-B945-9211-5E876353E4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23101-BD9F-8A48-AC33-4EE1A8C3E33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571699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>
            <a:extLst>
              <a:ext uri="{FF2B5EF4-FFF2-40B4-BE49-F238E27FC236}">
                <a16:creationId xmlns:a16="http://schemas.microsoft.com/office/drawing/2014/main" id="{C4ACE0B3-95C4-CA4E-BF3C-2E55A01729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4B8CED67-545E-2B43-A4BF-546621AA2F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30D877BB-B5BB-B94D-B4EF-688FB81B31C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592AA2-610C-0649-A897-57762B3F8233}" type="datetimeFigureOut">
              <a:rPr lang="hu-HU" smtClean="0"/>
              <a:t>2021. 06. 10.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45A5E4B6-30F7-834D-90DC-B054A77372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FDF5F61C-C32B-2E40-B247-3D8C7D5967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223101-BD9F-8A48-AC33-4EE1A8C3E33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1335141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>
            <a:extLst>
              <a:ext uri="{FF2B5EF4-FFF2-40B4-BE49-F238E27FC236}">
                <a16:creationId xmlns:a16="http://schemas.microsoft.com/office/drawing/2014/main" id="{4AE993BA-4AE1-A140-AF16-DE4EB71D18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20750"/>
            <a:ext cx="12192000" cy="5016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93097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>
            <a:extLst>
              <a:ext uri="{FF2B5EF4-FFF2-40B4-BE49-F238E27FC236}">
                <a16:creationId xmlns:a16="http://schemas.microsoft.com/office/drawing/2014/main" id="{199CD0F4-DA19-EB4A-AAB1-C16541BCBC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89299"/>
            <a:ext cx="12192000" cy="5279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89613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>
            <a:extLst>
              <a:ext uri="{FF2B5EF4-FFF2-40B4-BE49-F238E27FC236}">
                <a16:creationId xmlns:a16="http://schemas.microsoft.com/office/drawing/2014/main" id="{5CBA7197-AACA-F349-BA71-D358744F80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43783"/>
            <a:ext cx="12192000" cy="5370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39722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ép 6">
            <a:extLst>
              <a:ext uri="{FF2B5EF4-FFF2-40B4-BE49-F238E27FC236}">
                <a16:creationId xmlns:a16="http://schemas.microsoft.com/office/drawing/2014/main" id="{158C74F3-CF29-0449-B66A-5B53D29048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815384"/>
            <a:ext cx="12192000" cy="5464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02540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B7FD6343-2CB9-0843-B4F3-4F690D24B9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293938"/>
            <a:ext cx="10515600" cy="1325563"/>
          </a:xfrm>
        </p:spPr>
        <p:txBody>
          <a:bodyPr/>
          <a:lstStyle/>
          <a:p>
            <a:pPr algn="ctr"/>
            <a:r>
              <a:rPr lang="hu-HU" dirty="0" err="1"/>
              <a:t>www.oneminorder.hu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6698718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5</Words>
  <Application>Microsoft Macintosh PowerPoint</Application>
  <PresentationFormat>Szélesvásznú</PresentationFormat>
  <Paragraphs>1</Paragraphs>
  <Slides>5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3</vt:i4>
      </vt:variant>
      <vt:variant>
        <vt:lpstr>Téma</vt:lpstr>
      </vt:variant>
      <vt:variant>
        <vt:i4>1</vt:i4>
      </vt:variant>
      <vt:variant>
        <vt:lpstr>Diacímek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Office-téma</vt:lpstr>
      <vt:lpstr>PowerPoint-bemutató</vt:lpstr>
      <vt:lpstr>PowerPoint-bemutató</vt:lpstr>
      <vt:lpstr>PowerPoint-bemutató</vt:lpstr>
      <vt:lpstr>PowerPoint-bemutató</vt:lpstr>
      <vt:lpstr>www.oneminorder.hu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PowerPoint-bemutató</dc:title>
  <dc:creator>playercs@sulid.hu</dc:creator>
  <cp:lastModifiedBy>playercs@sulid.hu</cp:lastModifiedBy>
  <cp:revision>1</cp:revision>
  <dcterms:created xsi:type="dcterms:W3CDTF">2021-06-10T09:33:16Z</dcterms:created>
  <dcterms:modified xsi:type="dcterms:W3CDTF">2021-06-10T09:36:54Z</dcterms:modified>
</cp:coreProperties>
</file>