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23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D7127F-FD8F-2540-9AA0-28F0889AA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850878E-D587-EB48-A70A-8B446D7671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D6B2BBE-12F5-C749-AC1B-6D0C4A91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AB21A90-C3D3-604E-AE90-9EA4F8BE8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ADD509-6D70-124E-A09E-33913B2F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00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F1C121-5C82-0C47-BE2C-54BB935AF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61DED7-304A-1644-9237-75D7D54B3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00AA52-C6FC-1343-94A4-184D47D3A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6756DA0-DD39-B649-AE36-58C0AC6A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27C98B1-643E-3E4E-ABAB-162F2CB0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258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AB4428-573B-B24E-8036-F9CF1E095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FB48E-787A-614A-BF3A-13EA5FD6F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D7E13F-C07A-3240-9CE5-E58ADC436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86845F7-7CC7-4949-8C2A-4186B7CD1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517D7FD-6896-634E-B357-CE6FF5DA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21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B6B0D7-4B00-E942-A7AB-743B04B3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04DF83-7D58-AA43-8F65-F6D5596CC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8FCF692-F46F-9C4C-B8FA-753EA6907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D8225AC-C6E6-D848-854F-D243F7F3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A273D9B-669E-DF4C-AF0B-B96B2414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24C24A8-3F56-4340-9ABB-3039A014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431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6BDF55-F1AA-4042-9A04-1B48EDFC7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F0084CD-4D0C-3D4D-8D44-8594A4633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D9D5EB7-547C-AC43-8B4B-99C3938C3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E83AF79-150E-9449-8E03-CB7A062C8F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ACFB3B8-0207-684B-93F1-FFA37866CA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09662CF-6530-BB46-B597-576C45420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82C8268-D3F1-314A-9519-8DFE7555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27117EE-2F3D-304D-9BC9-12104362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33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9A57A2-7F6A-DA4F-B3C0-6AFE2904D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340301B-F21D-1F42-B31E-1D4F40FB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B18BE81-E3B0-0B4C-AA7E-CAF2AFD0F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CAE1E63-16EF-3D4B-8F03-61A1EFCB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866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BC75441-272A-0C4D-95CC-A040B7EC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41DCBB7-E728-494B-B7F7-DA813B51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4B609DB-0D86-9A41-A672-0FA50682A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454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132D93-F30A-874E-A99F-8DFDC6882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0B04EE-65C1-884F-B731-285D2B609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D9765D3-7B5E-0C47-B078-14E65C0C2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E0A7048-1246-6E40-99EB-59E31059C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046A45A-B8C9-F540-AA9F-B8DC178D8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15E1ECE-EE91-8841-BE45-21D7B98B5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2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CE2ADF-43DD-C64D-9258-7E0A4FC8C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85CF828-067F-ED4D-B2ED-712CE153F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3A15E83-09D2-664A-8A45-B1676E768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1BBB133-4FC4-7C4A-878F-268F089D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E93F184-F9C8-7B49-B3CB-18B1A0192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78721AA-95BB-384A-B5A6-F86566472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66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1A8446-A4A7-3749-A221-1A0577439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E028BEE-831F-D04F-9A66-DB6AC0BB7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9FA994F-E12C-9D42-82BF-BA3F39DA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D207384-AEA5-2942-A70C-817025B6B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1666AD9-A5AE-FD4E-842E-7C95A5074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697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B503306-A6FA-8D4A-977A-7AFAE8BA1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4C1B42B-01C1-9446-8729-4EFDA754F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7C1AE7F-3837-C44D-8CC2-48AC76E22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A5FE5B-EB36-EA40-A596-6E9C527F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A3ECC9E-27E0-F746-A309-7AF80706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897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B520947-097A-794D-8BEF-B53092F9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434087E-B730-664B-9D72-0B4BD9521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87143BA-99FE-A543-9988-27AFDC7D2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85BE2-68B7-C646-9064-6AE0E09018FF}" type="datetimeFigureOut">
              <a:rPr lang="hu-HU" smtClean="0"/>
              <a:t>2021. 08. 12.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F5018DC-52CF-A04B-A7F2-801362014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88BAF1A-FC21-3A48-B7D3-5E4B75BD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1677D-51E5-7749-8402-F4E58EE2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08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asztal látható&#10;&#10;Automatikusan generált leírás">
            <a:extLst>
              <a:ext uri="{FF2B5EF4-FFF2-40B4-BE49-F238E27FC236}">
                <a16:creationId xmlns:a16="http://schemas.microsoft.com/office/drawing/2014/main" id="{422E5D08-96B7-D04F-B88C-D1646C8D5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914"/>
            <a:ext cx="12192000" cy="602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99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21DA38C-C7D6-634D-B130-F9AC9812D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35"/>
            <a:ext cx="12192000" cy="607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03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8EF09F2E-6D98-B84F-8966-B3DAA095F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633"/>
            <a:ext cx="12192000" cy="62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9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39F4441-0B9C-0B40-A7D5-C9ADE6A59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868"/>
            <a:ext cx="12192000" cy="60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57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Szélesvásznú</PresentationFormat>
  <Paragraphs>0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playercs@sulid.hu</dc:creator>
  <cp:lastModifiedBy>playercs@sulid.hu</cp:lastModifiedBy>
  <cp:revision>1</cp:revision>
  <dcterms:created xsi:type="dcterms:W3CDTF">2021-08-12T14:13:00Z</dcterms:created>
  <dcterms:modified xsi:type="dcterms:W3CDTF">2021-08-12T14:14:28Z</dcterms:modified>
</cp:coreProperties>
</file>